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2320"/>
            <a:ext cx="744120" cy="44280"/>
            <a:chOff x="830520" y="1192320"/>
            <a:chExt cx="744120" cy="4428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8520"/>
              <a:ext cx="44280" cy="3715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7080"/>
              <a:ext cx="44280" cy="3744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1192320"/>
            <a:ext cx="744120" cy="44280"/>
            <a:chOff x="830520" y="1192320"/>
            <a:chExt cx="744120" cy="4428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1028520"/>
              <a:ext cx="44280" cy="3715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1027080"/>
              <a:ext cx="44280" cy="3744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jquery.com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6720" cy="166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1a1a1a"/>
                </a:solidFill>
                <a:latin typeface="Raleway"/>
                <a:ea typeface="Raleway"/>
              </a:rPr>
              <a:t>Treinamento P&amp;D - Dev2B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9720" y="3173040"/>
            <a:ext cx="768672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Lato"/>
                <a:ea typeface="Lato"/>
              </a:rPr>
              <a:t>Javascript – Interação com HTML + jQuery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Modificando HTML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$('#id').append('elemento html')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$('#id').prepend('elemento html')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$('&lt;tag&gt;') / 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$('&lt;tag&gt;&lt;/tag&gt;')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$('#id').html</a:t>
            </a:r>
            <a:br/>
            <a:br/>
            <a:r>
              <a:rPr b="0" lang="en" sz="1300" spc="-1" strike="noStrike">
                <a:solidFill>
                  <a:srgbClr val="595959"/>
                </a:solidFill>
                <a:latin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Dica: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$(document).ready(function) – Garante que a DOM está pronta para ser manipulada.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680000" y="206028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DejaVu Sans"/>
              </a:rPr>
              <a:t>Outras funções: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appendTo / prependTo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before / after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insertBefore / insertAfter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wrap / wrapAll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empty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replaceAll / replaceWith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Eventos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$(seletor).on(evento, funcao)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$(seletor).on(evento, objeto, funcao) – Objeto acessível com e.data.propriedade.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$(seletor).off(evento, funcao)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$(seletor).one(evento, funcao)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$(seletor).evento(funcao)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Animações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300" spc="-1" strike="noStrike">
                <a:solidFill>
                  <a:srgbClr val="595959"/>
                </a:solidFill>
                <a:latin typeface="Lode"/>
                <a:ea typeface="DejaVu Sans"/>
              </a:rPr>
              <a:t>Embutidas no jQuery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hide / show / toggle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fadeOut / fadeIn / fadeToggle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slideUp / slideDown / slideToggle</a:t>
            </a:r>
            <a:br/>
            <a:br/>
            <a:r>
              <a:rPr b="0" lang="en" sz="1300" spc="-1" strike="noStrike">
                <a:solidFill>
                  <a:srgbClr val="595959"/>
                </a:solidFill>
                <a:latin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Animações personalizadas.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DOM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Document Object Model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Representa a estrutura do documento HTML e o relacionamento entre os elementos.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Estrutura de árvore: um elemento dentro de outro.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Manipulando Elementos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getElementById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GetElementsByTagName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GetElementsByClassName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querySelector / querySelectorAll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Manipulando Elementos - Fomulário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document.forms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document.getElementsByName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document.”nomeElemento”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Modificando HTML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document.createElement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InnerHTML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appendChild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Eventos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São disparados a partir dos elementos do HTML.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Executa uma ou mais funções.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Todas recebem o parametro evento.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Utiliza o padrão de projeto, Observer.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OnClick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OnMouseMove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onSubmit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jQuery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Biblioteca Javascript extremamente popular.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Ajuda na manipulação da DOM.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Trabalha com manipulação de eventos, animações, ajax, etc.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Pensado para trabalhar com conjunto de elementos.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Faz facilmente o encadeamento de chamadas (chaining)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Suporte a multiplos browsers.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Obter o jQuery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  <a:hlinkClick r:id="rId1"/>
              </a:rPr>
              <a:t>https://jquery.com/</a:t>
            </a:r>
            <a:endParaRPr b="0" lang="pt-BR" sz="13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-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Download da versão, minificada (produção) e não minificada (desenvolvimento)</a:t>
            </a:r>
            <a:endParaRPr b="0" lang="pt-BR" sz="13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-"/>
            </a:pP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NodeJs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CDN</a:t>
            </a:r>
            <a:endParaRPr b="0" lang="pt-BR" sz="13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-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https://code.jquery.com/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Selecionando elementos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$('#id')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$('tag')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$('[atributopersonalizado]')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$('tag.classe')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$('form *')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$('form :tipo')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500000" y="1980000"/>
            <a:ext cx="7687440" cy="22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Exclusivos jQuery: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$('tag:first')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$('tag:odd')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$('tag:gt(indice)')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$('tag:not(:last)')</a:t>
            </a:r>
            <a:endParaRPr b="0" lang="pt-B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$('tag:contains(“string”)')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2021-07-07T02:23:18Z</dcterms:modified>
  <cp:revision>92</cp:revision>
  <dc:subject/>
  <dc:title/>
</cp:coreProperties>
</file>