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8EC0D0-6E4B-4591-BFD4-C3C68628CBDB}">
  <a:tblStyle styleId="{6B8EC0D0-6E4B-4591-BFD4-C3C68628C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8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1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a871f1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a871f1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6a77ff2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6a77ff2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documentation for details and other types of graphs!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6a77ff2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6a77ff2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6a77ff2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6a77ff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6a77ff2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6a77ff2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 to ipynb file, download and upload to local jupyterhub/datahub or open with google collaboratory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6a77ff2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6a77ff2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6a77ff28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6a77ff2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6a77ff2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6a77ff2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6a77ff2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6a77ff2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a871f1f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a871f1f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cda32e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cda32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6a77ff2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6a77ff2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6a77ff2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6a77ff2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6a77ff2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6a77ff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6a77ff2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6a77ff2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6a77ff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6a77ff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 bad graph? There are problems with each of the 4 things that should’ve been considered (scale, conditioning, perception, context)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6a77ff2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6a77ff2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dss-visualization" TargetMode="External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inyurl.com/dss-visualiza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nyurl.com/dss-visualizati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jp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dss-visualiz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seaborn.pydata.org/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21475" y="1668550"/>
            <a:ext cx="38997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Visualizations</a:t>
            </a:r>
            <a:r>
              <a:rPr b="1" lang="en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endParaRPr b="1"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</a:t>
            </a:r>
            <a:endParaRPr b="1"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April 1, 2019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https://tinyurl.com/dss-visualization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28600"/>
            <a:ext cx="4511884" cy="45118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4772125" y="1738450"/>
            <a:ext cx="95400" cy="164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6525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Cheat Sheet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952500" y="8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{6B8EC0D0-6E4B-4591-BFD4-C3C68628CBDB}</a:tableStyleId>
              </a:tblPr>
              <a:tblGrid>
                <a:gridCol w="1594050"/>
                <a:gridCol w="2662675"/>
                <a:gridCol w="2982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Matplotlib (plt)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Seaborn (sns)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 graph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plt.plot(x, 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sns.lineplot(x, y, data)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Scatter 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plt.scatter(x, 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sns.lmplot(x, y, hue, data)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 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plt.bar(x, y, width)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sns.countplot(x, y, hue, data)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Histogram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plt.hist(data)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sns.distplot(x)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Pie 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plt.pie(data, labels= list)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plt.title(“Graph 1”)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plt.title(“Graph 1”)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x axis 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plt.xlabel(“Label 1”)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plt.xlabel(“Label 1”)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y axis 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plt.ylabel(“Label 2”)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plt.ylabel(“Label 2”)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a legend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plt.legend(loc= int)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plt.legend(loc= int)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25" y="548175"/>
            <a:ext cx="7696549" cy="45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2167200" y="143450"/>
            <a:ext cx="480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25" y="0"/>
            <a:ext cx="6896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https://tinyurl.com/dss-visualization</a:t>
            </a:r>
            <a:endParaRPr sz="3600"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95" y="0"/>
            <a:ext cx="8625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95" y="0"/>
            <a:ext cx="8625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Applications </a:t>
            </a:r>
            <a:r>
              <a:rPr lang="en"/>
              <a:t>- What are some other applications you can think of? Can this be applied to your data sets?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Real World Uses </a:t>
            </a:r>
            <a:r>
              <a:rPr lang="en"/>
              <a:t>- Where might word and document embeddings be used in the real world?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Real World Uses </a:t>
            </a:r>
            <a:r>
              <a:rPr lang="en"/>
              <a:t>- Where might word and document embeddings be used in the real world?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prediction on your phone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Analyzing sub cultures for marketing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Engines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Classifying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Spam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856213" y="3443275"/>
            <a:ext cx="25863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Marissa Pagador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Sophomore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Science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690400" y="3443275"/>
            <a:ext cx="25863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Zachary Chao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Junior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Computer Science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Instructors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768225" y="107450"/>
            <a:ext cx="425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https://tinyurl.com/dss-visualization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0825" y="853800"/>
            <a:ext cx="2357100" cy="2357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6895" l="14893" r="0" t="28716"/>
          <a:stretch/>
        </p:blipFill>
        <p:spPr>
          <a:xfrm>
            <a:off x="4970825" y="844349"/>
            <a:ext cx="2357100" cy="237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b="39802" l="5975" r="11942" t="0"/>
          <a:stretch/>
        </p:blipFill>
        <p:spPr>
          <a:xfrm>
            <a:off x="1768700" y="876425"/>
            <a:ext cx="2429700" cy="2376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a good visualization?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quantitative vs qualitative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plots - things to consider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for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on jupyter notebook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735100" y="107450"/>
            <a:ext cx="428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https://tinyurl.com/dss-visualization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solidFill>
                  <a:srgbClr val="0000FF"/>
                </a:solidFill>
              </a:rPr>
              <a:t>Visualizations </a:t>
            </a:r>
            <a:r>
              <a:rPr lang="en"/>
              <a:t>are essential to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/>
              <a:t>It involves communicating your findings effectively through graphical 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Ex: trends, anomalies,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/>
              <a:t>It might include graphs, charts, mind maps, infographics, and other visuals to help convey key data findings and insights.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375" y="420075"/>
            <a:ext cx="4067375" cy="40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25" y="0"/>
            <a:ext cx="51435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52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Quantitative variables</a:t>
            </a:r>
            <a:r>
              <a:rPr lang="en"/>
              <a:t> - numerical (ex: height, number of friends)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 graphs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Histograms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Box plots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Scatter plots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Qualitative variables</a:t>
            </a:r>
            <a:r>
              <a:rPr lang="en"/>
              <a:t> - categorical (ex: names, ice cream flavors)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Bar charts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Pie charts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00" y="445024"/>
            <a:ext cx="3041900" cy="197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475" y="2697963"/>
            <a:ext cx="34004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thing to Consider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1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Are the graphics and info presented misleading?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Scale</a:t>
            </a:r>
            <a:r>
              <a:rPr lang="en" sz="2400"/>
              <a:t> - consistency between axes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Conditioning</a:t>
            </a:r>
            <a:r>
              <a:rPr lang="en" sz="2400"/>
              <a:t> - effectively comparing multiple distributions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Perception</a:t>
            </a:r>
            <a:r>
              <a:rPr lang="en" sz="2400"/>
              <a:t> - concrete color scheme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Context</a:t>
            </a:r>
            <a:r>
              <a:rPr lang="en" sz="2400"/>
              <a:t> - title, caption, labels, units</a:t>
            </a:r>
            <a:endParaRPr sz="24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this visualization?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87" y="1105780"/>
            <a:ext cx="6717224" cy="3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Visualization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Matplotlib </a:t>
            </a:r>
            <a:r>
              <a:rPr lang="en"/>
              <a:t>- standard plotting library for Python and 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https://matplotlib.org/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 set plot title, labels, axes limits, legend, size,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Seaborn</a:t>
            </a:r>
            <a:r>
              <a:rPr lang="en"/>
              <a:t> - based on matplotlib, capable of more complex statistical graphics and generally more visually appealing 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https://seaborn.pydata.org/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complex graphs and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has simpler syntax 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300" y="3791025"/>
            <a:ext cx="3637025" cy="7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