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64" r:id="rId8"/>
    <p:sldId id="265" r:id="rId9"/>
    <p:sldId id="259" r:id="rId10"/>
    <p:sldId id="25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79625DE-D02D-4ED7-A85E-F358A9550D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E130A6C-978C-4661-8159-83303593FB00}" type="datetimeFigureOut">
              <a:rPr lang="en-US" smtClean="0"/>
              <a:t>12/14/2015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PJs Simulation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Pallansch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914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</a:t>
            </a:r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Important changes before release:</a:t>
            </a:r>
          </a:p>
          <a:p>
            <a:endParaRPr lang="en-US" dirty="0" smtClean="0"/>
          </a:p>
          <a:p>
            <a:r>
              <a:rPr lang="en-US" dirty="0" smtClean="0"/>
              <a:t>Fixing s</a:t>
            </a:r>
            <a:r>
              <a:rPr lang="en-US" dirty="0" smtClean="0"/>
              <a:t>ecurity vulnerability of allowing JavaScript to be passed over the query string. Could be fixed by:</a:t>
            </a:r>
          </a:p>
          <a:p>
            <a:pPr lvl="1"/>
            <a:r>
              <a:rPr lang="en-US" dirty="0" smtClean="0"/>
              <a:t>Allowing the administrator process to define a password that all processes will need to access the simulation</a:t>
            </a:r>
          </a:p>
          <a:p>
            <a:pPr lvl="1"/>
            <a:r>
              <a:rPr lang="en-US" dirty="0" smtClean="0"/>
              <a:t>Instead of sending JavaScript code, send names of global functions, that will be defined in a JavaScript file references by each simulation process page</a:t>
            </a:r>
          </a:p>
          <a:p>
            <a:r>
              <a:rPr lang="en-US" dirty="0" smtClean="0"/>
              <a:t>Allow administrator process to see which processes are connected before the simulations 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Additional enhancements:</a:t>
            </a:r>
          </a:p>
          <a:p>
            <a:endParaRPr lang="en-US" dirty="0" smtClean="0"/>
          </a:p>
          <a:p>
            <a:r>
              <a:rPr lang="en-US" dirty="0" smtClean="0"/>
              <a:t>Allow for configuration of simulation execution to support a wider range of simulations. Examples include: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oriented simulations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aced simulation time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ncremental state saving</a:t>
            </a:r>
          </a:p>
          <a:p>
            <a:pPr lvl="1"/>
            <a:r>
              <a:rPr lang="en-US" dirty="0" smtClean="0"/>
              <a:t>Partial state saving</a:t>
            </a:r>
          </a:p>
          <a:p>
            <a:r>
              <a:rPr lang="en-US" dirty="0" smtClean="0"/>
              <a:t>Add more analytical features, to track progression of variables and provide aggregated data at the end of a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Use the engine to create many simulations!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Overall: Create a distributed simulation engine using JavaScript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Create </a:t>
            </a:r>
            <a:r>
              <a:rPr lang="en-US" dirty="0" smtClean="0"/>
              <a:t>a </a:t>
            </a:r>
            <a:r>
              <a:rPr lang="en-US" dirty="0" err="1" smtClean="0"/>
              <a:t>NodeJS</a:t>
            </a:r>
            <a:r>
              <a:rPr lang="en-US" dirty="0" smtClean="0"/>
              <a:t> script to run on a server and support </a:t>
            </a:r>
            <a:r>
              <a:rPr lang="en-US" dirty="0" smtClean="0"/>
              <a:t>concurrent local processes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Create a JavaScript library that hooks into the </a:t>
            </a:r>
            <a:r>
              <a:rPr lang="en-US" dirty="0" err="1" smtClean="0"/>
              <a:t>NodeJS</a:t>
            </a:r>
            <a:r>
              <a:rPr lang="en-US" dirty="0" smtClean="0"/>
              <a:t> backend server, </a:t>
            </a:r>
            <a:r>
              <a:rPr lang="en-US" dirty="0" smtClean="0"/>
              <a:t>allowing web pages to act as simulation processes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Create an proof of concept simulation which utilizes this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8458200" cy="1143000"/>
          </a:xfrm>
        </p:spPr>
        <p:txBody>
          <a:bodyPr/>
          <a:lstStyle/>
          <a:p>
            <a:pPr algn="ctr"/>
            <a:r>
              <a:rPr lang="en-US" dirty="0" smtClean="0"/>
              <a:t>Accomplished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Handles registration of local processes and synchronizes the start of the simulation</a:t>
            </a:r>
          </a:p>
          <a:p>
            <a:r>
              <a:rPr lang="en-US" dirty="0" smtClean="0"/>
              <a:t>Handles requests to send events between processes</a:t>
            </a:r>
          </a:p>
          <a:p>
            <a:r>
              <a:rPr lang="en-US" dirty="0" smtClean="0"/>
              <a:t>Handles GVT calculations</a:t>
            </a:r>
          </a:p>
          <a:p>
            <a:r>
              <a:rPr lang="en-US" dirty="0" smtClean="0"/>
              <a:t>Handles unregistering processes and ending the simulation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users to define a simulation by the following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JavaScript object with key/value pairs, defining the starting state of a process</a:t>
            </a:r>
          </a:p>
          <a:p>
            <a:pPr lvl="1"/>
            <a:r>
              <a:rPr lang="en-US" dirty="0" smtClean="0"/>
              <a:t>An array of events which augment the state properties and send messages to other processes</a:t>
            </a:r>
          </a:p>
          <a:p>
            <a:pPr lvl="1"/>
            <a:r>
              <a:rPr lang="en-US" dirty="0" smtClean="0"/>
              <a:t>A draw function that defines how the state information will be displayed to a user</a:t>
            </a:r>
          </a:p>
          <a:p>
            <a:r>
              <a:rPr lang="en-US" dirty="0" smtClean="0"/>
              <a:t>Queries the backend to send/receive events, get GVT, etc.</a:t>
            </a:r>
          </a:p>
          <a:p>
            <a:r>
              <a:rPr lang="en-US" dirty="0" smtClean="0"/>
              <a:t>Only supports discrete event simulators, not process-oriented or continuous simulators</a:t>
            </a:r>
          </a:p>
          <a:p>
            <a:r>
              <a:rPr lang="en-US" dirty="0" smtClean="0"/>
              <a:t>Events are executed in an </a:t>
            </a:r>
            <a:r>
              <a:rPr lang="en-US" dirty="0" err="1" smtClean="0"/>
              <a:t>unpaced</a:t>
            </a:r>
            <a:r>
              <a:rPr lang="en-US" dirty="0" smtClean="0"/>
              <a:t> interval (time delay between event processing is constant and independent of the time stamp)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 traffic control simulator based on class notes</a:t>
            </a:r>
          </a:p>
          <a:p>
            <a:r>
              <a:rPr lang="en-US" dirty="0" smtClean="0"/>
              <a:t>Three types of events: departure, arrival, landing</a:t>
            </a:r>
          </a:p>
          <a:p>
            <a:r>
              <a:rPr lang="en-US" dirty="0" smtClean="0"/>
              <a:t>Three state variables: </a:t>
            </a:r>
            <a:r>
              <a:rPr lang="en-US" dirty="0" err="1" smtClean="0"/>
              <a:t>onTheGround</a:t>
            </a:r>
            <a:r>
              <a:rPr lang="en-US" dirty="0" smtClean="0"/>
              <a:t>, </a:t>
            </a:r>
            <a:r>
              <a:rPr lang="en-US" dirty="0" err="1" smtClean="0"/>
              <a:t>inTheAir</a:t>
            </a:r>
            <a:r>
              <a:rPr lang="en-US" dirty="0" smtClean="0"/>
              <a:t>, </a:t>
            </a:r>
            <a:r>
              <a:rPr lang="en-US" dirty="0" err="1" smtClean="0"/>
              <a:t>runwayFree</a:t>
            </a:r>
            <a:endParaRPr lang="en-US" dirty="0" smtClean="0"/>
          </a:p>
          <a:p>
            <a:r>
              <a:rPr lang="en-US" dirty="0" smtClean="0"/>
              <a:t>Three airports were created with scheduled departure events: ATL, LAX, CHI</a:t>
            </a:r>
          </a:p>
          <a:p>
            <a:r>
              <a:rPr lang="en-US" dirty="0" smtClean="0"/>
              <a:t>Below is shown the number of planes that take off and land at each airport: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1049" y="6019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2672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0506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LAX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6063738"/>
            <a:ext cx="3886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057400" y="6235358"/>
            <a:ext cx="3886200" cy="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33949" y="4484816"/>
            <a:ext cx="2171700" cy="1463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057401" y="4636532"/>
            <a:ext cx="2057399" cy="14086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72476" y="4484818"/>
            <a:ext cx="1814024" cy="14587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343400" y="4636532"/>
            <a:ext cx="1600200" cy="1307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11827" y="5694406"/>
            <a:ext cx="46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7711" y="4844877"/>
            <a:ext cx="46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1827" y="6235358"/>
            <a:ext cx="46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11849" y="5105400"/>
            <a:ext cx="46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5228350"/>
            <a:ext cx="46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72639" y="4844877"/>
            <a:ext cx="46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 –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153400" cy="5257800"/>
          </a:xfrm>
        </p:spPr>
      </p:pic>
    </p:spTree>
    <p:extLst>
      <p:ext uri="{BB962C8B-B14F-4D97-AF65-F5344CB8AC3E}">
        <p14:creationId xmlns:p14="http://schemas.microsoft.com/office/powerpoint/2010/main" val="25787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 –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5" y="1447800"/>
            <a:ext cx="7813090" cy="5257800"/>
          </a:xfrm>
        </p:spPr>
      </p:pic>
    </p:spTree>
    <p:extLst>
      <p:ext uri="{BB962C8B-B14F-4D97-AF65-F5344CB8AC3E}">
        <p14:creationId xmlns:p14="http://schemas.microsoft.com/office/powerpoint/2010/main" val="7538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8458200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72</TotalTime>
  <Words>422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PJs Simulation Engine</vt:lpstr>
      <vt:lpstr>Goals</vt:lpstr>
      <vt:lpstr>Accomplished</vt:lpstr>
      <vt:lpstr>Server Script</vt:lpstr>
      <vt:lpstr>Front-End Library</vt:lpstr>
      <vt:lpstr>Proof of Concept</vt:lpstr>
      <vt:lpstr>Proof of Concept – Sample</vt:lpstr>
      <vt:lpstr>Proof of Concept – Sample</vt:lpstr>
      <vt:lpstr>DEMO</vt:lpstr>
      <vt:lpstr>Future Work</vt:lpstr>
      <vt:lpstr>Future Work</vt:lpstr>
      <vt:lpstr>Future Work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DJSME (Distributed JavaScript Simulation Engine)</dc:title>
  <dc:creator>Matt Pallansch</dc:creator>
  <cp:lastModifiedBy>Matt Pallansch</cp:lastModifiedBy>
  <cp:revision>9</cp:revision>
  <dcterms:created xsi:type="dcterms:W3CDTF">2015-12-02T17:15:28Z</dcterms:created>
  <dcterms:modified xsi:type="dcterms:W3CDTF">2015-12-14T16:46:40Z</dcterms:modified>
</cp:coreProperties>
</file>