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69" r:id="rId6"/>
    <p:sldId id="259" r:id="rId7"/>
    <p:sldId id="262" r:id="rId8"/>
    <p:sldId id="263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E2050-92A7-47CD-9DC6-B830487237CB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C2C2421-EF58-4768-B402-04860F35FC01}">
      <dgm:prSet phldrT="[Text]"/>
      <dgm:spPr/>
      <dgm:t>
        <a:bodyPr/>
        <a:lstStyle/>
        <a:p>
          <a:r>
            <a:rPr lang="en-US" dirty="0" smtClean="0"/>
            <a:t>Wine Collection</a:t>
          </a:r>
          <a:endParaRPr lang="en-US" dirty="0"/>
        </a:p>
      </dgm:t>
    </dgm:pt>
    <dgm:pt modelId="{FE342D31-1F1B-4503-8B7F-B379BE2774AF}" type="parTrans" cxnId="{1FEE2F9A-07EF-4512-A7C5-1CFBACF7C0BA}">
      <dgm:prSet/>
      <dgm:spPr/>
      <dgm:t>
        <a:bodyPr/>
        <a:lstStyle/>
        <a:p>
          <a:endParaRPr lang="en-US"/>
        </a:p>
      </dgm:t>
    </dgm:pt>
    <dgm:pt modelId="{BAD6A233-5134-49B3-B7D5-84C6C6A757FC}" type="sibTrans" cxnId="{1FEE2F9A-07EF-4512-A7C5-1CFBACF7C0BA}">
      <dgm:prSet/>
      <dgm:spPr/>
      <dgm:t>
        <a:bodyPr/>
        <a:lstStyle/>
        <a:p>
          <a:endParaRPr lang="en-US"/>
        </a:p>
      </dgm:t>
    </dgm:pt>
    <dgm:pt modelId="{80A64BE9-3E43-4FFB-AA2C-C6ACE1CB9412}" type="asst">
      <dgm:prSet phldrT="[Text]"/>
      <dgm:spPr/>
      <dgm:t>
        <a:bodyPr/>
        <a:lstStyle/>
        <a:p>
          <a:r>
            <a:rPr lang="en-US" dirty="0" smtClean="0"/>
            <a:t>Bottle</a:t>
          </a:r>
          <a:endParaRPr lang="en-US" dirty="0"/>
        </a:p>
      </dgm:t>
    </dgm:pt>
    <dgm:pt modelId="{07971AB0-6D32-402F-8B22-2FFB1E0F4CFF}" type="parTrans" cxnId="{435E9FD5-4AF7-446B-A8FE-FF8FE8461E4E}">
      <dgm:prSet/>
      <dgm:spPr/>
      <dgm:t>
        <a:bodyPr/>
        <a:lstStyle/>
        <a:p>
          <a:endParaRPr lang="en-US"/>
        </a:p>
      </dgm:t>
    </dgm:pt>
    <dgm:pt modelId="{B2016B88-4BD7-4961-8A0C-AFD4172EF0C0}" type="sibTrans" cxnId="{435E9FD5-4AF7-446B-A8FE-FF8FE8461E4E}">
      <dgm:prSet/>
      <dgm:spPr/>
      <dgm:t>
        <a:bodyPr/>
        <a:lstStyle/>
        <a:p>
          <a:endParaRPr lang="en-US"/>
        </a:p>
      </dgm:t>
    </dgm:pt>
    <dgm:pt modelId="{3C625183-B669-4D2A-A1B3-346475477A06}">
      <dgm:prSet phldrT="[Text]"/>
      <dgm:spPr/>
      <dgm:t>
        <a:bodyPr/>
        <a:lstStyle/>
        <a:p>
          <a:r>
            <a:rPr lang="en-US" dirty="0" smtClean="0"/>
            <a:t>Producer</a:t>
          </a:r>
          <a:endParaRPr lang="en-US" dirty="0"/>
        </a:p>
      </dgm:t>
    </dgm:pt>
    <dgm:pt modelId="{865D9A73-BA58-42B5-A12F-D89B004483F9}" type="parTrans" cxnId="{6D21359B-0F7B-4A5B-A7F0-46558DB83518}">
      <dgm:prSet/>
      <dgm:spPr/>
      <dgm:t>
        <a:bodyPr/>
        <a:lstStyle/>
        <a:p>
          <a:endParaRPr lang="en-US"/>
        </a:p>
      </dgm:t>
    </dgm:pt>
    <dgm:pt modelId="{9603E459-5952-47F1-A9BC-E1BACF452A54}" type="sibTrans" cxnId="{6D21359B-0F7B-4A5B-A7F0-46558DB83518}">
      <dgm:prSet/>
      <dgm:spPr/>
      <dgm:t>
        <a:bodyPr/>
        <a:lstStyle/>
        <a:p>
          <a:endParaRPr lang="en-US"/>
        </a:p>
      </dgm:t>
    </dgm:pt>
    <dgm:pt modelId="{ACB5A751-B412-49EC-BD14-6078482B50D5}">
      <dgm:prSet phldrT="[Text]"/>
      <dgm:spPr/>
      <dgm:t>
        <a:bodyPr/>
        <a:lstStyle/>
        <a:p>
          <a:r>
            <a:rPr lang="en-US" dirty="0" smtClean="0"/>
            <a:t>vintage</a:t>
          </a:r>
          <a:endParaRPr lang="en-US" dirty="0"/>
        </a:p>
      </dgm:t>
    </dgm:pt>
    <dgm:pt modelId="{8873CBB7-23C0-4648-B63F-E65EE321F904}" type="parTrans" cxnId="{B9C1E1E5-F854-4A6A-893F-8AAC96070B4A}">
      <dgm:prSet/>
      <dgm:spPr/>
      <dgm:t>
        <a:bodyPr/>
        <a:lstStyle/>
        <a:p>
          <a:endParaRPr lang="en-US"/>
        </a:p>
      </dgm:t>
    </dgm:pt>
    <dgm:pt modelId="{6130030A-47EA-4464-8BEB-93ECC9B07CDC}" type="sibTrans" cxnId="{B9C1E1E5-F854-4A6A-893F-8AAC96070B4A}">
      <dgm:prSet/>
      <dgm:spPr/>
      <dgm:t>
        <a:bodyPr/>
        <a:lstStyle/>
        <a:p>
          <a:endParaRPr lang="en-US"/>
        </a:p>
      </dgm:t>
    </dgm:pt>
    <dgm:pt modelId="{5B33D7B5-B618-4CBF-8829-66009D49887F}">
      <dgm:prSet phldrT="[Text]"/>
      <dgm:spPr/>
      <dgm:t>
        <a:bodyPr/>
        <a:lstStyle/>
        <a:p>
          <a:r>
            <a:rPr lang="en-US" dirty="0" smtClean="0"/>
            <a:t>Wine</a:t>
          </a:r>
          <a:endParaRPr lang="en-US" dirty="0"/>
        </a:p>
      </dgm:t>
    </dgm:pt>
    <dgm:pt modelId="{94552995-C0BF-442A-9838-19AEC844CD85}" type="parTrans" cxnId="{A42F8ABC-2A10-4C4C-B7A3-A710283C6C85}">
      <dgm:prSet/>
      <dgm:spPr/>
      <dgm:t>
        <a:bodyPr/>
        <a:lstStyle/>
        <a:p>
          <a:endParaRPr lang="en-US"/>
        </a:p>
      </dgm:t>
    </dgm:pt>
    <dgm:pt modelId="{09F944DA-5DA0-472F-B9F7-21B39798B3C5}" type="sibTrans" cxnId="{A42F8ABC-2A10-4C4C-B7A3-A710283C6C85}">
      <dgm:prSet/>
      <dgm:spPr/>
      <dgm:t>
        <a:bodyPr/>
        <a:lstStyle/>
        <a:p>
          <a:endParaRPr lang="en-US"/>
        </a:p>
      </dgm:t>
    </dgm:pt>
    <dgm:pt modelId="{D0D44D58-ECFA-4C2B-AD01-B07E5B30E928}">
      <dgm:prSet phldrT="[Text]"/>
      <dgm:spPr/>
      <dgm:t>
        <a:bodyPr/>
        <a:lstStyle/>
        <a:p>
          <a:r>
            <a:rPr lang="en-US" dirty="0" smtClean="0"/>
            <a:t>Serve</a:t>
          </a:r>
          <a:endParaRPr lang="en-US" dirty="0"/>
        </a:p>
      </dgm:t>
    </dgm:pt>
    <dgm:pt modelId="{357374B8-83A4-4DC0-B4D9-0D6573C1D7C5}" type="parTrans" cxnId="{5C2734D5-CEE5-45FD-97FF-6A6BA8E34ED0}">
      <dgm:prSet/>
      <dgm:spPr/>
      <dgm:t>
        <a:bodyPr/>
        <a:lstStyle/>
        <a:p>
          <a:endParaRPr lang="en-US"/>
        </a:p>
      </dgm:t>
    </dgm:pt>
    <dgm:pt modelId="{7E6AD6B8-A6DE-4C20-9FFC-78934FEBFF46}" type="sibTrans" cxnId="{5C2734D5-CEE5-45FD-97FF-6A6BA8E34ED0}">
      <dgm:prSet/>
      <dgm:spPr/>
      <dgm:t>
        <a:bodyPr/>
        <a:lstStyle/>
        <a:p>
          <a:endParaRPr lang="en-US"/>
        </a:p>
      </dgm:t>
    </dgm:pt>
    <dgm:pt modelId="{61C3A7A0-252B-4CB5-A707-0111248DF9CD}">
      <dgm:prSet phldrT="[Text]"/>
      <dgm:spPr/>
      <dgm:t>
        <a:bodyPr/>
        <a:lstStyle/>
        <a:p>
          <a:r>
            <a:rPr lang="en-US" dirty="0" smtClean="0"/>
            <a:t>Vineyard</a:t>
          </a:r>
          <a:endParaRPr lang="en-US" dirty="0"/>
        </a:p>
      </dgm:t>
    </dgm:pt>
    <dgm:pt modelId="{8953BCE6-2C1E-4D9A-A2F0-65AA38A02787}" type="parTrans" cxnId="{47268683-2F07-4DD6-B9D3-B9D5FCBEA1B7}">
      <dgm:prSet/>
      <dgm:spPr/>
      <dgm:t>
        <a:bodyPr/>
        <a:lstStyle/>
        <a:p>
          <a:endParaRPr lang="en-US"/>
        </a:p>
      </dgm:t>
    </dgm:pt>
    <dgm:pt modelId="{F4DD3F3E-CEB3-4022-8E7F-1FC83FA644DD}" type="sibTrans" cxnId="{47268683-2F07-4DD6-B9D3-B9D5FCBEA1B7}">
      <dgm:prSet/>
      <dgm:spPr/>
      <dgm:t>
        <a:bodyPr/>
        <a:lstStyle/>
        <a:p>
          <a:endParaRPr lang="en-US"/>
        </a:p>
      </dgm:t>
    </dgm:pt>
    <dgm:pt modelId="{3E8F15A3-846D-40D4-9C4B-E2D82108AF25}">
      <dgm:prSet phldrT="[Text]"/>
      <dgm:spPr/>
      <dgm:t>
        <a:bodyPr/>
        <a:lstStyle/>
        <a:p>
          <a:r>
            <a:rPr lang="en-US" dirty="0" smtClean="0"/>
            <a:t>Region</a:t>
          </a:r>
          <a:endParaRPr lang="en-US" dirty="0"/>
        </a:p>
      </dgm:t>
    </dgm:pt>
    <dgm:pt modelId="{7CB222DE-F040-494B-BB6D-D2CB8CC3431F}" type="parTrans" cxnId="{8EB85F31-F0C2-4E9A-9D3F-ACFAD80190B8}">
      <dgm:prSet/>
      <dgm:spPr/>
      <dgm:t>
        <a:bodyPr/>
        <a:lstStyle/>
        <a:p>
          <a:endParaRPr lang="en-US"/>
        </a:p>
      </dgm:t>
    </dgm:pt>
    <dgm:pt modelId="{E4EBB0C8-863A-4E85-898E-EA9BE5924141}" type="sibTrans" cxnId="{8EB85F31-F0C2-4E9A-9D3F-ACFAD80190B8}">
      <dgm:prSet/>
      <dgm:spPr/>
      <dgm:t>
        <a:bodyPr/>
        <a:lstStyle/>
        <a:p>
          <a:endParaRPr lang="en-US"/>
        </a:p>
      </dgm:t>
    </dgm:pt>
    <dgm:pt modelId="{D638B9EB-CD4B-4246-91E7-4EFB5F988CF0}">
      <dgm:prSet phldrT="[Text]"/>
      <dgm:spPr/>
      <dgm:t>
        <a:bodyPr/>
        <a:lstStyle/>
        <a:p>
          <a:r>
            <a:rPr lang="en-US" dirty="0" smtClean="0"/>
            <a:t>Country</a:t>
          </a:r>
          <a:endParaRPr lang="en-US" dirty="0"/>
        </a:p>
      </dgm:t>
    </dgm:pt>
    <dgm:pt modelId="{910A0AD4-F9A6-41E3-BDAE-CFC8E44A8BF7}" type="parTrans" cxnId="{FEE09085-347D-48D2-8896-B24A694E07D0}">
      <dgm:prSet/>
      <dgm:spPr/>
      <dgm:t>
        <a:bodyPr/>
        <a:lstStyle/>
        <a:p>
          <a:endParaRPr lang="en-US"/>
        </a:p>
      </dgm:t>
    </dgm:pt>
    <dgm:pt modelId="{96D17FFB-1408-4006-8823-340B7A58E96E}" type="sibTrans" cxnId="{FEE09085-347D-48D2-8896-B24A694E07D0}">
      <dgm:prSet/>
      <dgm:spPr/>
      <dgm:t>
        <a:bodyPr/>
        <a:lstStyle/>
        <a:p>
          <a:endParaRPr lang="en-US"/>
        </a:p>
      </dgm:t>
    </dgm:pt>
    <dgm:pt modelId="{AA8854BA-D8A7-4C52-BFE4-B5DF099BE206}">
      <dgm:prSet phldrT="[Text]"/>
      <dgm:spPr/>
      <dgm:t>
        <a:bodyPr/>
        <a:lstStyle/>
        <a:p>
          <a:r>
            <a:rPr lang="en-US" dirty="0" smtClean="0"/>
            <a:t>Geocode</a:t>
          </a:r>
          <a:endParaRPr lang="en-US" dirty="0"/>
        </a:p>
      </dgm:t>
    </dgm:pt>
    <dgm:pt modelId="{B19F4798-D24F-4E1F-B45E-E1795EFBE3D6}" type="parTrans" cxnId="{2E9E2384-64CF-40E1-8ABC-8296369B19DC}">
      <dgm:prSet/>
      <dgm:spPr/>
      <dgm:t>
        <a:bodyPr/>
        <a:lstStyle/>
        <a:p>
          <a:endParaRPr lang="en-US"/>
        </a:p>
      </dgm:t>
    </dgm:pt>
    <dgm:pt modelId="{8F2E8A46-634D-4651-A755-024A52353250}" type="sibTrans" cxnId="{2E9E2384-64CF-40E1-8ABC-8296369B19DC}">
      <dgm:prSet/>
      <dgm:spPr/>
      <dgm:t>
        <a:bodyPr/>
        <a:lstStyle/>
        <a:p>
          <a:endParaRPr lang="en-US"/>
        </a:p>
      </dgm:t>
    </dgm:pt>
    <dgm:pt modelId="{1B887AB2-43CA-438D-A266-5ED06584D481}">
      <dgm:prSet phldrT="[Text]"/>
      <dgm:spPr/>
      <dgm:t>
        <a:bodyPr/>
        <a:lstStyle/>
        <a:p>
          <a:r>
            <a:rPr lang="en-US" dirty="0" smtClean="0"/>
            <a:t>Latitude</a:t>
          </a:r>
          <a:endParaRPr lang="en-US" dirty="0"/>
        </a:p>
      </dgm:t>
    </dgm:pt>
    <dgm:pt modelId="{E15FBE8D-B8F9-4FD2-BC05-58797E3B46F6}" type="parTrans" cxnId="{C3AA911F-299F-4EB6-8118-24355E6C8F13}">
      <dgm:prSet/>
      <dgm:spPr/>
      <dgm:t>
        <a:bodyPr/>
        <a:lstStyle/>
        <a:p>
          <a:endParaRPr lang="en-US"/>
        </a:p>
      </dgm:t>
    </dgm:pt>
    <dgm:pt modelId="{44A3EB6B-1977-4347-8846-68860F382560}" type="sibTrans" cxnId="{C3AA911F-299F-4EB6-8118-24355E6C8F13}">
      <dgm:prSet/>
      <dgm:spPr/>
      <dgm:t>
        <a:bodyPr/>
        <a:lstStyle/>
        <a:p>
          <a:endParaRPr lang="en-US"/>
        </a:p>
      </dgm:t>
    </dgm:pt>
    <dgm:pt modelId="{E8F5742D-A66C-4492-853A-32C87B48435B}">
      <dgm:prSet phldrT="[Text]"/>
      <dgm:spPr/>
      <dgm:t>
        <a:bodyPr/>
        <a:lstStyle/>
        <a:p>
          <a:r>
            <a:rPr lang="en-US" dirty="0" smtClean="0"/>
            <a:t>Longitude</a:t>
          </a:r>
          <a:endParaRPr lang="en-US" dirty="0"/>
        </a:p>
      </dgm:t>
    </dgm:pt>
    <dgm:pt modelId="{4BD4593D-3AAB-492B-A2C8-6315BE962C60}" type="parTrans" cxnId="{1F3779CC-6ABC-4B8B-9D66-025FE24F772D}">
      <dgm:prSet/>
      <dgm:spPr/>
      <dgm:t>
        <a:bodyPr/>
        <a:lstStyle/>
        <a:p>
          <a:endParaRPr lang="en-US"/>
        </a:p>
      </dgm:t>
    </dgm:pt>
    <dgm:pt modelId="{0943DF8C-D6E1-4F9F-B6A9-B6849E993972}" type="sibTrans" cxnId="{1F3779CC-6ABC-4B8B-9D66-025FE24F772D}">
      <dgm:prSet/>
      <dgm:spPr/>
      <dgm:t>
        <a:bodyPr/>
        <a:lstStyle/>
        <a:p>
          <a:endParaRPr lang="en-US"/>
        </a:p>
      </dgm:t>
    </dgm:pt>
    <dgm:pt modelId="{6037574F-0E4D-433E-ADE0-2EBD1ED601EA}">
      <dgm:prSet phldrT="[Text]"/>
      <dgm:spPr/>
      <dgm:t>
        <a:bodyPr/>
        <a:lstStyle/>
        <a:p>
          <a:r>
            <a:rPr lang="en-US" dirty="0" smtClean="0"/>
            <a:t>Variety</a:t>
          </a:r>
          <a:endParaRPr lang="en-US" dirty="0"/>
        </a:p>
      </dgm:t>
    </dgm:pt>
    <dgm:pt modelId="{5706C13E-76B0-4341-8E35-413168CC4EB8}" type="parTrans" cxnId="{2E928F49-72B0-4F54-85E1-3D4C70BA0D38}">
      <dgm:prSet/>
      <dgm:spPr/>
      <dgm:t>
        <a:bodyPr/>
        <a:lstStyle/>
        <a:p>
          <a:endParaRPr lang="en-US"/>
        </a:p>
      </dgm:t>
    </dgm:pt>
    <dgm:pt modelId="{8BEBCA54-B311-429B-A19D-8048C437911A}" type="sibTrans" cxnId="{2E928F49-72B0-4F54-85E1-3D4C70BA0D38}">
      <dgm:prSet/>
      <dgm:spPr/>
      <dgm:t>
        <a:bodyPr/>
        <a:lstStyle/>
        <a:p>
          <a:endParaRPr lang="en-US"/>
        </a:p>
      </dgm:t>
    </dgm:pt>
    <dgm:pt modelId="{D7F8DBF0-925E-4026-84BD-BFF60DD9B73C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7AFC8868-AAC5-4A30-A033-33716BA3AC90}" type="parTrans" cxnId="{6514BA4A-1973-4CA4-8CE6-C0967824177A}">
      <dgm:prSet/>
      <dgm:spPr/>
      <dgm:t>
        <a:bodyPr/>
        <a:lstStyle/>
        <a:p>
          <a:endParaRPr lang="en-US"/>
        </a:p>
      </dgm:t>
    </dgm:pt>
    <dgm:pt modelId="{2F549767-F8BE-4F6C-BE10-8DACD2713377}" type="sibTrans" cxnId="{6514BA4A-1973-4CA4-8CE6-C0967824177A}">
      <dgm:prSet/>
      <dgm:spPr/>
      <dgm:t>
        <a:bodyPr/>
        <a:lstStyle/>
        <a:p>
          <a:endParaRPr lang="en-US"/>
        </a:p>
      </dgm:t>
    </dgm:pt>
    <dgm:pt modelId="{A4F19E1F-B717-4545-B8CD-250CFC1DF8F5}">
      <dgm:prSet phldrT="[Text]"/>
      <dgm:spPr/>
      <dgm:t>
        <a:bodyPr/>
        <a:lstStyle/>
        <a:p>
          <a:r>
            <a:rPr lang="en-US" dirty="0" smtClean="0"/>
            <a:t>Color</a:t>
          </a:r>
          <a:endParaRPr lang="en-US" dirty="0"/>
        </a:p>
      </dgm:t>
    </dgm:pt>
    <dgm:pt modelId="{5AB581B1-5686-4687-9F0D-13E07DEA30E8}" type="parTrans" cxnId="{B48999B3-7C16-44C4-8BF2-DF8DD625404B}">
      <dgm:prSet/>
      <dgm:spPr/>
      <dgm:t>
        <a:bodyPr/>
        <a:lstStyle/>
        <a:p>
          <a:endParaRPr lang="en-US"/>
        </a:p>
      </dgm:t>
    </dgm:pt>
    <dgm:pt modelId="{FDB7EB86-77DC-484F-99F0-ABB4E1C56CE1}" type="sibTrans" cxnId="{B48999B3-7C16-44C4-8BF2-DF8DD625404B}">
      <dgm:prSet/>
      <dgm:spPr/>
      <dgm:t>
        <a:bodyPr/>
        <a:lstStyle/>
        <a:p>
          <a:endParaRPr lang="en-US"/>
        </a:p>
      </dgm:t>
    </dgm:pt>
    <dgm:pt modelId="{439B6FBB-5437-4B36-9900-559D7E7F380E}">
      <dgm:prSet phldrT="[Text]"/>
      <dgm:spPr/>
      <dgm:t>
        <a:bodyPr/>
        <a:lstStyle/>
        <a:p>
          <a:r>
            <a:rPr lang="en-US" dirty="0" smtClean="0"/>
            <a:t>Alcohol By Volume</a:t>
          </a:r>
          <a:endParaRPr lang="en-US" dirty="0"/>
        </a:p>
      </dgm:t>
    </dgm:pt>
    <dgm:pt modelId="{ECCE1F22-CA74-42D5-BEE7-7CC1B2C4346D}" type="parTrans" cxnId="{9D5030FD-30B5-42B1-B5EF-BD15C1ED1C60}">
      <dgm:prSet/>
      <dgm:spPr/>
      <dgm:t>
        <a:bodyPr/>
        <a:lstStyle/>
        <a:p>
          <a:endParaRPr lang="en-US"/>
        </a:p>
      </dgm:t>
    </dgm:pt>
    <dgm:pt modelId="{49E88C3A-01BB-4C29-B82C-D7FACFABE54A}" type="sibTrans" cxnId="{9D5030FD-30B5-42B1-B5EF-BD15C1ED1C60}">
      <dgm:prSet/>
      <dgm:spPr/>
      <dgm:t>
        <a:bodyPr/>
        <a:lstStyle/>
        <a:p>
          <a:endParaRPr lang="en-US"/>
        </a:p>
      </dgm:t>
    </dgm:pt>
    <dgm:pt modelId="{1E83A4AB-040C-45E0-8AFC-335C2E2F974B}">
      <dgm:prSet phldrT="[Text]"/>
      <dgm:spPr/>
      <dgm:t>
        <a:bodyPr/>
        <a:lstStyle/>
        <a:p>
          <a:r>
            <a:rPr lang="en-US" dirty="0" smtClean="0"/>
            <a:t>Descriptors</a:t>
          </a:r>
          <a:endParaRPr lang="en-US" dirty="0"/>
        </a:p>
      </dgm:t>
    </dgm:pt>
    <dgm:pt modelId="{78042877-06AF-48FC-BD7B-5178D81784EA}" type="parTrans" cxnId="{100862F7-4E5F-4B51-AC55-D0FCEF5A09A6}">
      <dgm:prSet/>
      <dgm:spPr/>
      <dgm:t>
        <a:bodyPr/>
        <a:lstStyle/>
        <a:p>
          <a:endParaRPr lang="en-US"/>
        </a:p>
      </dgm:t>
    </dgm:pt>
    <dgm:pt modelId="{48A59840-0DCF-48A3-B053-A7D6994E8C61}" type="sibTrans" cxnId="{100862F7-4E5F-4B51-AC55-D0FCEF5A09A6}">
      <dgm:prSet/>
      <dgm:spPr/>
      <dgm:t>
        <a:bodyPr/>
        <a:lstStyle/>
        <a:p>
          <a:endParaRPr lang="en-US"/>
        </a:p>
      </dgm:t>
    </dgm:pt>
    <dgm:pt modelId="{3EED7EA9-98CE-47A2-9150-2A9C5B685265}">
      <dgm:prSet phldrT="[Text]"/>
      <dgm:spPr/>
      <dgm:t>
        <a:bodyPr/>
        <a:lstStyle/>
        <a:p>
          <a:r>
            <a:rPr lang="en-US" dirty="0" smtClean="0"/>
            <a:t>Acidity</a:t>
          </a:r>
          <a:endParaRPr lang="en-US" dirty="0"/>
        </a:p>
      </dgm:t>
    </dgm:pt>
    <dgm:pt modelId="{EB90D950-8ADD-4CE0-8175-D478247A8916}" type="parTrans" cxnId="{FB5EDCCE-A0E8-4C9C-AF02-9EC1111E5E24}">
      <dgm:prSet/>
      <dgm:spPr/>
      <dgm:t>
        <a:bodyPr/>
        <a:lstStyle/>
        <a:p>
          <a:endParaRPr lang="en-US"/>
        </a:p>
      </dgm:t>
    </dgm:pt>
    <dgm:pt modelId="{1C637620-ABA7-49EF-BDB0-071B59BB8231}" type="sibTrans" cxnId="{FB5EDCCE-A0E8-4C9C-AF02-9EC1111E5E24}">
      <dgm:prSet/>
      <dgm:spPr/>
      <dgm:t>
        <a:bodyPr/>
        <a:lstStyle/>
        <a:p>
          <a:endParaRPr lang="en-US"/>
        </a:p>
      </dgm:t>
    </dgm:pt>
    <dgm:pt modelId="{7A5E700A-10D8-4B40-B821-45099DC9D97C}">
      <dgm:prSet phldrT="[Text]"/>
      <dgm:spPr/>
      <dgm:t>
        <a:bodyPr/>
        <a:lstStyle/>
        <a:p>
          <a:r>
            <a:rPr lang="en-US" dirty="0" smtClean="0"/>
            <a:t>Alcohol</a:t>
          </a:r>
          <a:endParaRPr lang="en-US" dirty="0"/>
        </a:p>
      </dgm:t>
    </dgm:pt>
    <dgm:pt modelId="{25F59866-1AAA-4A80-BCF9-450CC6236393}" type="parTrans" cxnId="{EFD64BB9-C2BE-44CD-A985-93CD01B449E6}">
      <dgm:prSet/>
      <dgm:spPr/>
      <dgm:t>
        <a:bodyPr/>
        <a:lstStyle/>
        <a:p>
          <a:endParaRPr lang="en-US"/>
        </a:p>
      </dgm:t>
    </dgm:pt>
    <dgm:pt modelId="{8B7DFF18-3338-4616-BF3A-C5545449D5F5}" type="sibTrans" cxnId="{EFD64BB9-C2BE-44CD-A985-93CD01B449E6}">
      <dgm:prSet/>
      <dgm:spPr/>
      <dgm:t>
        <a:bodyPr/>
        <a:lstStyle/>
        <a:p>
          <a:endParaRPr lang="en-US"/>
        </a:p>
      </dgm:t>
    </dgm:pt>
    <dgm:pt modelId="{07D1B679-C7D5-4BB4-820A-E9ECC7A9DE3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FEB4A267-E0AE-4A30-A77F-DDB81785B2C4}" type="parTrans" cxnId="{1FA7672A-A0BD-4EAB-AF25-DF405B3F378E}">
      <dgm:prSet/>
      <dgm:spPr/>
      <dgm:t>
        <a:bodyPr/>
        <a:lstStyle/>
        <a:p>
          <a:endParaRPr lang="en-US"/>
        </a:p>
      </dgm:t>
    </dgm:pt>
    <dgm:pt modelId="{8B13DD80-17CB-402C-99F8-0AAFAD2D8101}" type="sibTrans" cxnId="{1FA7672A-A0BD-4EAB-AF25-DF405B3F378E}">
      <dgm:prSet/>
      <dgm:spPr/>
      <dgm:t>
        <a:bodyPr/>
        <a:lstStyle/>
        <a:p>
          <a:endParaRPr lang="en-US"/>
        </a:p>
      </dgm:t>
    </dgm:pt>
    <dgm:pt modelId="{FA65B2D6-C1B3-4E5A-A3FA-FC6A58CC199E}">
      <dgm:prSet phldrT="[Text]"/>
      <dgm:spPr/>
      <dgm:t>
        <a:bodyPr/>
        <a:lstStyle/>
        <a:p>
          <a:r>
            <a:rPr lang="en-US" dirty="0" smtClean="0"/>
            <a:t>Flower</a:t>
          </a:r>
          <a:endParaRPr lang="en-US" dirty="0"/>
        </a:p>
      </dgm:t>
    </dgm:pt>
    <dgm:pt modelId="{274A65D6-5AC9-46DE-91CB-A7DFC96C221B}" type="parTrans" cxnId="{1359E4BA-641B-481C-9F9A-18F82F27A188}">
      <dgm:prSet/>
      <dgm:spPr/>
      <dgm:t>
        <a:bodyPr/>
        <a:lstStyle/>
        <a:p>
          <a:endParaRPr lang="en-US"/>
        </a:p>
      </dgm:t>
    </dgm:pt>
    <dgm:pt modelId="{449C38F9-ABC2-419E-A636-E84304AF8B4C}" type="sibTrans" cxnId="{1359E4BA-641B-481C-9F9A-18F82F27A188}">
      <dgm:prSet/>
      <dgm:spPr/>
      <dgm:t>
        <a:bodyPr/>
        <a:lstStyle/>
        <a:p>
          <a:endParaRPr lang="en-US"/>
        </a:p>
      </dgm:t>
    </dgm:pt>
    <dgm:pt modelId="{C261FCBE-5DEF-468A-9740-460C02557F86}">
      <dgm:prSet phldrT="[Text]"/>
      <dgm:spPr/>
      <dgm:t>
        <a:bodyPr/>
        <a:lstStyle/>
        <a:p>
          <a:r>
            <a:rPr lang="en-US" dirty="0" smtClean="0"/>
            <a:t>Fruit</a:t>
          </a:r>
          <a:endParaRPr lang="en-US" dirty="0"/>
        </a:p>
      </dgm:t>
    </dgm:pt>
    <dgm:pt modelId="{BC7BAD5C-C23A-4AE8-A93D-A737B30CF44C}" type="parTrans" cxnId="{C21C7E26-4E39-4859-BEE1-775098CE8EE2}">
      <dgm:prSet/>
      <dgm:spPr/>
      <dgm:t>
        <a:bodyPr/>
        <a:lstStyle/>
        <a:p>
          <a:endParaRPr lang="en-US"/>
        </a:p>
      </dgm:t>
    </dgm:pt>
    <dgm:pt modelId="{8EB943DC-34D2-4B00-AC85-ABD95E4B9F84}" type="sibTrans" cxnId="{C21C7E26-4E39-4859-BEE1-775098CE8EE2}">
      <dgm:prSet/>
      <dgm:spPr/>
      <dgm:t>
        <a:bodyPr/>
        <a:lstStyle/>
        <a:p>
          <a:endParaRPr lang="en-US"/>
        </a:p>
      </dgm:t>
    </dgm:pt>
    <dgm:pt modelId="{EDE652B5-1A2F-4B21-BDE5-082FD7FFE9F8}">
      <dgm:prSet phldrT="[Text]"/>
      <dgm:spPr/>
      <dgm:t>
        <a:bodyPr/>
        <a:lstStyle/>
        <a:p>
          <a:r>
            <a:rPr lang="en-US" dirty="0" smtClean="0"/>
            <a:t>Herb</a:t>
          </a:r>
          <a:endParaRPr lang="en-US" dirty="0"/>
        </a:p>
      </dgm:t>
    </dgm:pt>
    <dgm:pt modelId="{89A6F19B-7127-4F8A-9ADE-94DA465960B0}" type="parTrans" cxnId="{DB51283A-D1EF-49F0-BB25-6DF1CD6AFC78}">
      <dgm:prSet/>
      <dgm:spPr/>
      <dgm:t>
        <a:bodyPr/>
        <a:lstStyle/>
        <a:p>
          <a:endParaRPr lang="en-US"/>
        </a:p>
      </dgm:t>
    </dgm:pt>
    <dgm:pt modelId="{E2A7068C-3A76-400E-BAB0-F6000F4E4DD6}" type="sibTrans" cxnId="{DB51283A-D1EF-49F0-BB25-6DF1CD6AFC78}">
      <dgm:prSet/>
      <dgm:spPr/>
      <dgm:t>
        <a:bodyPr/>
        <a:lstStyle/>
        <a:p>
          <a:endParaRPr lang="en-US"/>
        </a:p>
      </dgm:t>
    </dgm:pt>
    <dgm:pt modelId="{753424A2-617B-435E-850C-D88D728FE4BC}">
      <dgm:prSet phldrT="[Text]"/>
      <dgm:spPr/>
      <dgm:t>
        <a:bodyPr/>
        <a:lstStyle/>
        <a:p>
          <a:r>
            <a:rPr lang="en-US" dirty="0" smtClean="0"/>
            <a:t>Inorganic</a:t>
          </a:r>
          <a:endParaRPr lang="en-US" dirty="0"/>
        </a:p>
      </dgm:t>
    </dgm:pt>
    <dgm:pt modelId="{2474506A-D5DC-48CE-989A-5DDEB0F51EDB}" type="parTrans" cxnId="{77E4CD9C-A7E6-468E-BC92-02362D4FF270}">
      <dgm:prSet/>
      <dgm:spPr/>
      <dgm:t>
        <a:bodyPr/>
        <a:lstStyle/>
        <a:p>
          <a:endParaRPr lang="en-US"/>
        </a:p>
      </dgm:t>
    </dgm:pt>
    <dgm:pt modelId="{5BAFB143-22D2-4EBE-84BC-3D85CD783C23}" type="sibTrans" cxnId="{77E4CD9C-A7E6-468E-BC92-02362D4FF270}">
      <dgm:prSet/>
      <dgm:spPr/>
      <dgm:t>
        <a:bodyPr/>
        <a:lstStyle/>
        <a:p>
          <a:endParaRPr lang="en-US"/>
        </a:p>
      </dgm:t>
    </dgm:pt>
    <dgm:pt modelId="{E2B685ED-C5FB-4CDB-90B0-E706C0B38D32}">
      <dgm:prSet phldrT="[Text]"/>
      <dgm:spPr/>
      <dgm:t>
        <a:bodyPr/>
        <a:lstStyle/>
        <a:p>
          <a:r>
            <a:rPr lang="en-US" dirty="0" smtClean="0"/>
            <a:t>Oak</a:t>
          </a:r>
          <a:endParaRPr lang="en-US" dirty="0"/>
        </a:p>
      </dgm:t>
    </dgm:pt>
    <dgm:pt modelId="{434BEC1C-976C-4739-AD08-D2ABE2B20829}" type="parTrans" cxnId="{A61B22D4-8A64-4F92-8BA8-837E03FDD55F}">
      <dgm:prSet/>
      <dgm:spPr/>
      <dgm:t>
        <a:bodyPr/>
        <a:lstStyle/>
        <a:p>
          <a:endParaRPr lang="en-US"/>
        </a:p>
      </dgm:t>
    </dgm:pt>
    <dgm:pt modelId="{10F1FE72-7F7E-499E-82BD-0E82FE76EE5C}" type="sibTrans" cxnId="{A61B22D4-8A64-4F92-8BA8-837E03FDD55F}">
      <dgm:prSet/>
      <dgm:spPr/>
      <dgm:t>
        <a:bodyPr/>
        <a:lstStyle/>
        <a:p>
          <a:endParaRPr lang="en-US"/>
        </a:p>
      </dgm:t>
    </dgm:pt>
    <dgm:pt modelId="{DED6F14F-A0DF-42F6-8BC5-EF68723890B5}">
      <dgm:prSet phldrT="[Text]"/>
      <dgm:spPr/>
      <dgm:t>
        <a:bodyPr/>
        <a:lstStyle/>
        <a:p>
          <a:r>
            <a:rPr lang="en-US" dirty="0" smtClean="0"/>
            <a:t>Spice</a:t>
          </a:r>
          <a:endParaRPr lang="en-US" dirty="0"/>
        </a:p>
      </dgm:t>
    </dgm:pt>
    <dgm:pt modelId="{E3343723-A86E-41E6-9F0E-3CE333629122}" type="parTrans" cxnId="{E56AFFEB-151D-4077-B248-C9B7708CD5E5}">
      <dgm:prSet/>
      <dgm:spPr/>
      <dgm:t>
        <a:bodyPr/>
        <a:lstStyle/>
        <a:p>
          <a:endParaRPr lang="en-US"/>
        </a:p>
      </dgm:t>
    </dgm:pt>
    <dgm:pt modelId="{0545FDCD-EF90-4A1F-AD65-EE228E50731A}" type="sibTrans" cxnId="{E56AFFEB-151D-4077-B248-C9B7708CD5E5}">
      <dgm:prSet/>
      <dgm:spPr/>
      <dgm:t>
        <a:bodyPr/>
        <a:lstStyle/>
        <a:p>
          <a:endParaRPr lang="en-US"/>
        </a:p>
      </dgm:t>
    </dgm:pt>
    <dgm:pt modelId="{89F5AB80-6926-46F8-97BD-7C1ADD47E994}">
      <dgm:prSet phldrT="[Text]"/>
      <dgm:spPr/>
      <dgm:t>
        <a:bodyPr/>
        <a:lstStyle/>
        <a:p>
          <a:r>
            <a:rPr lang="en-US" dirty="0" smtClean="0"/>
            <a:t>Style</a:t>
          </a:r>
          <a:endParaRPr lang="en-US" dirty="0"/>
        </a:p>
      </dgm:t>
    </dgm:pt>
    <dgm:pt modelId="{A6AFA9EE-74ED-4EB6-9E02-D9691183166E}" type="parTrans" cxnId="{0959327B-3758-45B0-8761-DFFFEA6E4872}">
      <dgm:prSet/>
      <dgm:spPr/>
      <dgm:t>
        <a:bodyPr/>
        <a:lstStyle/>
        <a:p>
          <a:endParaRPr lang="en-US"/>
        </a:p>
      </dgm:t>
    </dgm:pt>
    <dgm:pt modelId="{E97A7359-4AA2-4A1D-80BF-673CAA8ACF40}" type="sibTrans" cxnId="{0959327B-3758-45B0-8761-DFFFEA6E4872}">
      <dgm:prSet/>
      <dgm:spPr/>
      <dgm:t>
        <a:bodyPr/>
        <a:lstStyle/>
        <a:p>
          <a:endParaRPr lang="en-US"/>
        </a:p>
      </dgm:t>
    </dgm:pt>
    <dgm:pt modelId="{49D00814-A3F5-46AF-A82D-43B91B3E35DB}">
      <dgm:prSet phldrT="[Text]"/>
      <dgm:spPr/>
      <dgm:t>
        <a:bodyPr/>
        <a:lstStyle/>
        <a:p>
          <a:r>
            <a:rPr lang="en-US" dirty="0" smtClean="0"/>
            <a:t>Tannin</a:t>
          </a:r>
          <a:endParaRPr lang="en-US" dirty="0"/>
        </a:p>
      </dgm:t>
    </dgm:pt>
    <dgm:pt modelId="{335BC6F0-EACC-45DC-A104-C83CEF2414B4}" type="parTrans" cxnId="{534874C2-93CB-4CF1-BD29-317700102A27}">
      <dgm:prSet/>
      <dgm:spPr/>
      <dgm:t>
        <a:bodyPr/>
        <a:lstStyle/>
        <a:p>
          <a:endParaRPr lang="en-US"/>
        </a:p>
      </dgm:t>
    </dgm:pt>
    <dgm:pt modelId="{86435A26-F117-4087-A60F-0559590DD2C1}" type="sibTrans" cxnId="{534874C2-93CB-4CF1-BD29-317700102A27}">
      <dgm:prSet/>
      <dgm:spPr/>
      <dgm:t>
        <a:bodyPr/>
        <a:lstStyle/>
        <a:p>
          <a:endParaRPr lang="en-US"/>
        </a:p>
      </dgm:t>
    </dgm:pt>
    <dgm:pt modelId="{83E7C6FD-0A06-4998-8D45-9419908605DD}">
      <dgm:prSet phldrT="[Text]"/>
      <dgm:spPr/>
      <dgm:t>
        <a:bodyPr/>
        <a:lstStyle/>
        <a:p>
          <a:r>
            <a:rPr lang="en-US" dirty="0" smtClean="0"/>
            <a:t>Yeast</a:t>
          </a:r>
          <a:endParaRPr lang="en-US" dirty="0"/>
        </a:p>
      </dgm:t>
    </dgm:pt>
    <dgm:pt modelId="{A232D914-D49E-4F5C-BFEF-808A64BCF107}" type="parTrans" cxnId="{3B63F1B4-0820-4DE1-8D2E-2B724DB2CE17}">
      <dgm:prSet/>
      <dgm:spPr/>
      <dgm:t>
        <a:bodyPr/>
        <a:lstStyle/>
        <a:p>
          <a:endParaRPr lang="en-US"/>
        </a:p>
      </dgm:t>
    </dgm:pt>
    <dgm:pt modelId="{66A88353-4E47-4757-88D4-7A714181A3EC}" type="sibTrans" cxnId="{3B63F1B4-0820-4DE1-8D2E-2B724DB2CE17}">
      <dgm:prSet/>
      <dgm:spPr/>
      <dgm:t>
        <a:bodyPr/>
        <a:lstStyle/>
        <a:p>
          <a:endParaRPr lang="en-US"/>
        </a:p>
      </dgm:t>
    </dgm:pt>
    <dgm:pt modelId="{ECE0390D-5B2B-423F-873A-52026910FE65}">
      <dgm:prSet phldrT="[Text]"/>
      <dgm:spPr/>
      <dgm:t>
        <a:bodyPr/>
        <a:lstStyle/>
        <a:p>
          <a:r>
            <a:rPr lang="en-US" dirty="0" smtClean="0"/>
            <a:t>Best</a:t>
          </a:r>
          <a:endParaRPr lang="en-US" dirty="0"/>
        </a:p>
      </dgm:t>
    </dgm:pt>
    <dgm:pt modelId="{96B50601-74D9-41F8-9BE4-3107D3C5D05E}" type="parTrans" cxnId="{F44DAF0F-3106-41AF-8642-A139E92BF035}">
      <dgm:prSet/>
      <dgm:spPr/>
      <dgm:t>
        <a:bodyPr/>
        <a:lstStyle/>
        <a:p>
          <a:endParaRPr lang="en-US"/>
        </a:p>
      </dgm:t>
    </dgm:pt>
    <dgm:pt modelId="{28A0BBAD-A6CC-452A-88BB-5112FA5F45C3}" type="sibTrans" cxnId="{F44DAF0F-3106-41AF-8642-A139E92BF035}">
      <dgm:prSet/>
      <dgm:spPr/>
      <dgm:t>
        <a:bodyPr/>
        <a:lstStyle/>
        <a:p>
          <a:endParaRPr lang="en-US"/>
        </a:p>
      </dgm:t>
    </dgm:pt>
    <dgm:pt modelId="{049BCE42-A66D-4888-BA5B-4F9EFDB9407A}">
      <dgm:prSet phldrT="[Text]"/>
      <dgm:spPr/>
      <dgm:t>
        <a:bodyPr/>
        <a:lstStyle/>
        <a:p>
          <a:r>
            <a:rPr lang="en-US" dirty="0" smtClean="0"/>
            <a:t>Good</a:t>
          </a:r>
          <a:endParaRPr lang="en-US" dirty="0"/>
        </a:p>
      </dgm:t>
    </dgm:pt>
    <dgm:pt modelId="{B3B09DAD-A29F-4171-A778-36ED7ECD673D}" type="parTrans" cxnId="{E14A9F1E-4A9E-42F5-9C75-2EB848A21BC3}">
      <dgm:prSet/>
      <dgm:spPr/>
      <dgm:t>
        <a:bodyPr/>
        <a:lstStyle/>
        <a:p>
          <a:endParaRPr lang="en-US"/>
        </a:p>
      </dgm:t>
    </dgm:pt>
    <dgm:pt modelId="{235CDC01-1D3C-40EF-B32C-FB0453918A12}" type="sibTrans" cxnId="{E14A9F1E-4A9E-42F5-9C75-2EB848A21BC3}">
      <dgm:prSet/>
      <dgm:spPr/>
      <dgm:t>
        <a:bodyPr/>
        <a:lstStyle/>
        <a:p>
          <a:endParaRPr lang="en-US"/>
        </a:p>
      </dgm:t>
    </dgm:pt>
    <dgm:pt modelId="{D9FDA200-5E54-4B57-AB50-D02F97309DE0}">
      <dgm:prSet phldrT="[Text]"/>
      <dgm:spPr/>
      <dgm:t>
        <a:bodyPr/>
        <a:lstStyle/>
        <a:p>
          <a:r>
            <a:rPr lang="en-US" dirty="0" smtClean="0"/>
            <a:t>Temperature</a:t>
          </a:r>
          <a:endParaRPr lang="en-US" dirty="0"/>
        </a:p>
      </dgm:t>
    </dgm:pt>
    <dgm:pt modelId="{86272089-4BC8-4E2A-86FC-68116967D542}" type="parTrans" cxnId="{8E402349-F872-49FE-AA8D-1311A613ECC5}">
      <dgm:prSet/>
      <dgm:spPr/>
      <dgm:t>
        <a:bodyPr/>
        <a:lstStyle/>
        <a:p>
          <a:endParaRPr lang="en-US"/>
        </a:p>
      </dgm:t>
    </dgm:pt>
    <dgm:pt modelId="{886CB105-766A-4EC0-A41E-ED91FC03C1C2}" type="sibTrans" cxnId="{8E402349-F872-49FE-AA8D-1311A613ECC5}">
      <dgm:prSet/>
      <dgm:spPr/>
      <dgm:t>
        <a:bodyPr/>
        <a:lstStyle/>
        <a:p>
          <a:endParaRPr lang="en-US"/>
        </a:p>
      </dgm:t>
    </dgm:pt>
    <dgm:pt modelId="{D1CEA145-872D-4B03-BE57-B0F50882DC97}" type="pres">
      <dgm:prSet presAssocID="{E9AE2050-92A7-47CD-9DC6-B830487237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0B57A2-33C3-48DC-AC0B-5B5091ED8DA5}" type="pres">
      <dgm:prSet presAssocID="{4C2C2421-EF58-4768-B402-04860F35FC01}" presName="hierRoot1" presStyleCnt="0"/>
      <dgm:spPr/>
    </dgm:pt>
    <dgm:pt modelId="{367972CB-CF4D-4005-BDEF-57650281051E}" type="pres">
      <dgm:prSet presAssocID="{4C2C2421-EF58-4768-B402-04860F35FC01}" presName="composite" presStyleCnt="0"/>
      <dgm:spPr/>
    </dgm:pt>
    <dgm:pt modelId="{0767AABB-7A6D-4162-BCF5-08396B1B8744}" type="pres">
      <dgm:prSet presAssocID="{4C2C2421-EF58-4768-B402-04860F35FC01}" presName="background" presStyleLbl="node0" presStyleIdx="0" presStyleCnt="1"/>
      <dgm:spPr/>
    </dgm:pt>
    <dgm:pt modelId="{215A576F-0F9D-475B-AFE5-5EE1CBF6DC61}" type="pres">
      <dgm:prSet presAssocID="{4C2C2421-EF58-4768-B402-04860F35FC0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251BC-AA94-4EFC-8FDE-EF25C0A58EDD}" type="pres">
      <dgm:prSet presAssocID="{4C2C2421-EF58-4768-B402-04860F35FC01}" presName="hierChild2" presStyleCnt="0"/>
      <dgm:spPr/>
    </dgm:pt>
    <dgm:pt modelId="{36F09593-5FCA-4FC5-8BF1-FB210E2CB05A}" type="pres">
      <dgm:prSet presAssocID="{07971AB0-6D32-402F-8B22-2FFB1E0F4CFF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CEC088D-DADA-4D2D-873C-E15B8FC07305}" type="pres">
      <dgm:prSet presAssocID="{80A64BE9-3E43-4FFB-AA2C-C6ACE1CB9412}" presName="hierRoot2" presStyleCnt="0"/>
      <dgm:spPr/>
    </dgm:pt>
    <dgm:pt modelId="{7FFFE3D9-879C-4D37-A679-A85CC648BB7E}" type="pres">
      <dgm:prSet presAssocID="{80A64BE9-3E43-4FFB-AA2C-C6ACE1CB9412}" presName="composite2" presStyleCnt="0"/>
      <dgm:spPr/>
    </dgm:pt>
    <dgm:pt modelId="{A2D76DE5-0C36-47EB-B333-69CB3B44ECFE}" type="pres">
      <dgm:prSet presAssocID="{80A64BE9-3E43-4FFB-AA2C-C6ACE1CB9412}" presName="background2" presStyleLbl="asst1" presStyleIdx="0" presStyleCnt="1"/>
      <dgm:spPr/>
    </dgm:pt>
    <dgm:pt modelId="{D77681F3-9F95-437F-94B4-99BD06DC7E63}" type="pres">
      <dgm:prSet presAssocID="{80A64BE9-3E43-4FFB-AA2C-C6ACE1CB9412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B7A4FC-467E-4588-8C3B-DCDB6CC4B6DC}" type="pres">
      <dgm:prSet presAssocID="{80A64BE9-3E43-4FFB-AA2C-C6ACE1CB9412}" presName="hierChild3" presStyleCnt="0"/>
      <dgm:spPr/>
    </dgm:pt>
    <dgm:pt modelId="{09ACD396-647A-40EE-B626-58CFCF98D24A}" type="pres">
      <dgm:prSet presAssocID="{865D9A73-BA58-42B5-A12F-D89B004483F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F0762BA3-2BD1-41B5-84B6-25FCF6E18AC0}" type="pres">
      <dgm:prSet presAssocID="{3C625183-B669-4D2A-A1B3-346475477A06}" presName="hierRoot3" presStyleCnt="0"/>
      <dgm:spPr/>
    </dgm:pt>
    <dgm:pt modelId="{FCBCEEAA-6E7C-4C62-83A9-0695936C2F51}" type="pres">
      <dgm:prSet presAssocID="{3C625183-B669-4D2A-A1B3-346475477A06}" presName="composite3" presStyleCnt="0"/>
      <dgm:spPr/>
    </dgm:pt>
    <dgm:pt modelId="{E6FA1210-0B16-41E1-B7A0-7C28A49D96AC}" type="pres">
      <dgm:prSet presAssocID="{3C625183-B669-4D2A-A1B3-346475477A06}" presName="background3" presStyleLbl="node3" presStyleIdx="0" presStyleCnt="4"/>
      <dgm:spPr/>
    </dgm:pt>
    <dgm:pt modelId="{53CCD4E7-9DCB-4EE1-B075-321B3BA56CF7}" type="pres">
      <dgm:prSet presAssocID="{3C625183-B669-4D2A-A1B3-346475477A06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A8B68A-4968-472A-B71B-FDEB49D450B0}" type="pres">
      <dgm:prSet presAssocID="{3C625183-B669-4D2A-A1B3-346475477A06}" presName="hierChild4" presStyleCnt="0"/>
      <dgm:spPr/>
    </dgm:pt>
    <dgm:pt modelId="{3D0BD0FA-BAE0-4FBE-990F-C3E2A5F051D6}" type="pres">
      <dgm:prSet presAssocID="{8953BCE6-2C1E-4D9A-A2F0-65AA38A02787}" presName="Name23" presStyleLbl="parChTrans1D4" presStyleIdx="0" presStyleCnt="26"/>
      <dgm:spPr/>
      <dgm:t>
        <a:bodyPr/>
        <a:lstStyle/>
        <a:p>
          <a:endParaRPr lang="en-US"/>
        </a:p>
      </dgm:t>
    </dgm:pt>
    <dgm:pt modelId="{1540CCDD-7E93-40C4-82B1-0062B9331CAC}" type="pres">
      <dgm:prSet presAssocID="{61C3A7A0-252B-4CB5-A707-0111248DF9CD}" presName="hierRoot4" presStyleCnt="0"/>
      <dgm:spPr/>
    </dgm:pt>
    <dgm:pt modelId="{DA4761C3-20F9-4085-A96F-F4C5C5AF36ED}" type="pres">
      <dgm:prSet presAssocID="{61C3A7A0-252B-4CB5-A707-0111248DF9CD}" presName="composite4" presStyleCnt="0"/>
      <dgm:spPr/>
    </dgm:pt>
    <dgm:pt modelId="{98899EC7-B883-4A8A-BC6C-C60836787FE4}" type="pres">
      <dgm:prSet presAssocID="{61C3A7A0-252B-4CB5-A707-0111248DF9CD}" presName="background4" presStyleLbl="node4" presStyleIdx="0" presStyleCnt="26"/>
      <dgm:spPr/>
    </dgm:pt>
    <dgm:pt modelId="{32D81715-C7A7-471F-AFAE-4F230EB5295C}" type="pres">
      <dgm:prSet presAssocID="{61C3A7A0-252B-4CB5-A707-0111248DF9CD}" presName="text4" presStyleLbl="fgAcc4" presStyleIdx="0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BA0F09-9E4E-407E-AB24-77510D0AC1BC}" type="pres">
      <dgm:prSet presAssocID="{61C3A7A0-252B-4CB5-A707-0111248DF9CD}" presName="hierChild5" presStyleCnt="0"/>
      <dgm:spPr/>
    </dgm:pt>
    <dgm:pt modelId="{0B2F52CD-4171-4532-B68A-9B77C986B4E1}" type="pres">
      <dgm:prSet presAssocID="{7CB222DE-F040-494B-BB6D-D2CB8CC3431F}" presName="Name23" presStyleLbl="parChTrans1D4" presStyleIdx="1" presStyleCnt="26"/>
      <dgm:spPr/>
      <dgm:t>
        <a:bodyPr/>
        <a:lstStyle/>
        <a:p>
          <a:endParaRPr lang="en-US"/>
        </a:p>
      </dgm:t>
    </dgm:pt>
    <dgm:pt modelId="{C9C8C8E9-0332-46B3-B901-CB0D99D8543B}" type="pres">
      <dgm:prSet presAssocID="{3E8F15A3-846D-40D4-9C4B-E2D82108AF25}" presName="hierRoot4" presStyleCnt="0"/>
      <dgm:spPr/>
    </dgm:pt>
    <dgm:pt modelId="{B9F13B00-3F83-447D-9659-9A92D54CB07D}" type="pres">
      <dgm:prSet presAssocID="{3E8F15A3-846D-40D4-9C4B-E2D82108AF25}" presName="composite4" presStyleCnt="0"/>
      <dgm:spPr/>
    </dgm:pt>
    <dgm:pt modelId="{20DB40A8-5B63-43FE-B503-B4096A2A6A93}" type="pres">
      <dgm:prSet presAssocID="{3E8F15A3-846D-40D4-9C4B-E2D82108AF25}" presName="background4" presStyleLbl="node4" presStyleIdx="1" presStyleCnt="26"/>
      <dgm:spPr/>
    </dgm:pt>
    <dgm:pt modelId="{A56C32F8-9312-4CAB-AF6B-85060B531424}" type="pres">
      <dgm:prSet presAssocID="{3E8F15A3-846D-40D4-9C4B-E2D82108AF25}" presName="text4" presStyleLbl="fgAcc4" presStyleIdx="1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87B11-2397-4677-9A64-1333C41A38E5}" type="pres">
      <dgm:prSet presAssocID="{3E8F15A3-846D-40D4-9C4B-E2D82108AF25}" presName="hierChild5" presStyleCnt="0"/>
      <dgm:spPr/>
    </dgm:pt>
    <dgm:pt modelId="{4126F809-0C9E-4BEC-9DBB-5A0D41F4F879}" type="pres">
      <dgm:prSet presAssocID="{910A0AD4-F9A6-41E3-BDAE-CFC8E44A8BF7}" presName="Name23" presStyleLbl="parChTrans1D4" presStyleIdx="2" presStyleCnt="26"/>
      <dgm:spPr/>
      <dgm:t>
        <a:bodyPr/>
        <a:lstStyle/>
        <a:p>
          <a:endParaRPr lang="en-US"/>
        </a:p>
      </dgm:t>
    </dgm:pt>
    <dgm:pt modelId="{84604616-FEF9-4536-832A-6D7249D84F1F}" type="pres">
      <dgm:prSet presAssocID="{D638B9EB-CD4B-4246-91E7-4EFB5F988CF0}" presName="hierRoot4" presStyleCnt="0"/>
      <dgm:spPr/>
    </dgm:pt>
    <dgm:pt modelId="{854BCCE7-F407-4E78-94AA-89AB202238F7}" type="pres">
      <dgm:prSet presAssocID="{D638B9EB-CD4B-4246-91E7-4EFB5F988CF0}" presName="composite4" presStyleCnt="0"/>
      <dgm:spPr/>
    </dgm:pt>
    <dgm:pt modelId="{6829552F-F368-47B2-9980-BC257E1838F2}" type="pres">
      <dgm:prSet presAssocID="{D638B9EB-CD4B-4246-91E7-4EFB5F988CF0}" presName="background4" presStyleLbl="node4" presStyleIdx="2" presStyleCnt="26"/>
      <dgm:spPr/>
    </dgm:pt>
    <dgm:pt modelId="{E1B57AEB-2F2A-4532-B5AE-32285703D993}" type="pres">
      <dgm:prSet presAssocID="{D638B9EB-CD4B-4246-91E7-4EFB5F988CF0}" presName="text4" presStyleLbl="fgAcc4" presStyleIdx="2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8B540-3ADF-4870-B4A9-FC8DDFC7D5DA}" type="pres">
      <dgm:prSet presAssocID="{D638B9EB-CD4B-4246-91E7-4EFB5F988CF0}" presName="hierChild5" presStyleCnt="0"/>
      <dgm:spPr/>
    </dgm:pt>
    <dgm:pt modelId="{357F8194-34CE-4979-BE77-132CFA92F188}" type="pres">
      <dgm:prSet presAssocID="{B19F4798-D24F-4E1F-B45E-E1795EFBE3D6}" presName="Name23" presStyleLbl="parChTrans1D4" presStyleIdx="3" presStyleCnt="26"/>
      <dgm:spPr/>
      <dgm:t>
        <a:bodyPr/>
        <a:lstStyle/>
        <a:p>
          <a:endParaRPr lang="en-US"/>
        </a:p>
      </dgm:t>
    </dgm:pt>
    <dgm:pt modelId="{BFA93565-9FCB-4D75-86CC-4C56297AE7E3}" type="pres">
      <dgm:prSet presAssocID="{AA8854BA-D8A7-4C52-BFE4-B5DF099BE206}" presName="hierRoot4" presStyleCnt="0"/>
      <dgm:spPr/>
    </dgm:pt>
    <dgm:pt modelId="{221228C6-73F4-4170-9AD0-1CB9AB57BE1C}" type="pres">
      <dgm:prSet presAssocID="{AA8854BA-D8A7-4C52-BFE4-B5DF099BE206}" presName="composite4" presStyleCnt="0"/>
      <dgm:spPr/>
    </dgm:pt>
    <dgm:pt modelId="{54588E4F-B7DD-4584-93EF-E71BA6FCBDD1}" type="pres">
      <dgm:prSet presAssocID="{AA8854BA-D8A7-4C52-BFE4-B5DF099BE206}" presName="background4" presStyleLbl="node4" presStyleIdx="3" presStyleCnt="26"/>
      <dgm:spPr/>
    </dgm:pt>
    <dgm:pt modelId="{29B7F5D3-001D-426C-93B9-FE5709728820}" type="pres">
      <dgm:prSet presAssocID="{AA8854BA-D8A7-4C52-BFE4-B5DF099BE206}" presName="text4" presStyleLbl="fgAcc4" presStyleIdx="3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ACB48A-A511-4503-99AF-5F16AE61C370}" type="pres">
      <dgm:prSet presAssocID="{AA8854BA-D8A7-4C52-BFE4-B5DF099BE206}" presName="hierChild5" presStyleCnt="0"/>
      <dgm:spPr/>
    </dgm:pt>
    <dgm:pt modelId="{8F09F8C9-AEF6-4154-840E-0F7FCACB04C4}" type="pres">
      <dgm:prSet presAssocID="{E15FBE8D-B8F9-4FD2-BC05-58797E3B46F6}" presName="Name23" presStyleLbl="parChTrans1D4" presStyleIdx="4" presStyleCnt="26"/>
      <dgm:spPr/>
      <dgm:t>
        <a:bodyPr/>
        <a:lstStyle/>
        <a:p>
          <a:endParaRPr lang="en-US"/>
        </a:p>
      </dgm:t>
    </dgm:pt>
    <dgm:pt modelId="{9B41516A-5D9A-4753-87E0-0112BE784A36}" type="pres">
      <dgm:prSet presAssocID="{1B887AB2-43CA-438D-A266-5ED06584D481}" presName="hierRoot4" presStyleCnt="0"/>
      <dgm:spPr/>
    </dgm:pt>
    <dgm:pt modelId="{55AFDC23-66B3-4FD9-B551-2FF8CA964B4F}" type="pres">
      <dgm:prSet presAssocID="{1B887AB2-43CA-438D-A266-5ED06584D481}" presName="composite4" presStyleCnt="0"/>
      <dgm:spPr/>
    </dgm:pt>
    <dgm:pt modelId="{DE8ECAC2-91EE-4DCA-83A9-223F58C7662A}" type="pres">
      <dgm:prSet presAssocID="{1B887AB2-43CA-438D-A266-5ED06584D481}" presName="background4" presStyleLbl="node4" presStyleIdx="4" presStyleCnt="26"/>
      <dgm:spPr/>
    </dgm:pt>
    <dgm:pt modelId="{07513761-4EC7-4E0D-BF97-A181B461F426}" type="pres">
      <dgm:prSet presAssocID="{1B887AB2-43CA-438D-A266-5ED06584D481}" presName="text4" presStyleLbl="fgAcc4" presStyleIdx="4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FBABE8-4080-4130-8304-A8779EE88A9B}" type="pres">
      <dgm:prSet presAssocID="{1B887AB2-43CA-438D-A266-5ED06584D481}" presName="hierChild5" presStyleCnt="0"/>
      <dgm:spPr/>
    </dgm:pt>
    <dgm:pt modelId="{C50C2C5D-1744-495E-94F8-0EE08EE1B9B7}" type="pres">
      <dgm:prSet presAssocID="{4BD4593D-3AAB-492B-A2C8-6315BE962C60}" presName="Name23" presStyleLbl="parChTrans1D4" presStyleIdx="5" presStyleCnt="26"/>
      <dgm:spPr/>
      <dgm:t>
        <a:bodyPr/>
        <a:lstStyle/>
        <a:p>
          <a:endParaRPr lang="en-US"/>
        </a:p>
      </dgm:t>
    </dgm:pt>
    <dgm:pt modelId="{9C10475B-107A-45E8-AC34-07B4E56E1F64}" type="pres">
      <dgm:prSet presAssocID="{E8F5742D-A66C-4492-853A-32C87B48435B}" presName="hierRoot4" presStyleCnt="0"/>
      <dgm:spPr/>
    </dgm:pt>
    <dgm:pt modelId="{699C51A0-AB40-482D-BF79-A0E6FDD6E7AA}" type="pres">
      <dgm:prSet presAssocID="{E8F5742D-A66C-4492-853A-32C87B48435B}" presName="composite4" presStyleCnt="0"/>
      <dgm:spPr/>
    </dgm:pt>
    <dgm:pt modelId="{01375FCE-38CA-43D0-9E74-9652CAC97B84}" type="pres">
      <dgm:prSet presAssocID="{E8F5742D-A66C-4492-853A-32C87B48435B}" presName="background4" presStyleLbl="node4" presStyleIdx="5" presStyleCnt="26"/>
      <dgm:spPr/>
    </dgm:pt>
    <dgm:pt modelId="{DA2EEC5E-2C28-4C11-BAB8-CEC6F7B414E7}" type="pres">
      <dgm:prSet presAssocID="{E8F5742D-A66C-4492-853A-32C87B48435B}" presName="text4" presStyleLbl="fgAcc4" presStyleIdx="5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2EEE8A-AB96-4D4C-B275-CAE411CBA14A}" type="pres">
      <dgm:prSet presAssocID="{E8F5742D-A66C-4492-853A-32C87B48435B}" presName="hierChild5" presStyleCnt="0"/>
      <dgm:spPr/>
    </dgm:pt>
    <dgm:pt modelId="{628D47F6-F12A-42FB-BFAF-49673BF2C251}" type="pres">
      <dgm:prSet presAssocID="{8873CBB7-23C0-4648-B63F-E65EE321F904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167C2B2-4656-48C5-84F1-85E61EB46C83}" type="pres">
      <dgm:prSet presAssocID="{ACB5A751-B412-49EC-BD14-6078482B50D5}" presName="hierRoot3" presStyleCnt="0"/>
      <dgm:spPr/>
    </dgm:pt>
    <dgm:pt modelId="{40120B68-3CBE-4E01-A29E-3DA4861E3C1C}" type="pres">
      <dgm:prSet presAssocID="{ACB5A751-B412-49EC-BD14-6078482B50D5}" presName="composite3" presStyleCnt="0"/>
      <dgm:spPr/>
    </dgm:pt>
    <dgm:pt modelId="{E13528F5-A19F-41DC-9E44-73187D6FF0D7}" type="pres">
      <dgm:prSet presAssocID="{ACB5A751-B412-49EC-BD14-6078482B50D5}" presName="background3" presStyleLbl="node3" presStyleIdx="1" presStyleCnt="4"/>
      <dgm:spPr/>
    </dgm:pt>
    <dgm:pt modelId="{EC13EF39-EE31-440B-A5AC-EBD1CACD43AE}" type="pres">
      <dgm:prSet presAssocID="{ACB5A751-B412-49EC-BD14-6078482B50D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E1389-77E0-4614-8811-8D7AD4DCA9A1}" type="pres">
      <dgm:prSet presAssocID="{ACB5A751-B412-49EC-BD14-6078482B50D5}" presName="hierChild4" presStyleCnt="0"/>
      <dgm:spPr/>
    </dgm:pt>
    <dgm:pt modelId="{B9C61152-828A-4E1D-80E8-0841DEEB4192}" type="pres">
      <dgm:prSet presAssocID="{94552995-C0BF-442A-9838-19AEC844CD85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09A6EF6-40CA-45E5-B384-5F9B0554EC0E}" type="pres">
      <dgm:prSet presAssocID="{5B33D7B5-B618-4CBF-8829-66009D49887F}" presName="hierRoot3" presStyleCnt="0"/>
      <dgm:spPr/>
    </dgm:pt>
    <dgm:pt modelId="{7D5D30FE-B954-4864-AEAE-9B007AE8BF44}" type="pres">
      <dgm:prSet presAssocID="{5B33D7B5-B618-4CBF-8829-66009D49887F}" presName="composite3" presStyleCnt="0"/>
      <dgm:spPr/>
    </dgm:pt>
    <dgm:pt modelId="{D122AA66-B19C-4C8E-82E7-A9461055F302}" type="pres">
      <dgm:prSet presAssocID="{5B33D7B5-B618-4CBF-8829-66009D49887F}" presName="background3" presStyleLbl="node3" presStyleIdx="2" presStyleCnt="4"/>
      <dgm:spPr/>
    </dgm:pt>
    <dgm:pt modelId="{0324837F-11D4-4A10-BD64-18DC5DA94B65}" type="pres">
      <dgm:prSet presAssocID="{5B33D7B5-B618-4CBF-8829-66009D49887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53AEF-067D-48D0-9864-C5C11C467682}" type="pres">
      <dgm:prSet presAssocID="{5B33D7B5-B618-4CBF-8829-66009D49887F}" presName="hierChild4" presStyleCnt="0"/>
      <dgm:spPr/>
    </dgm:pt>
    <dgm:pt modelId="{D3D66DC3-7DBA-49C9-8A73-B73B27B5BC6E}" type="pres">
      <dgm:prSet presAssocID="{5706C13E-76B0-4341-8E35-413168CC4EB8}" presName="Name23" presStyleLbl="parChTrans1D4" presStyleIdx="6" presStyleCnt="26"/>
      <dgm:spPr/>
      <dgm:t>
        <a:bodyPr/>
        <a:lstStyle/>
        <a:p>
          <a:endParaRPr lang="en-US"/>
        </a:p>
      </dgm:t>
    </dgm:pt>
    <dgm:pt modelId="{9ECDAF9B-B59D-4998-AE8A-D7A9F1E09551}" type="pres">
      <dgm:prSet presAssocID="{6037574F-0E4D-433E-ADE0-2EBD1ED601EA}" presName="hierRoot4" presStyleCnt="0"/>
      <dgm:spPr/>
    </dgm:pt>
    <dgm:pt modelId="{7DE045BC-464B-4A64-8B54-E6E3AC0FBE89}" type="pres">
      <dgm:prSet presAssocID="{6037574F-0E4D-433E-ADE0-2EBD1ED601EA}" presName="composite4" presStyleCnt="0"/>
      <dgm:spPr/>
    </dgm:pt>
    <dgm:pt modelId="{3681C1BA-2A9C-4B83-9490-C76F6F8BCD81}" type="pres">
      <dgm:prSet presAssocID="{6037574F-0E4D-433E-ADE0-2EBD1ED601EA}" presName="background4" presStyleLbl="node4" presStyleIdx="6" presStyleCnt="26"/>
      <dgm:spPr/>
    </dgm:pt>
    <dgm:pt modelId="{DFC99811-C0F1-4F59-AF80-2660BFE3D9F3}" type="pres">
      <dgm:prSet presAssocID="{6037574F-0E4D-433E-ADE0-2EBD1ED601EA}" presName="text4" presStyleLbl="fgAcc4" presStyleIdx="6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1E2A5-1D4B-4789-9A1C-782BEAC40D3F}" type="pres">
      <dgm:prSet presAssocID="{6037574F-0E4D-433E-ADE0-2EBD1ED601EA}" presName="hierChild5" presStyleCnt="0"/>
      <dgm:spPr/>
    </dgm:pt>
    <dgm:pt modelId="{E2B5C229-A91C-4C30-8665-23EF2FFEDB0A}" type="pres">
      <dgm:prSet presAssocID="{7AFC8868-AAC5-4A30-A033-33716BA3AC90}" presName="Name23" presStyleLbl="parChTrans1D4" presStyleIdx="7" presStyleCnt="26"/>
      <dgm:spPr/>
      <dgm:t>
        <a:bodyPr/>
        <a:lstStyle/>
        <a:p>
          <a:endParaRPr lang="en-US"/>
        </a:p>
      </dgm:t>
    </dgm:pt>
    <dgm:pt modelId="{6795E124-C2B0-42DA-B247-DB2DCF3760FD}" type="pres">
      <dgm:prSet presAssocID="{D7F8DBF0-925E-4026-84BD-BFF60DD9B73C}" presName="hierRoot4" presStyleCnt="0"/>
      <dgm:spPr/>
    </dgm:pt>
    <dgm:pt modelId="{B7B21253-B923-4439-8849-B212A814A347}" type="pres">
      <dgm:prSet presAssocID="{D7F8DBF0-925E-4026-84BD-BFF60DD9B73C}" presName="composite4" presStyleCnt="0"/>
      <dgm:spPr/>
    </dgm:pt>
    <dgm:pt modelId="{CEFF12E6-21F0-46E1-9161-4A6844AFB1B3}" type="pres">
      <dgm:prSet presAssocID="{D7F8DBF0-925E-4026-84BD-BFF60DD9B73C}" presName="background4" presStyleLbl="node4" presStyleIdx="7" presStyleCnt="26"/>
      <dgm:spPr/>
    </dgm:pt>
    <dgm:pt modelId="{5FCF9685-2B9C-4A0A-B2F9-6FE3D5EEC12B}" type="pres">
      <dgm:prSet presAssocID="{D7F8DBF0-925E-4026-84BD-BFF60DD9B73C}" presName="text4" presStyleLbl="fgAcc4" presStyleIdx="7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E865D7-DEC1-422F-9401-F4B0DB459D0A}" type="pres">
      <dgm:prSet presAssocID="{D7F8DBF0-925E-4026-84BD-BFF60DD9B73C}" presName="hierChild5" presStyleCnt="0"/>
      <dgm:spPr/>
    </dgm:pt>
    <dgm:pt modelId="{66DA50B5-17A0-4195-B292-AD7A42F3F434}" type="pres">
      <dgm:prSet presAssocID="{5AB581B1-5686-4687-9F0D-13E07DEA30E8}" presName="Name23" presStyleLbl="parChTrans1D4" presStyleIdx="8" presStyleCnt="26"/>
      <dgm:spPr/>
      <dgm:t>
        <a:bodyPr/>
        <a:lstStyle/>
        <a:p>
          <a:endParaRPr lang="en-US"/>
        </a:p>
      </dgm:t>
    </dgm:pt>
    <dgm:pt modelId="{0032D067-DDE0-4899-9397-2A765BB7E6BA}" type="pres">
      <dgm:prSet presAssocID="{A4F19E1F-B717-4545-B8CD-250CFC1DF8F5}" presName="hierRoot4" presStyleCnt="0"/>
      <dgm:spPr/>
    </dgm:pt>
    <dgm:pt modelId="{59F6A71A-5100-46FB-A259-EFB5C97A9ACB}" type="pres">
      <dgm:prSet presAssocID="{A4F19E1F-B717-4545-B8CD-250CFC1DF8F5}" presName="composite4" presStyleCnt="0"/>
      <dgm:spPr/>
    </dgm:pt>
    <dgm:pt modelId="{461E05E7-0FD7-4C7D-9205-3106FC812BD0}" type="pres">
      <dgm:prSet presAssocID="{A4F19E1F-B717-4545-B8CD-250CFC1DF8F5}" presName="background4" presStyleLbl="node4" presStyleIdx="8" presStyleCnt="26"/>
      <dgm:spPr/>
    </dgm:pt>
    <dgm:pt modelId="{EF6A2FB5-D1AA-4B43-9FF4-BCB973895021}" type="pres">
      <dgm:prSet presAssocID="{A4F19E1F-B717-4545-B8CD-250CFC1DF8F5}" presName="text4" presStyleLbl="fgAcc4" presStyleIdx="8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B41876-C75B-4DF0-A450-469037409A49}" type="pres">
      <dgm:prSet presAssocID="{A4F19E1F-B717-4545-B8CD-250CFC1DF8F5}" presName="hierChild5" presStyleCnt="0"/>
      <dgm:spPr/>
    </dgm:pt>
    <dgm:pt modelId="{0BA3D14B-08C5-4A1F-B967-7F2E215ED743}" type="pres">
      <dgm:prSet presAssocID="{ECCE1F22-CA74-42D5-BEE7-7CC1B2C4346D}" presName="Name23" presStyleLbl="parChTrans1D4" presStyleIdx="9" presStyleCnt="26"/>
      <dgm:spPr/>
      <dgm:t>
        <a:bodyPr/>
        <a:lstStyle/>
        <a:p>
          <a:endParaRPr lang="en-US"/>
        </a:p>
      </dgm:t>
    </dgm:pt>
    <dgm:pt modelId="{8B6F01A2-9A09-4F15-A22E-A5689858F0C1}" type="pres">
      <dgm:prSet presAssocID="{439B6FBB-5437-4B36-9900-559D7E7F380E}" presName="hierRoot4" presStyleCnt="0"/>
      <dgm:spPr/>
    </dgm:pt>
    <dgm:pt modelId="{D3B6F403-20F5-4761-B458-0A75FD15BB4A}" type="pres">
      <dgm:prSet presAssocID="{439B6FBB-5437-4B36-9900-559D7E7F380E}" presName="composite4" presStyleCnt="0"/>
      <dgm:spPr/>
    </dgm:pt>
    <dgm:pt modelId="{E3F37CC9-870E-45AF-9B44-7348CECCC5F3}" type="pres">
      <dgm:prSet presAssocID="{439B6FBB-5437-4B36-9900-559D7E7F380E}" presName="background4" presStyleLbl="node4" presStyleIdx="9" presStyleCnt="26"/>
      <dgm:spPr/>
    </dgm:pt>
    <dgm:pt modelId="{5064F998-6C9B-49C4-B946-821B1437F57F}" type="pres">
      <dgm:prSet presAssocID="{439B6FBB-5437-4B36-9900-559D7E7F380E}" presName="text4" presStyleLbl="fgAcc4" presStyleIdx="9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F3010-DD6E-498D-ADF2-9DFBA8A811EA}" type="pres">
      <dgm:prSet presAssocID="{439B6FBB-5437-4B36-9900-559D7E7F380E}" presName="hierChild5" presStyleCnt="0"/>
      <dgm:spPr/>
    </dgm:pt>
    <dgm:pt modelId="{4D22C8C7-D4D1-45E4-B51D-52BF0F470063}" type="pres">
      <dgm:prSet presAssocID="{78042877-06AF-48FC-BD7B-5178D81784EA}" presName="Name23" presStyleLbl="parChTrans1D4" presStyleIdx="10" presStyleCnt="26"/>
      <dgm:spPr/>
      <dgm:t>
        <a:bodyPr/>
        <a:lstStyle/>
        <a:p>
          <a:endParaRPr lang="en-US"/>
        </a:p>
      </dgm:t>
    </dgm:pt>
    <dgm:pt modelId="{F851DD26-4E22-49E2-8E0E-466C10C30D3A}" type="pres">
      <dgm:prSet presAssocID="{1E83A4AB-040C-45E0-8AFC-335C2E2F974B}" presName="hierRoot4" presStyleCnt="0"/>
      <dgm:spPr/>
    </dgm:pt>
    <dgm:pt modelId="{0072DFAB-E391-432A-AD65-0F04BB16CEB7}" type="pres">
      <dgm:prSet presAssocID="{1E83A4AB-040C-45E0-8AFC-335C2E2F974B}" presName="composite4" presStyleCnt="0"/>
      <dgm:spPr/>
    </dgm:pt>
    <dgm:pt modelId="{96C58D6C-1A2A-4A67-BC6A-F9C80D81E71A}" type="pres">
      <dgm:prSet presAssocID="{1E83A4AB-040C-45E0-8AFC-335C2E2F974B}" presName="background4" presStyleLbl="node4" presStyleIdx="10" presStyleCnt="26"/>
      <dgm:spPr/>
    </dgm:pt>
    <dgm:pt modelId="{D92B12B8-10D5-4D17-B8FD-10ECDF0E4F2D}" type="pres">
      <dgm:prSet presAssocID="{1E83A4AB-040C-45E0-8AFC-335C2E2F974B}" presName="text4" presStyleLbl="fgAcc4" presStyleIdx="10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58BB21-4BA0-4987-AB49-24AD5D7E4B0C}" type="pres">
      <dgm:prSet presAssocID="{1E83A4AB-040C-45E0-8AFC-335C2E2F974B}" presName="hierChild5" presStyleCnt="0"/>
      <dgm:spPr/>
    </dgm:pt>
    <dgm:pt modelId="{8CA73FCC-E7AC-4F31-A771-0D006DBE09B5}" type="pres">
      <dgm:prSet presAssocID="{EB90D950-8ADD-4CE0-8175-D478247A8916}" presName="Name23" presStyleLbl="parChTrans1D4" presStyleIdx="11" presStyleCnt="26"/>
      <dgm:spPr/>
      <dgm:t>
        <a:bodyPr/>
        <a:lstStyle/>
        <a:p>
          <a:endParaRPr lang="en-US"/>
        </a:p>
      </dgm:t>
    </dgm:pt>
    <dgm:pt modelId="{F786EF01-DC21-4939-BBBE-05625BBA3B07}" type="pres">
      <dgm:prSet presAssocID="{3EED7EA9-98CE-47A2-9150-2A9C5B685265}" presName="hierRoot4" presStyleCnt="0"/>
      <dgm:spPr/>
    </dgm:pt>
    <dgm:pt modelId="{DC74E2E3-38A2-4421-B033-60B2650E85B0}" type="pres">
      <dgm:prSet presAssocID="{3EED7EA9-98CE-47A2-9150-2A9C5B685265}" presName="composite4" presStyleCnt="0"/>
      <dgm:spPr/>
    </dgm:pt>
    <dgm:pt modelId="{8701E845-3FD8-4B17-8005-CEEAA26484FF}" type="pres">
      <dgm:prSet presAssocID="{3EED7EA9-98CE-47A2-9150-2A9C5B685265}" presName="background4" presStyleLbl="node4" presStyleIdx="11" presStyleCnt="26"/>
      <dgm:spPr/>
    </dgm:pt>
    <dgm:pt modelId="{B7A5A6CC-2986-4D9F-B01C-14D9C87F871B}" type="pres">
      <dgm:prSet presAssocID="{3EED7EA9-98CE-47A2-9150-2A9C5B685265}" presName="text4" presStyleLbl="fgAcc4" presStyleIdx="11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82FA7E-C5F7-427B-890F-237117DC8905}" type="pres">
      <dgm:prSet presAssocID="{3EED7EA9-98CE-47A2-9150-2A9C5B685265}" presName="hierChild5" presStyleCnt="0"/>
      <dgm:spPr/>
    </dgm:pt>
    <dgm:pt modelId="{7ADDDDB4-2CE9-4B6B-BBC7-F4DF7B713AF4}" type="pres">
      <dgm:prSet presAssocID="{25F59866-1AAA-4A80-BCF9-450CC6236393}" presName="Name23" presStyleLbl="parChTrans1D4" presStyleIdx="12" presStyleCnt="26"/>
      <dgm:spPr/>
      <dgm:t>
        <a:bodyPr/>
        <a:lstStyle/>
        <a:p>
          <a:endParaRPr lang="en-US"/>
        </a:p>
      </dgm:t>
    </dgm:pt>
    <dgm:pt modelId="{0F760103-CAB6-49EC-88C1-29BBB1CF2795}" type="pres">
      <dgm:prSet presAssocID="{7A5E700A-10D8-4B40-B821-45099DC9D97C}" presName="hierRoot4" presStyleCnt="0"/>
      <dgm:spPr/>
    </dgm:pt>
    <dgm:pt modelId="{D09D8794-79AD-4DEF-AC08-8780D515C8A1}" type="pres">
      <dgm:prSet presAssocID="{7A5E700A-10D8-4B40-B821-45099DC9D97C}" presName="composite4" presStyleCnt="0"/>
      <dgm:spPr/>
    </dgm:pt>
    <dgm:pt modelId="{1289E379-9486-4BF5-9F90-5B0F5222BC57}" type="pres">
      <dgm:prSet presAssocID="{7A5E700A-10D8-4B40-B821-45099DC9D97C}" presName="background4" presStyleLbl="node4" presStyleIdx="12" presStyleCnt="26"/>
      <dgm:spPr/>
    </dgm:pt>
    <dgm:pt modelId="{010A841F-D73F-4E87-8A49-E515914550E0}" type="pres">
      <dgm:prSet presAssocID="{7A5E700A-10D8-4B40-B821-45099DC9D97C}" presName="text4" presStyleLbl="fgAcc4" presStyleIdx="12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FC11A-5E41-4C09-8097-69F8306E6597}" type="pres">
      <dgm:prSet presAssocID="{7A5E700A-10D8-4B40-B821-45099DC9D97C}" presName="hierChild5" presStyleCnt="0"/>
      <dgm:spPr/>
    </dgm:pt>
    <dgm:pt modelId="{0EA5713F-2102-4CBA-B38B-D8428B91A096}" type="pres">
      <dgm:prSet presAssocID="{FEB4A267-E0AE-4A30-A77F-DDB81785B2C4}" presName="Name23" presStyleLbl="parChTrans1D4" presStyleIdx="13" presStyleCnt="26"/>
      <dgm:spPr/>
      <dgm:t>
        <a:bodyPr/>
        <a:lstStyle/>
        <a:p>
          <a:endParaRPr lang="en-US"/>
        </a:p>
      </dgm:t>
    </dgm:pt>
    <dgm:pt modelId="{DDCEC9A9-E50C-4E9C-B649-759AA756FB6F}" type="pres">
      <dgm:prSet presAssocID="{07D1B679-C7D5-4BB4-820A-E9ECC7A9DE31}" presName="hierRoot4" presStyleCnt="0"/>
      <dgm:spPr/>
    </dgm:pt>
    <dgm:pt modelId="{F522CD4B-B45D-4A0C-A011-78337CD7063A}" type="pres">
      <dgm:prSet presAssocID="{07D1B679-C7D5-4BB4-820A-E9ECC7A9DE31}" presName="composite4" presStyleCnt="0"/>
      <dgm:spPr/>
    </dgm:pt>
    <dgm:pt modelId="{F9973F2D-50A2-452F-8D6F-19FA8C85C039}" type="pres">
      <dgm:prSet presAssocID="{07D1B679-C7D5-4BB4-820A-E9ECC7A9DE31}" presName="background4" presStyleLbl="node4" presStyleIdx="13" presStyleCnt="26"/>
      <dgm:spPr/>
    </dgm:pt>
    <dgm:pt modelId="{5D0F5895-867E-481B-AFC3-4A70FE21BD7C}" type="pres">
      <dgm:prSet presAssocID="{07D1B679-C7D5-4BB4-820A-E9ECC7A9DE31}" presName="text4" presStyleLbl="fgAcc4" presStyleIdx="13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2396C-F040-42AF-B6FA-250E9C731899}" type="pres">
      <dgm:prSet presAssocID="{07D1B679-C7D5-4BB4-820A-E9ECC7A9DE31}" presName="hierChild5" presStyleCnt="0"/>
      <dgm:spPr/>
    </dgm:pt>
    <dgm:pt modelId="{2F0398D9-B2B4-4399-B916-1819393D7DDD}" type="pres">
      <dgm:prSet presAssocID="{274A65D6-5AC9-46DE-91CB-A7DFC96C221B}" presName="Name23" presStyleLbl="parChTrans1D4" presStyleIdx="14" presStyleCnt="26"/>
      <dgm:spPr/>
      <dgm:t>
        <a:bodyPr/>
        <a:lstStyle/>
        <a:p>
          <a:endParaRPr lang="en-US"/>
        </a:p>
      </dgm:t>
    </dgm:pt>
    <dgm:pt modelId="{E94B105C-0145-4C13-AE73-6E81354CB700}" type="pres">
      <dgm:prSet presAssocID="{FA65B2D6-C1B3-4E5A-A3FA-FC6A58CC199E}" presName="hierRoot4" presStyleCnt="0"/>
      <dgm:spPr/>
    </dgm:pt>
    <dgm:pt modelId="{55E85827-28F6-40B7-8C5C-A97A02184E00}" type="pres">
      <dgm:prSet presAssocID="{FA65B2D6-C1B3-4E5A-A3FA-FC6A58CC199E}" presName="composite4" presStyleCnt="0"/>
      <dgm:spPr/>
    </dgm:pt>
    <dgm:pt modelId="{62838C40-F108-4E36-ACDA-B6D03AE0451D}" type="pres">
      <dgm:prSet presAssocID="{FA65B2D6-C1B3-4E5A-A3FA-FC6A58CC199E}" presName="background4" presStyleLbl="node4" presStyleIdx="14" presStyleCnt="26"/>
      <dgm:spPr/>
    </dgm:pt>
    <dgm:pt modelId="{C838AF9C-C6AB-42CD-AF60-591AEAC16F61}" type="pres">
      <dgm:prSet presAssocID="{FA65B2D6-C1B3-4E5A-A3FA-FC6A58CC199E}" presName="text4" presStyleLbl="fgAcc4" presStyleIdx="14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942B6-C9B2-41CA-9E9B-A8C4D105542A}" type="pres">
      <dgm:prSet presAssocID="{FA65B2D6-C1B3-4E5A-A3FA-FC6A58CC199E}" presName="hierChild5" presStyleCnt="0"/>
      <dgm:spPr/>
    </dgm:pt>
    <dgm:pt modelId="{072B1753-1CF1-4A71-9DE2-0434433619DA}" type="pres">
      <dgm:prSet presAssocID="{BC7BAD5C-C23A-4AE8-A93D-A737B30CF44C}" presName="Name23" presStyleLbl="parChTrans1D4" presStyleIdx="15" presStyleCnt="26"/>
      <dgm:spPr/>
      <dgm:t>
        <a:bodyPr/>
        <a:lstStyle/>
        <a:p>
          <a:endParaRPr lang="en-US"/>
        </a:p>
      </dgm:t>
    </dgm:pt>
    <dgm:pt modelId="{FF7EC507-D68A-4B96-AED4-80EC09407189}" type="pres">
      <dgm:prSet presAssocID="{C261FCBE-5DEF-468A-9740-460C02557F86}" presName="hierRoot4" presStyleCnt="0"/>
      <dgm:spPr/>
    </dgm:pt>
    <dgm:pt modelId="{A5465DCD-03C5-4817-BB29-94C50D0DF9BA}" type="pres">
      <dgm:prSet presAssocID="{C261FCBE-5DEF-468A-9740-460C02557F86}" presName="composite4" presStyleCnt="0"/>
      <dgm:spPr/>
    </dgm:pt>
    <dgm:pt modelId="{0E211DFB-9516-4B2F-9ABC-FCDB27F7C7A9}" type="pres">
      <dgm:prSet presAssocID="{C261FCBE-5DEF-468A-9740-460C02557F86}" presName="background4" presStyleLbl="node4" presStyleIdx="15" presStyleCnt="26"/>
      <dgm:spPr/>
    </dgm:pt>
    <dgm:pt modelId="{46AAE151-E2E9-4E8D-A7C2-DEC202905086}" type="pres">
      <dgm:prSet presAssocID="{C261FCBE-5DEF-468A-9740-460C02557F86}" presName="text4" presStyleLbl="fgAcc4" presStyleIdx="15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6176BB-D3AB-4771-915A-348FB0D7CC1B}" type="pres">
      <dgm:prSet presAssocID="{C261FCBE-5DEF-468A-9740-460C02557F86}" presName="hierChild5" presStyleCnt="0"/>
      <dgm:spPr/>
    </dgm:pt>
    <dgm:pt modelId="{382656E4-5DB3-48B5-971F-A954577F6CC7}" type="pres">
      <dgm:prSet presAssocID="{89A6F19B-7127-4F8A-9ADE-94DA465960B0}" presName="Name23" presStyleLbl="parChTrans1D4" presStyleIdx="16" presStyleCnt="26"/>
      <dgm:spPr/>
      <dgm:t>
        <a:bodyPr/>
        <a:lstStyle/>
        <a:p>
          <a:endParaRPr lang="en-US"/>
        </a:p>
      </dgm:t>
    </dgm:pt>
    <dgm:pt modelId="{722D17E8-141D-489F-B154-A7997B275C46}" type="pres">
      <dgm:prSet presAssocID="{EDE652B5-1A2F-4B21-BDE5-082FD7FFE9F8}" presName="hierRoot4" presStyleCnt="0"/>
      <dgm:spPr/>
    </dgm:pt>
    <dgm:pt modelId="{15527935-6AE6-4DA3-B553-387D6B05A2B4}" type="pres">
      <dgm:prSet presAssocID="{EDE652B5-1A2F-4B21-BDE5-082FD7FFE9F8}" presName="composite4" presStyleCnt="0"/>
      <dgm:spPr/>
    </dgm:pt>
    <dgm:pt modelId="{AFF9549E-4E77-43CD-A661-3D6EB0C333FB}" type="pres">
      <dgm:prSet presAssocID="{EDE652B5-1A2F-4B21-BDE5-082FD7FFE9F8}" presName="background4" presStyleLbl="node4" presStyleIdx="16" presStyleCnt="26"/>
      <dgm:spPr/>
    </dgm:pt>
    <dgm:pt modelId="{7899C1FD-05B6-4C7A-BCDF-CE7EF1759AF2}" type="pres">
      <dgm:prSet presAssocID="{EDE652B5-1A2F-4B21-BDE5-082FD7FFE9F8}" presName="text4" presStyleLbl="fgAcc4" presStyleIdx="16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980509-1D1D-47F9-B52A-0AABF6E6CD75}" type="pres">
      <dgm:prSet presAssocID="{EDE652B5-1A2F-4B21-BDE5-082FD7FFE9F8}" presName="hierChild5" presStyleCnt="0"/>
      <dgm:spPr/>
    </dgm:pt>
    <dgm:pt modelId="{25889C14-64D3-4C09-9C58-DC6CB628F525}" type="pres">
      <dgm:prSet presAssocID="{2474506A-D5DC-48CE-989A-5DDEB0F51EDB}" presName="Name23" presStyleLbl="parChTrans1D4" presStyleIdx="17" presStyleCnt="26"/>
      <dgm:spPr/>
      <dgm:t>
        <a:bodyPr/>
        <a:lstStyle/>
        <a:p>
          <a:endParaRPr lang="en-US"/>
        </a:p>
      </dgm:t>
    </dgm:pt>
    <dgm:pt modelId="{A02319CD-93A1-4DB9-8850-8067A3381EB1}" type="pres">
      <dgm:prSet presAssocID="{753424A2-617B-435E-850C-D88D728FE4BC}" presName="hierRoot4" presStyleCnt="0"/>
      <dgm:spPr/>
    </dgm:pt>
    <dgm:pt modelId="{0BC5DFBB-0027-465F-B840-B078F2585F0A}" type="pres">
      <dgm:prSet presAssocID="{753424A2-617B-435E-850C-D88D728FE4BC}" presName="composite4" presStyleCnt="0"/>
      <dgm:spPr/>
    </dgm:pt>
    <dgm:pt modelId="{94A0F1CE-15F3-4741-B34C-DEEBAEE73849}" type="pres">
      <dgm:prSet presAssocID="{753424A2-617B-435E-850C-D88D728FE4BC}" presName="background4" presStyleLbl="node4" presStyleIdx="17" presStyleCnt="26"/>
      <dgm:spPr/>
    </dgm:pt>
    <dgm:pt modelId="{F12F7E43-7056-4DB5-93BC-DF7246A81C41}" type="pres">
      <dgm:prSet presAssocID="{753424A2-617B-435E-850C-D88D728FE4BC}" presName="text4" presStyleLbl="fgAcc4" presStyleIdx="17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223140-E247-468A-A900-2932099BAE2F}" type="pres">
      <dgm:prSet presAssocID="{753424A2-617B-435E-850C-D88D728FE4BC}" presName="hierChild5" presStyleCnt="0"/>
      <dgm:spPr/>
    </dgm:pt>
    <dgm:pt modelId="{1D607ED7-3B6B-4315-A58E-274A970F5B43}" type="pres">
      <dgm:prSet presAssocID="{434BEC1C-976C-4739-AD08-D2ABE2B20829}" presName="Name23" presStyleLbl="parChTrans1D4" presStyleIdx="18" presStyleCnt="26"/>
      <dgm:spPr/>
      <dgm:t>
        <a:bodyPr/>
        <a:lstStyle/>
        <a:p>
          <a:endParaRPr lang="en-US"/>
        </a:p>
      </dgm:t>
    </dgm:pt>
    <dgm:pt modelId="{B111EC3F-520C-414B-94FA-948D80A2A438}" type="pres">
      <dgm:prSet presAssocID="{E2B685ED-C5FB-4CDB-90B0-E706C0B38D32}" presName="hierRoot4" presStyleCnt="0"/>
      <dgm:spPr/>
    </dgm:pt>
    <dgm:pt modelId="{B7B024E2-E317-4E04-9676-31C8DACC292A}" type="pres">
      <dgm:prSet presAssocID="{E2B685ED-C5FB-4CDB-90B0-E706C0B38D32}" presName="composite4" presStyleCnt="0"/>
      <dgm:spPr/>
    </dgm:pt>
    <dgm:pt modelId="{646A8C2E-F278-45D1-B28C-C11FC321400F}" type="pres">
      <dgm:prSet presAssocID="{E2B685ED-C5FB-4CDB-90B0-E706C0B38D32}" presName="background4" presStyleLbl="node4" presStyleIdx="18" presStyleCnt="26"/>
      <dgm:spPr/>
    </dgm:pt>
    <dgm:pt modelId="{6972BBC2-5CFD-45B0-B96A-7D3CA3718915}" type="pres">
      <dgm:prSet presAssocID="{E2B685ED-C5FB-4CDB-90B0-E706C0B38D32}" presName="text4" presStyleLbl="fgAcc4" presStyleIdx="18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9369F-B18C-4C1A-81EC-EA69247A6896}" type="pres">
      <dgm:prSet presAssocID="{E2B685ED-C5FB-4CDB-90B0-E706C0B38D32}" presName="hierChild5" presStyleCnt="0"/>
      <dgm:spPr/>
    </dgm:pt>
    <dgm:pt modelId="{934B9AC0-B760-4FA5-A451-78CD35090A6A}" type="pres">
      <dgm:prSet presAssocID="{E3343723-A86E-41E6-9F0E-3CE333629122}" presName="Name23" presStyleLbl="parChTrans1D4" presStyleIdx="19" presStyleCnt="26"/>
      <dgm:spPr/>
      <dgm:t>
        <a:bodyPr/>
        <a:lstStyle/>
        <a:p>
          <a:endParaRPr lang="en-US"/>
        </a:p>
      </dgm:t>
    </dgm:pt>
    <dgm:pt modelId="{849FF13F-AC08-4AED-9045-64FCE7A3143A}" type="pres">
      <dgm:prSet presAssocID="{DED6F14F-A0DF-42F6-8BC5-EF68723890B5}" presName="hierRoot4" presStyleCnt="0"/>
      <dgm:spPr/>
    </dgm:pt>
    <dgm:pt modelId="{D53BD712-1B8C-4CE1-81BD-C49BF836F415}" type="pres">
      <dgm:prSet presAssocID="{DED6F14F-A0DF-42F6-8BC5-EF68723890B5}" presName="composite4" presStyleCnt="0"/>
      <dgm:spPr/>
    </dgm:pt>
    <dgm:pt modelId="{AD125D7C-7D3E-442E-B18F-331E5C7FDCFE}" type="pres">
      <dgm:prSet presAssocID="{DED6F14F-A0DF-42F6-8BC5-EF68723890B5}" presName="background4" presStyleLbl="node4" presStyleIdx="19" presStyleCnt="26"/>
      <dgm:spPr/>
    </dgm:pt>
    <dgm:pt modelId="{E5F5E9E7-6D1B-41A5-8796-50C9A5BF5C7B}" type="pres">
      <dgm:prSet presAssocID="{DED6F14F-A0DF-42F6-8BC5-EF68723890B5}" presName="text4" presStyleLbl="fgAcc4" presStyleIdx="19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79A954-ADF2-4E80-9D08-978547AC101F}" type="pres">
      <dgm:prSet presAssocID="{DED6F14F-A0DF-42F6-8BC5-EF68723890B5}" presName="hierChild5" presStyleCnt="0"/>
      <dgm:spPr/>
    </dgm:pt>
    <dgm:pt modelId="{F3DB8B18-1430-4BDC-85A8-B8BB1DF5EC89}" type="pres">
      <dgm:prSet presAssocID="{A6AFA9EE-74ED-4EB6-9E02-D9691183166E}" presName="Name23" presStyleLbl="parChTrans1D4" presStyleIdx="20" presStyleCnt="26"/>
      <dgm:spPr/>
      <dgm:t>
        <a:bodyPr/>
        <a:lstStyle/>
        <a:p>
          <a:endParaRPr lang="en-US"/>
        </a:p>
      </dgm:t>
    </dgm:pt>
    <dgm:pt modelId="{7EBC947E-A4BD-48CE-A473-7DEB9BB835E8}" type="pres">
      <dgm:prSet presAssocID="{89F5AB80-6926-46F8-97BD-7C1ADD47E994}" presName="hierRoot4" presStyleCnt="0"/>
      <dgm:spPr/>
    </dgm:pt>
    <dgm:pt modelId="{8D546F55-C78C-4137-A711-5E9E9C8A504C}" type="pres">
      <dgm:prSet presAssocID="{89F5AB80-6926-46F8-97BD-7C1ADD47E994}" presName="composite4" presStyleCnt="0"/>
      <dgm:spPr/>
    </dgm:pt>
    <dgm:pt modelId="{55BE852A-F250-4491-B5FD-C9F4E36289CF}" type="pres">
      <dgm:prSet presAssocID="{89F5AB80-6926-46F8-97BD-7C1ADD47E994}" presName="background4" presStyleLbl="node4" presStyleIdx="20" presStyleCnt="26"/>
      <dgm:spPr/>
    </dgm:pt>
    <dgm:pt modelId="{D0A8649E-1407-4CF9-AC5C-D2A8AEC51855}" type="pres">
      <dgm:prSet presAssocID="{89F5AB80-6926-46F8-97BD-7C1ADD47E994}" presName="text4" presStyleLbl="fgAcc4" presStyleIdx="20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D8C4A-558D-4D73-9CC2-EB07BAA896A3}" type="pres">
      <dgm:prSet presAssocID="{89F5AB80-6926-46F8-97BD-7C1ADD47E994}" presName="hierChild5" presStyleCnt="0"/>
      <dgm:spPr/>
    </dgm:pt>
    <dgm:pt modelId="{51398110-42C0-4201-ABEF-D027F30D798C}" type="pres">
      <dgm:prSet presAssocID="{335BC6F0-EACC-45DC-A104-C83CEF2414B4}" presName="Name23" presStyleLbl="parChTrans1D4" presStyleIdx="21" presStyleCnt="26"/>
      <dgm:spPr/>
      <dgm:t>
        <a:bodyPr/>
        <a:lstStyle/>
        <a:p>
          <a:endParaRPr lang="en-US"/>
        </a:p>
      </dgm:t>
    </dgm:pt>
    <dgm:pt modelId="{C81CD3DE-45F3-409D-AE6C-2B3458605279}" type="pres">
      <dgm:prSet presAssocID="{49D00814-A3F5-46AF-A82D-43B91B3E35DB}" presName="hierRoot4" presStyleCnt="0"/>
      <dgm:spPr/>
    </dgm:pt>
    <dgm:pt modelId="{F9B382CC-B722-4C10-A46A-5D659D0072B5}" type="pres">
      <dgm:prSet presAssocID="{49D00814-A3F5-46AF-A82D-43B91B3E35DB}" presName="composite4" presStyleCnt="0"/>
      <dgm:spPr/>
    </dgm:pt>
    <dgm:pt modelId="{DF213926-9FBB-4DB4-B23B-F77A365FE0A7}" type="pres">
      <dgm:prSet presAssocID="{49D00814-A3F5-46AF-A82D-43B91B3E35DB}" presName="background4" presStyleLbl="node4" presStyleIdx="21" presStyleCnt="26"/>
      <dgm:spPr/>
    </dgm:pt>
    <dgm:pt modelId="{6FCD8FD9-E053-4F98-906F-1A0D38B38949}" type="pres">
      <dgm:prSet presAssocID="{49D00814-A3F5-46AF-A82D-43B91B3E35DB}" presName="text4" presStyleLbl="fgAcc4" presStyleIdx="21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98C47-3053-4997-A341-ACF42E8D0EE7}" type="pres">
      <dgm:prSet presAssocID="{49D00814-A3F5-46AF-A82D-43B91B3E35DB}" presName="hierChild5" presStyleCnt="0"/>
      <dgm:spPr/>
    </dgm:pt>
    <dgm:pt modelId="{2E5AC078-4706-4FB4-9C58-76F52C41B74D}" type="pres">
      <dgm:prSet presAssocID="{A232D914-D49E-4F5C-BFEF-808A64BCF107}" presName="Name23" presStyleLbl="parChTrans1D4" presStyleIdx="22" presStyleCnt="26"/>
      <dgm:spPr/>
      <dgm:t>
        <a:bodyPr/>
        <a:lstStyle/>
        <a:p>
          <a:endParaRPr lang="en-US"/>
        </a:p>
      </dgm:t>
    </dgm:pt>
    <dgm:pt modelId="{C95856B4-F7CE-41FB-9AFF-04FAF7DAE939}" type="pres">
      <dgm:prSet presAssocID="{83E7C6FD-0A06-4998-8D45-9419908605DD}" presName="hierRoot4" presStyleCnt="0"/>
      <dgm:spPr/>
    </dgm:pt>
    <dgm:pt modelId="{AD034F95-E571-42C6-8426-B1490124BC22}" type="pres">
      <dgm:prSet presAssocID="{83E7C6FD-0A06-4998-8D45-9419908605DD}" presName="composite4" presStyleCnt="0"/>
      <dgm:spPr/>
    </dgm:pt>
    <dgm:pt modelId="{430BBD99-5C96-4A5D-AFED-3A728BD80ADF}" type="pres">
      <dgm:prSet presAssocID="{83E7C6FD-0A06-4998-8D45-9419908605DD}" presName="background4" presStyleLbl="node4" presStyleIdx="22" presStyleCnt="26"/>
      <dgm:spPr/>
    </dgm:pt>
    <dgm:pt modelId="{36469164-38FF-40DD-9EA9-EB4F20DE5FF7}" type="pres">
      <dgm:prSet presAssocID="{83E7C6FD-0A06-4998-8D45-9419908605DD}" presName="text4" presStyleLbl="fgAcc4" presStyleIdx="22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27C98-3933-44D0-A60C-68D6C3BA017D}" type="pres">
      <dgm:prSet presAssocID="{83E7C6FD-0A06-4998-8D45-9419908605DD}" presName="hierChild5" presStyleCnt="0"/>
      <dgm:spPr/>
    </dgm:pt>
    <dgm:pt modelId="{BE98D110-34DE-409A-A5EC-A5694E12BEC3}" type="pres">
      <dgm:prSet presAssocID="{357374B8-83A4-4DC0-B4D9-0D6573C1D7C5}" presName="Name17" presStyleLbl="parChTrans1D3" presStyleIdx="3" presStyleCnt="4"/>
      <dgm:spPr/>
      <dgm:t>
        <a:bodyPr/>
        <a:lstStyle/>
        <a:p>
          <a:endParaRPr lang="en-US"/>
        </a:p>
      </dgm:t>
    </dgm:pt>
    <dgm:pt modelId="{4C5DE38A-D0DF-4B5C-B993-9C159960ADBD}" type="pres">
      <dgm:prSet presAssocID="{D0D44D58-ECFA-4C2B-AD01-B07E5B30E928}" presName="hierRoot3" presStyleCnt="0"/>
      <dgm:spPr/>
    </dgm:pt>
    <dgm:pt modelId="{4DCD6732-04EA-4AD5-A19B-0B3D83E99A23}" type="pres">
      <dgm:prSet presAssocID="{D0D44D58-ECFA-4C2B-AD01-B07E5B30E928}" presName="composite3" presStyleCnt="0"/>
      <dgm:spPr/>
    </dgm:pt>
    <dgm:pt modelId="{F670B7A4-9EC9-45C6-BC01-C4DD2577778E}" type="pres">
      <dgm:prSet presAssocID="{D0D44D58-ECFA-4C2B-AD01-B07E5B30E928}" presName="background3" presStyleLbl="node3" presStyleIdx="3" presStyleCnt="4"/>
      <dgm:spPr/>
    </dgm:pt>
    <dgm:pt modelId="{70B4DD4C-A68D-41F7-8448-2CD7C4CCBFEA}" type="pres">
      <dgm:prSet presAssocID="{D0D44D58-ECFA-4C2B-AD01-B07E5B30E92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C14FF0-244F-4EAD-A5BB-A41AACCDF7CA}" type="pres">
      <dgm:prSet presAssocID="{D0D44D58-ECFA-4C2B-AD01-B07E5B30E928}" presName="hierChild4" presStyleCnt="0"/>
      <dgm:spPr/>
    </dgm:pt>
    <dgm:pt modelId="{450226F0-B041-45C1-BFCF-A5B7A666CBFC}" type="pres">
      <dgm:prSet presAssocID="{96B50601-74D9-41F8-9BE4-3107D3C5D05E}" presName="Name23" presStyleLbl="parChTrans1D4" presStyleIdx="23" presStyleCnt="26"/>
      <dgm:spPr/>
      <dgm:t>
        <a:bodyPr/>
        <a:lstStyle/>
        <a:p>
          <a:endParaRPr lang="en-US"/>
        </a:p>
      </dgm:t>
    </dgm:pt>
    <dgm:pt modelId="{B9580613-94BF-4E19-AF8B-37F708FC1774}" type="pres">
      <dgm:prSet presAssocID="{ECE0390D-5B2B-423F-873A-52026910FE65}" presName="hierRoot4" presStyleCnt="0"/>
      <dgm:spPr/>
    </dgm:pt>
    <dgm:pt modelId="{FDC51CFA-4713-44D7-A116-824922322BD1}" type="pres">
      <dgm:prSet presAssocID="{ECE0390D-5B2B-423F-873A-52026910FE65}" presName="composite4" presStyleCnt="0"/>
      <dgm:spPr/>
    </dgm:pt>
    <dgm:pt modelId="{1F423869-DAC0-4538-A220-5F4B87C25293}" type="pres">
      <dgm:prSet presAssocID="{ECE0390D-5B2B-423F-873A-52026910FE65}" presName="background4" presStyleLbl="node4" presStyleIdx="23" presStyleCnt="26"/>
      <dgm:spPr/>
    </dgm:pt>
    <dgm:pt modelId="{DD120ABA-0EEC-40C8-882A-976DF5C205A3}" type="pres">
      <dgm:prSet presAssocID="{ECE0390D-5B2B-423F-873A-52026910FE65}" presName="text4" presStyleLbl="fgAcc4" presStyleIdx="23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20F38-7619-43AA-B030-56E48D756CD5}" type="pres">
      <dgm:prSet presAssocID="{ECE0390D-5B2B-423F-873A-52026910FE65}" presName="hierChild5" presStyleCnt="0"/>
      <dgm:spPr/>
    </dgm:pt>
    <dgm:pt modelId="{5260C0EE-4E2B-4A76-B633-1BB9FC782C75}" type="pres">
      <dgm:prSet presAssocID="{B3B09DAD-A29F-4171-A778-36ED7ECD673D}" presName="Name23" presStyleLbl="parChTrans1D4" presStyleIdx="24" presStyleCnt="26"/>
      <dgm:spPr/>
      <dgm:t>
        <a:bodyPr/>
        <a:lstStyle/>
        <a:p>
          <a:endParaRPr lang="en-US"/>
        </a:p>
      </dgm:t>
    </dgm:pt>
    <dgm:pt modelId="{2CB21854-F23D-4CA9-8D9B-C16CD9C89935}" type="pres">
      <dgm:prSet presAssocID="{049BCE42-A66D-4888-BA5B-4F9EFDB9407A}" presName="hierRoot4" presStyleCnt="0"/>
      <dgm:spPr/>
    </dgm:pt>
    <dgm:pt modelId="{08BB9E77-976A-4764-9C65-2F9C0C952332}" type="pres">
      <dgm:prSet presAssocID="{049BCE42-A66D-4888-BA5B-4F9EFDB9407A}" presName="composite4" presStyleCnt="0"/>
      <dgm:spPr/>
    </dgm:pt>
    <dgm:pt modelId="{DD8FD678-A7CC-47F5-B6A2-F95889D9FC81}" type="pres">
      <dgm:prSet presAssocID="{049BCE42-A66D-4888-BA5B-4F9EFDB9407A}" presName="background4" presStyleLbl="node4" presStyleIdx="24" presStyleCnt="26"/>
      <dgm:spPr/>
    </dgm:pt>
    <dgm:pt modelId="{6E53D099-B792-4D67-8A54-9AAEB37DB058}" type="pres">
      <dgm:prSet presAssocID="{049BCE42-A66D-4888-BA5B-4F9EFDB9407A}" presName="text4" presStyleLbl="fgAcc4" presStyleIdx="24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8D71-DFC7-417A-998B-084ACA5E621E}" type="pres">
      <dgm:prSet presAssocID="{049BCE42-A66D-4888-BA5B-4F9EFDB9407A}" presName="hierChild5" presStyleCnt="0"/>
      <dgm:spPr/>
    </dgm:pt>
    <dgm:pt modelId="{84AF1D4E-3004-466D-8701-2A71E1CED333}" type="pres">
      <dgm:prSet presAssocID="{86272089-4BC8-4E2A-86FC-68116967D542}" presName="Name23" presStyleLbl="parChTrans1D4" presStyleIdx="25" presStyleCnt="26"/>
      <dgm:spPr/>
      <dgm:t>
        <a:bodyPr/>
        <a:lstStyle/>
        <a:p>
          <a:endParaRPr lang="en-US"/>
        </a:p>
      </dgm:t>
    </dgm:pt>
    <dgm:pt modelId="{9F353BAC-7D6C-4491-A75D-50D51524E872}" type="pres">
      <dgm:prSet presAssocID="{D9FDA200-5E54-4B57-AB50-D02F97309DE0}" presName="hierRoot4" presStyleCnt="0"/>
      <dgm:spPr/>
    </dgm:pt>
    <dgm:pt modelId="{7DAE7362-EC68-4C84-A100-34B777DFD72D}" type="pres">
      <dgm:prSet presAssocID="{D9FDA200-5E54-4B57-AB50-D02F97309DE0}" presName="composite4" presStyleCnt="0"/>
      <dgm:spPr/>
    </dgm:pt>
    <dgm:pt modelId="{D0A27D1F-A387-4254-A9BE-204E460B996B}" type="pres">
      <dgm:prSet presAssocID="{D9FDA200-5E54-4B57-AB50-D02F97309DE0}" presName="background4" presStyleLbl="node4" presStyleIdx="25" presStyleCnt="26"/>
      <dgm:spPr/>
    </dgm:pt>
    <dgm:pt modelId="{B10BF919-2019-411E-B4D3-4AA7E364BE36}" type="pres">
      <dgm:prSet presAssocID="{D9FDA200-5E54-4B57-AB50-D02F97309DE0}" presName="text4" presStyleLbl="fgAcc4" presStyleIdx="25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B56B1-D0DB-4951-859F-6B58B72F2CD4}" type="pres">
      <dgm:prSet presAssocID="{D9FDA200-5E54-4B57-AB50-D02F97309DE0}" presName="hierChild5" presStyleCnt="0"/>
      <dgm:spPr/>
    </dgm:pt>
  </dgm:ptLst>
  <dgm:cxnLst>
    <dgm:cxn modelId="{2E928F49-72B0-4F54-85E1-3D4C70BA0D38}" srcId="{5B33D7B5-B618-4CBF-8829-66009D49887F}" destId="{6037574F-0E4D-433E-ADE0-2EBD1ED601EA}" srcOrd="0" destOrd="0" parTransId="{5706C13E-76B0-4341-8E35-413168CC4EB8}" sibTransId="{8BEBCA54-B311-429B-A19D-8048C437911A}"/>
    <dgm:cxn modelId="{435E9FD5-4AF7-446B-A8FE-FF8FE8461E4E}" srcId="{4C2C2421-EF58-4768-B402-04860F35FC01}" destId="{80A64BE9-3E43-4FFB-AA2C-C6ACE1CB9412}" srcOrd="0" destOrd="0" parTransId="{07971AB0-6D32-402F-8B22-2FFB1E0F4CFF}" sibTransId="{B2016B88-4BD7-4961-8A0C-AFD4172EF0C0}"/>
    <dgm:cxn modelId="{5BC4A95D-C433-49D2-B840-3F196059C21A}" type="presOf" srcId="{89A6F19B-7127-4F8A-9ADE-94DA465960B0}" destId="{382656E4-5DB3-48B5-971F-A954577F6CC7}" srcOrd="0" destOrd="0" presId="urn:microsoft.com/office/officeart/2005/8/layout/hierarchy1"/>
    <dgm:cxn modelId="{977C8D9D-D083-420B-BDF4-C21EE8ACD46D}" type="presOf" srcId="{FA65B2D6-C1B3-4E5A-A3FA-FC6A58CC199E}" destId="{C838AF9C-C6AB-42CD-AF60-591AEAC16F61}" srcOrd="0" destOrd="0" presId="urn:microsoft.com/office/officeart/2005/8/layout/hierarchy1"/>
    <dgm:cxn modelId="{CF0A3A47-1B8C-4FB9-A152-05B883916082}" type="presOf" srcId="{EB90D950-8ADD-4CE0-8175-D478247A8916}" destId="{8CA73FCC-E7AC-4F31-A771-0D006DBE09B5}" srcOrd="0" destOrd="0" presId="urn:microsoft.com/office/officeart/2005/8/layout/hierarchy1"/>
    <dgm:cxn modelId="{2764103A-3BEB-445C-B1BC-3F22E69D6240}" type="presOf" srcId="{AA8854BA-D8A7-4C52-BFE4-B5DF099BE206}" destId="{29B7F5D3-001D-426C-93B9-FE5709728820}" srcOrd="0" destOrd="0" presId="urn:microsoft.com/office/officeart/2005/8/layout/hierarchy1"/>
    <dgm:cxn modelId="{ABA03BD8-EAC3-4788-834E-E979831DD8AF}" type="presOf" srcId="{80A64BE9-3E43-4FFB-AA2C-C6ACE1CB9412}" destId="{D77681F3-9F95-437F-94B4-99BD06DC7E63}" srcOrd="0" destOrd="0" presId="urn:microsoft.com/office/officeart/2005/8/layout/hierarchy1"/>
    <dgm:cxn modelId="{8247E133-983E-485C-88D5-F9C8D11F2C2A}" type="presOf" srcId="{25F59866-1AAA-4A80-BCF9-450CC6236393}" destId="{7ADDDDB4-2CE9-4B6B-BBC7-F4DF7B713AF4}" srcOrd="0" destOrd="0" presId="urn:microsoft.com/office/officeart/2005/8/layout/hierarchy1"/>
    <dgm:cxn modelId="{754B6B56-6C4D-4F5A-B7F2-4B3A4E92F1E7}" type="presOf" srcId="{ECE0390D-5B2B-423F-873A-52026910FE65}" destId="{DD120ABA-0EEC-40C8-882A-976DF5C205A3}" srcOrd="0" destOrd="0" presId="urn:microsoft.com/office/officeart/2005/8/layout/hierarchy1"/>
    <dgm:cxn modelId="{D0DBCEB5-1570-4625-AEA1-E6773A467880}" type="presOf" srcId="{E8F5742D-A66C-4492-853A-32C87B48435B}" destId="{DA2EEC5E-2C28-4C11-BAB8-CEC6F7B414E7}" srcOrd="0" destOrd="0" presId="urn:microsoft.com/office/officeart/2005/8/layout/hierarchy1"/>
    <dgm:cxn modelId="{12D43453-F3B2-4523-99F0-09A68980436B}" type="presOf" srcId="{E15FBE8D-B8F9-4FD2-BC05-58797E3B46F6}" destId="{8F09F8C9-AEF6-4154-840E-0F7FCACB04C4}" srcOrd="0" destOrd="0" presId="urn:microsoft.com/office/officeart/2005/8/layout/hierarchy1"/>
    <dgm:cxn modelId="{C6FA92F8-5CF8-4DB4-8F2E-242709E66249}" type="presOf" srcId="{335BC6F0-EACC-45DC-A104-C83CEF2414B4}" destId="{51398110-42C0-4201-ABEF-D027F30D798C}" srcOrd="0" destOrd="0" presId="urn:microsoft.com/office/officeart/2005/8/layout/hierarchy1"/>
    <dgm:cxn modelId="{F44DAF0F-3106-41AF-8642-A139E92BF035}" srcId="{D0D44D58-ECFA-4C2B-AD01-B07E5B30E928}" destId="{ECE0390D-5B2B-423F-873A-52026910FE65}" srcOrd="0" destOrd="0" parTransId="{96B50601-74D9-41F8-9BE4-3107D3C5D05E}" sibTransId="{28A0BBAD-A6CC-452A-88BB-5112FA5F45C3}"/>
    <dgm:cxn modelId="{337DDCF7-AF2F-424F-A962-7EC230F47B0A}" type="presOf" srcId="{1E83A4AB-040C-45E0-8AFC-335C2E2F974B}" destId="{D92B12B8-10D5-4D17-B8FD-10ECDF0E4F2D}" srcOrd="0" destOrd="0" presId="urn:microsoft.com/office/officeart/2005/8/layout/hierarchy1"/>
    <dgm:cxn modelId="{27477B17-0D71-4DEA-88EE-B54F2D75D24D}" type="presOf" srcId="{1B887AB2-43CA-438D-A266-5ED06584D481}" destId="{07513761-4EC7-4E0D-BF97-A181B461F426}" srcOrd="0" destOrd="0" presId="urn:microsoft.com/office/officeart/2005/8/layout/hierarchy1"/>
    <dgm:cxn modelId="{AB40BE3E-EE6C-4AEF-B79A-91089E68F185}" type="presOf" srcId="{865D9A73-BA58-42B5-A12F-D89B004483F9}" destId="{09ACD396-647A-40EE-B626-58CFCF98D24A}" srcOrd="0" destOrd="0" presId="urn:microsoft.com/office/officeart/2005/8/layout/hierarchy1"/>
    <dgm:cxn modelId="{2590B183-9CAA-44AA-AE6D-0D3555CECF78}" type="presOf" srcId="{86272089-4BC8-4E2A-86FC-68116967D542}" destId="{84AF1D4E-3004-466D-8701-2A71E1CED333}" srcOrd="0" destOrd="0" presId="urn:microsoft.com/office/officeart/2005/8/layout/hierarchy1"/>
    <dgm:cxn modelId="{6514BA4A-1973-4CA4-8CE6-C0967824177A}" srcId="{5B33D7B5-B618-4CBF-8829-66009D49887F}" destId="{D7F8DBF0-925E-4026-84BD-BFF60DD9B73C}" srcOrd="1" destOrd="0" parTransId="{7AFC8868-AAC5-4A30-A033-33716BA3AC90}" sibTransId="{2F549767-F8BE-4F6C-BE10-8DACD2713377}"/>
    <dgm:cxn modelId="{D14C164F-DCEE-4626-992A-CA96A441046D}" type="presOf" srcId="{94552995-C0BF-442A-9838-19AEC844CD85}" destId="{B9C61152-828A-4E1D-80E8-0841DEEB4192}" srcOrd="0" destOrd="0" presId="urn:microsoft.com/office/officeart/2005/8/layout/hierarchy1"/>
    <dgm:cxn modelId="{B48999B3-7C16-44C4-8BF2-DF8DD625404B}" srcId="{5B33D7B5-B618-4CBF-8829-66009D49887F}" destId="{A4F19E1F-B717-4545-B8CD-250CFC1DF8F5}" srcOrd="2" destOrd="0" parTransId="{5AB581B1-5686-4687-9F0D-13E07DEA30E8}" sibTransId="{FDB7EB86-77DC-484F-99F0-ABB4E1C56CE1}"/>
    <dgm:cxn modelId="{E56AFFEB-151D-4077-B248-C9B7708CD5E5}" srcId="{1E83A4AB-040C-45E0-8AFC-335C2E2F974B}" destId="{DED6F14F-A0DF-42F6-8BC5-EF68723890B5}" srcOrd="8" destOrd="0" parTransId="{E3343723-A86E-41E6-9F0E-3CE333629122}" sibTransId="{0545FDCD-EF90-4A1F-AD65-EE228E50731A}"/>
    <dgm:cxn modelId="{100862F7-4E5F-4B51-AC55-D0FCEF5A09A6}" srcId="{5B33D7B5-B618-4CBF-8829-66009D49887F}" destId="{1E83A4AB-040C-45E0-8AFC-335C2E2F974B}" srcOrd="4" destOrd="0" parTransId="{78042877-06AF-48FC-BD7B-5178D81784EA}" sibTransId="{48A59840-0DCF-48A3-B053-A7D6994E8C61}"/>
    <dgm:cxn modelId="{FF2D21EA-3361-4C7B-9812-ABEB52BE86FB}" type="presOf" srcId="{89F5AB80-6926-46F8-97BD-7C1ADD47E994}" destId="{D0A8649E-1407-4CF9-AC5C-D2A8AEC51855}" srcOrd="0" destOrd="0" presId="urn:microsoft.com/office/officeart/2005/8/layout/hierarchy1"/>
    <dgm:cxn modelId="{0ED8320B-306E-41FC-B8B7-4B218F89C29D}" type="presOf" srcId="{E3343723-A86E-41E6-9F0E-3CE333629122}" destId="{934B9AC0-B760-4FA5-A451-78CD35090A6A}" srcOrd="0" destOrd="0" presId="urn:microsoft.com/office/officeart/2005/8/layout/hierarchy1"/>
    <dgm:cxn modelId="{53898DDC-7B50-4FA9-B2CB-EFECD95F53CD}" type="presOf" srcId="{A232D914-D49E-4F5C-BFEF-808A64BCF107}" destId="{2E5AC078-4706-4FB4-9C58-76F52C41B74D}" srcOrd="0" destOrd="0" presId="urn:microsoft.com/office/officeart/2005/8/layout/hierarchy1"/>
    <dgm:cxn modelId="{9D5030FD-30B5-42B1-B5EF-BD15C1ED1C60}" srcId="{5B33D7B5-B618-4CBF-8829-66009D49887F}" destId="{439B6FBB-5437-4B36-9900-559D7E7F380E}" srcOrd="3" destOrd="0" parTransId="{ECCE1F22-CA74-42D5-BEE7-7CC1B2C4346D}" sibTransId="{49E88C3A-01BB-4C29-B82C-D7FACFABE54A}"/>
    <dgm:cxn modelId="{7EC0B64C-8689-4C44-8291-43A5D4454173}" type="presOf" srcId="{434BEC1C-976C-4739-AD08-D2ABE2B20829}" destId="{1D607ED7-3B6B-4315-A58E-274A970F5B43}" srcOrd="0" destOrd="0" presId="urn:microsoft.com/office/officeart/2005/8/layout/hierarchy1"/>
    <dgm:cxn modelId="{8EB85F31-F0C2-4E9A-9D3F-ACFAD80190B8}" srcId="{3C625183-B669-4D2A-A1B3-346475477A06}" destId="{3E8F15A3-846D-40D4-9C4B-E2D82108AF25}" srcOrd="1" destOrd="0" parTransId="{7CB222DE-F040-494B-BB6D-D2CB8CC3431F}" sibTransId="{E4EBB0C8-863A-4E85-898E-EA9BE5924141}"/>
    <dgm:cxn modelId="{0959327B-3758-45B0-8761-DFFFEA6E4872}" srcId="{1E83A4AB-040C-45E0-8AFC-335C2E2F974B}" destId="{89F5AB80-6926-46F8-97BD-7C1ADD47E994}" srcOrd="9" destOrd="0" parTransId="{A6AFA9EE-74ED-4EB6-9E02-D9691183166E}" sibTransId="{E97A7359-4AA2-4A1D-80BF-673CAA8ACF40}"/>
    <dgm:cxn modelId="{A00856CA-4BE1-4B60-A48B-1EC32B55E5E4}" type="presOf" srcId="{49D00814-A3F5-46AF-A82D-43B91B3E35DB}" destId="{6FCD8FD9-E053-4F98-906F-1A0D38B38949}" srcOrd="0" destOrd="0" presId="urn:microsoft.com/office/officeart/2005/8/layout/hierarchy1"/>
    <dgm:cxn modelId="{534874C2-93CB-4CF1-BD29-317700102A27}" srcId="{1E83A4AB-040C-45E0-8AFC-335C2E2F974B}" destId="{49D00814-A3F5-46AF-A82D-43B91B3E35DB}" srcOrd="10" destOrd="0" parTransId="{335BC6F0-EACC-45DC-A104-C83CEF2414B4}" sibTransId="{86435A26-F117-4087-A60F-0559590DD2C1}"/>
    <dgm:cxn modelId="{F152E0FE-2748-484A-A2EB-0530E212FEFF}" type="presOf" srcId="{3EED7EA9-98CE-47A2-9150-2A9C5B685265}" destId="{B7A5A6CC-2986-4D9F-B01C-14D9C87F871B}" srcOrd="0" destOrd="0" presId="urn:microsoft.com/office/officeart/2005/8/layout/hierarchy1"/>
    <dgm:cxn modelId="{A42F8ABC-2A10-4C4C-B7A3-A710283C6C85}" srcId="{80A64BE9-3E43-4FFB-AA2C-C6ACE1CB9412}" destId="{5B33D7B5-B618-4CBF-8829-66009D49887F}" srcOrd="2" destOrd="0" parTransId="{94552995-C0BF-442A-9838-19AEC844CD85}" sibTransId="{09F944DA-5DA0-472F-B9F7-21B39798B3C5}"/>
    <dgm:cxn modelId="{DB842808-5D92-4B23-ACA0-3268D4DBBA12}" type="presOf" srcId="{357374B8-83A4-4DC0-B4D9-0D6573C1D7C5}" destId="{BE98D110-34DE-409A-A5EC-A5694E12BEC3}" srcOrd="0" destOrd="0" presId="urn:microsoft.com/office/officeart/2005/8/layout/hierarchy1"/>
    <dgm:cxn modelId="{5C2734D5-CEE5-45FD-97FF-6A6BA8E34ED0}" srcId="{80A64BE9-3E43-4FFB-AA2C-C6ACE1CB9412}" destId="{D0D44D58-ECFA-4C2B-AD01-B07E5B30E928}" srcOrd="3" destOrd="0" parTransId="{357374B8-83A4-4DC0-B4D9-0D6573C1D7C5}" sibTransId="{7E6AD6B8-A6DE-4C20-9FFC-78934FEBFF46}"/>
    <dgm:cxn modelId="{142A0AB8-C720-46F6-A51B-3DEA9467FEE7}" type="presOf" srcId="{61C3A7A0-252B-4CB5-A707-0111248DF9CD}" destId="{32D81715-C7A7-471F-AFAE-4F230EB5295C}" srcOrd="0" destOrd="0" presId="urn:microsoft.com/office/officeart/2005/8/layout/hierarchy1"/>
    <dgm:cxn modelId="{42FD4024-115C-4D5B-A269-F4D7BB967941}" type="presOf" srcId="{D7F8DBF0-925E-4026-84BD-BFF60DD9B73C}" destId="{5FCF9685-2B9C-4A0A-B2F9-6FE3D5EEC12B}" srcOrd="0" destOrd="0" presId="urn:microsoft.com/office/officeart/2005/8/layout/hierarchy1"/>
    <dgm:cxn modelId="{D26C9A34-E069-4329-A0AC-FFBC413587AB}" type="presOf" srcId="{78042877-06AF-48FC-BD7B-5178D81784EA}" destId="{4D22C8C7-D4D1-45E4-B51D-52BF0F470063}" srcOrd="0" destOrd="0" presId="urn:microsoft.com/office/officeart/2005/8/layout/hierarchy1"/>
    <dgm:cxn modelId="{CD5F24C3-611D-457A-8DA9-D19A7FD0D7FC}" type="presOf" srcId="{7A5E700A-10D8-4B40-B821-45099DC9D97C}" destId="{010A841F-D73F-4E87-8A49-E515914550E0}" srcOrd="0" destOrd="0" presId="urn:microsoft.com/office/officeart/2005/8/layout/hierarchy1"/>
    <dgm:cxn modelId="{47268683-2F07-4DD6-B9D3-B9D5FCBEA1B7}" srcId="{3C625183-B669-4D2A-A1B3-346475477A06}" destId="{61C3A7A0-252B-4CB5-A707-0111248DF9CD}" srcOrd="0" destOrd="0" parTransId="{8953BCE6-2C1E-4D9A-A2F0-65AA38A02787}" sibTransId="{F4DD3F3E-CEB3-4022-8E7F-1FC83FA644DD}"/>
    <dgm:cxn modelId="{FB5EDCCE-A0E8-4C9C-AF02-9EC1111E5E24}" srcId="{1E83A4AB-040C-45E0-8AFC-335C2E2F974B}" destId="{3EED7EA9-98CE-47A2-9150-2A9C5B685265}" srcOrd="0" destOrd="0" parTransId="{EB90D950-8ADD-4CE0-8175-D478247A8916}" sibTransId="{1C637620-ABA7-49EF-BDB0-071B59BB8231}"/>
    <dgm:cxn modelId="{2E9E2384-64CF-40E1-8ABC-8296369B19DC}" srcId="{3C625183-B669-4D2A-A1B3-346475477A06}" destId="{AA8854BA-D8A7-4C52-BFE4-B5DF099BE206}" srcOrd="3" destOrd="0" parTransId="{B19F4798-D24F-4E1F-B45E-E1795EFBE3D6}" sibTransId="{8F2E8A46-634D-4651-A755-024A52353250}"/>
    <dgm:cxn modelId="{1FEE2F9A-07EF-4512-A7C5-1CFBACF7C0BA}" srcId="{E9AE2050-92A7-47CD-9DC6-B830487237CB}" destId="{4C2C2421-EF58-4768-B402-04860F35FC01}" srcOrd="0" destOrd="0" parTransId="{FE342D31-1F1B-4503-8B7F-B379BE2774AF}" sibTransId="{BAD6A233-5134-49B3-B7D5-84C6C6A757FC}"/>
    <dgm:cxn modelId="{FEE09085-347D-48D2-8896-B24A694E07D0}" srcId="{3C625183-B669-4D2A-A1B3-346475477A06}" destId="{D638B9EB-CD4B-4246-91E7-4EFB5F988CF0}" srcOrd="2" destOrd="0" parTransId="{910A0AD4-F9A6-41E3-BDAE-CFC8E44A8BF7}" sibTransId="{96D17FFB-1408-4006-8823-340B7A58E96E}"/>
    <dgm:cxn modelId="{1E0AF51E-ED2C-4207-BDF5-BDC17B357A77}" type="presOf" srcId="{5B33D7B5-B618-4CBF-8829-66009D49887F}" destId="{0324837F-11D4-4A10-BD64-18DC5DA94B65}" srcOrd="0" destOrd="0" presId="urn:microsoft.com/office/officeart/2005/8/layout/hierarchy1"/>
    <dgm:cxn modelId="{D6553DC1-B5AE-4E3E-A7CF-052509E435E3}" type="presOf" srcId="{A4F19E1F-B717-4545-B8CD-250CFC1DF8F5}" destId="{EF6A2FB5-D1AA-4B43-9FF4-BCB973895021}" srcOrd="0" destOrd="0" presId="urn:microsoft.com/office/officeart/2005/8/layout/hierarchy1"/>
    <dgm:cxn modelId="{7AF0A1F7-571F-4E7F-9023-FB6E6423A5C4}" type="presOf" srcId="{07971AB0-6D32-402F-8B22-2FFB1E0F4CFF}" destId="{36F09593-5FCA-4FC5-8BF1-FB210E2CB05A}" srcOrd="0" destOrd="0" presId="urn:microsoft.com/office/officeart/2005/8/layout/hierarchy1"/>
    <dgm:cxn modelId="{DB51283A-D1EF-49F0-BB25-6DF1CD6AFC78}" srcId="{1E83A4AB-040C-45E0-8AFC-335C2E2F974B}" destId="{EDE652B5-1A2F-4B21-BDE5-082FD7FFE9F8}" srcOrd="5" destOrd="0" parTransId="{89A6F19B-7127-4F8A-9ADE-94DA465960B0}" sibTransId="{E2A7068C-3A76-400E-BAB0-F6000F4E4DD6}"/>
    <dgm:cxn modelId="{D4FE3509-F03C-482A-843A-AA0CED843A15}" type="presOf" srcId="{8873CBB7-23C0-4648-B63F-E65EE321F904}" destId="{628D47F6-F12A-42FB-BFAF-49673BF2C251}" srcOrd="0" destOrd="0" presId="urn:microsoft.com/office/officeart/2005/8/layout/hierarchy1"/>
    <dgm:cxn modelId="{1FA7672A-A0BD-4EAB-AF25-DF405B3F378E}" srcId="{1E83A4AB-040C-45E0-8AFC-335C2E2F974B}" destId="{07D1B679-C7D5-4BB4-820A-E9ECC7A9DE31}" srcOrd="2" destOrd="0" parTransId="{FEB4A267-E0AE-4A30-A77F-DDB81785B2C4}" sibTransId="{8B13DD80-17CB-402C-99F8-0AAFAD2D8101}"/>
    <dgm:cxn modelId="{8DA6A194-95F1-421B-AA06-F45941467944}" type="presOf" srcId="{7CB222DE-F040-494B-BB6D-D2CB8CC3431F}" destId="{0B2F52CD-4171-4532-B68A-9B77C986B4E1}" srcOrd="0" destOrd="0" presId="urn:microsoft.com/office/officeart/2005/8/layout/hierarchy1"/>
    <dgm:cxn modelId="{611C3A2B-23DB-4948-9103-EB33DE2D2C9A}" type="presOf" srcId="{B19F4798-D24F-4E1F-B45E-E1795EFBE3D6}" destId="{357F8194-34CE-4979-BE77-132CFA92F188}" srcOrd="0" destOrd="0" presId="urn:microsoft.com/office/officeart/2005/8/layout/hierarchy1"/>
    <dgm:cxn modelId="{E211A8CD-D41A-4DCD-9CB7-7DE4EFF2596B}" type="presOf" srcId="{7AFC8868-AAC5-4A30-A033-33716BA3AC90}" destId="{E2B5C229-A91C-4C30-8665-23EF2FFEDB0A}" srcOrd="0" destOrd="0" presId="urn:microsoft.com/office/officeart/2005/8/layout/hierarchy1"/>
    <dgm:cxn modelId="{58E6293E-7461-4BB4-B9D8-CAD96C368995}" type="presOf" srcId="{4C2C2421-EF58-4768-B402-04860F35FC01}" destId="{215A576F-0F9D-475B-AFE5-5EE1CBF6DC61}" srcOrd="0" destOrd="0" presId="urn:microsoft.com/office/officeart/2005/8/layout/hierarchy1"/>
    <dgm:cxn modelId="{E107B191-2EF5-4C74-A9E4-49FB38C35930}" type="presOf" srcId="{D9FDA200-5E54-4B57-AB50-D02F97309DE0}" destId="{B10BF919-2019-411E-B4D3-4AA7E364BE36}" srcOrd="0" destOrd="0" presId="urn:microsoft.com/office/officeart/2005/8/layout/hierarchy1"/>
    <dgm:cxn modelId="{F4010169-2366-444E-BC29-8FB1082376E9}" type="presOf" srcId="{5AB581B1-5686-4687-9F0D-13E07DEA30E8}" destId="{66DA50B5-17A0-4195-B292-AD7A42F3F434}" srcOrd="0" destOrd="0" presId="urn:microsoft.com/office/officeart/2005/8/layout/hierarchy1"/>
    <dgm:cxn modelId="{FECEEF7B-CFEC-4399-8024-854DC531BA07}" type="presOf" srcId="{274A65D6-5AC9-46DE-91CB-A7DFC96C221B}" destId="{2F0398D9-B2B4-4399-B916-1819393D7DDD}" srcOrd="0" destOrd="0" presId="urn:microsoft.com/office/officeart/2005/8/layout/hierarchy1"/>
    <dgm:cxn modelId="{8E402349-F872-49FE-AA8D-1311A613ECC5}" srcId="{D0D44D58-ECFA-4C2B-AD01-B07E5B30E928}" destId="{D9FDA200-5E54-4B57-AB50-D02F97309DE0}" srcOrd="2" destOrd="0" parTransId="{86272089-4BC8-4E2A-86FC-68116967D542}" sibTransId="{886CB105-766A-4EC0-A41E-ED91FC03C1C2}"/>
    <dgm:cxn modelId="{C21C7E26-4E39-4859-BEE1-775098CE8EE2}" srcId="{1E83A4AB-040C-45E0-8AFC-335C2E2F974B}" destId="{C261FCBE-5DEF-468A-9740-460C02557F86}" srcOrd="4" destOrd="0" parTransId="{BC7BAD5C-C23A-4AE8-A93D-A737B30CF44C}" sibTransId="{8EB943DC-34D2-4B00-AC85-ABD95E4B9F84}"/>
    <dgm:cxn modelId="{722C5381-2417-40DA-9C69-A3EC4E31A204}" type="presOf" srcId="{E2B685ED-C5FB-4CDB-90B0-E706C0B38D32}" destId="{6972BBC2-5CFD-45B0-B96A-7D3CA3718915}" srcOrd="0" destOrd="0" presId="urn:microsoft.com/office/officeart/2005/8/layout/hierarchy1"/>
    <dgm:cxn modelId="{0D019507-0549-4FCF-8EDB-798DDB2A2DAF}" type="presOf" srcId="{EDE652B5-1A2F-4B21-BDE5-082FD7FFE9F8}" destId="{7899C1FD-05B6-4C7A-BCDF-CE7EF1759AF2}" srcOrd="0" destOrd="0" presId="urn:microsoft.com/office/officeart/2005/8/layout/hierarchy1"/>
    <dgm:cxn modelId="{EFD64BB9-C2BE-44CD-A985-93CD01B449E6}" srcId="{1E83A4AB-040C-45E0-8AFC-335C2E2F974B}" destId="{7A5E700A-10D8-4B40-B821-45099DC9D97C}" srcOrd="1" destOrd="0" parTransId="{25F59866-1AAA-4A80-BCF9-450CC6236393}" sibTransId="{8B7DFF18-3338-4616-BF3A-C5545449D5F5}"/>
    <dgm:cxn modelId="{5D08C8AC-16BA-4765-B779-F7CB8A1BFBA6}" type="presOf" srcId="{FEB4A267-E0AE-4A30-A77F-DDB81785B2C4}" destId="{0EA5713F-2102-4CBA-B38B-D8428B91A096}" srcOrd="0" destOrd="0" presId="urn:microsoft.com/office/officeart/2005/8/layout/hierarchy1"/>
    <dgm:cxn modelId="{E7DF0666-F896-4EA7-B38C-9E24BFC30451}" type="presOf" srcId="{ECCE1F22-CA74-42D5-BEE7-7CC1B2C4346D}" destId="{0BA3D14B-08C5-4A1F-B967-7F2E215ED743}" srcOrd="0" destOrd="0" presId="urn:microsoft.com/office/officeart/2005/8/layout/hierarchy1"/>
    <dgm:cxn modelId="{E6F8A1BA-E3AD-4FA3-B565-8543DCCF2F1E}" type="presOf" srcId="{E9AE2050-92A7-47CD-9DC6-B830487237CB}" destId="{D1CEA145-872D-4B03-BE57-B0F50882DC97}" srcOrd="0" destOrd="0" presId="urn:microsoft.com/office/officeart/2005/8/layout/hierarchy1"/>
    <dgm:cxn modelId="{77E4CD9C-A7E6-468E-BC92-02362D4FF270}" srcId="{1E83A4AB-040C-45E0-8AFC-335C2E2F974B}" destId="{753424A2-617B-435E-850C-D88D728FE4BC}" srcOrd="6" destOrd="0" parTransId="{2474506A-D5DC-48CE-989A-5DDEB0F51EDB}" sibTransId="{5BAFB143-22D2-4EBE-84BC-3D85CD783C23}"/>
    <dgm:cxn modelId="{B465767B-2F19-49A8-9715-C4FD20CCAA2E}" type="presOf" srcId="{C261FCBE-5DEF-468A-9740-460C02557F86}" destId="{46AAE151-E2E9-4E8D-A7C2-DEC202905086}" srcOrd="0" destOrd="0" presId="urn:microsoft.com/office/officeart/2005/8/layout/hierarchy1"/>
    <dgm:cxn modelId="{3B63F1B4-0820-4DE1-8D2E-2B724DB2CE17}" srcId="{1E83A4AB-040C-45E0-8AFC-335C2E2F974B}" destId="{83E7C6FD-0A06-4998-8D45-9419908605DD}" srcOrd="11" destOrd="0" parTransId="{A232D914-D49E-4F5C-BFEF-808A64BCF107}" sibTransId="{66A88353-4E47-4757-88D4-7A714181A3EC}"/>
    <dgm:cxn modelId="{1359E4BA-641B-481C-9F9A-18F82F27A188}" srcId="{1E83A4AB-040C-45E0-8AFC-335C2E2F974B}" destId="{FA65B2D6-C1B3-4E5A-A3FA-FC6A58CC199E}" srcOrd="3" destOrd="0" parTransId="{274A65D6-5AC9-46DE-91CB-A7DFC96C221B}" sibTransId="{449C38F9-ABC2-419E-A636-E84304AF8B4C}"/>
    <dgm:cxn modelId="{082DB215-7890-4BDB-BF8D-E8BF4FF8ABB8}" type="presOf" srcId="{B3B09DAD-A29F-4171-A778-36ED7ECD673D}" destId="{5260C0EE-4E2B-4A76-B633-1BB9FC782C75}" srcOrd="0" destOrd="0" presId="urn:microsoft.com/office/officeart/2005/8/layout/hierarchy1"/>
    <dgm:cxn modelId="{A61B22D4-8A64-4F92-8BA8-837E03FDD55F}" srcId="{1E83A4AB-040C-45E0-8AFC-335C2E2F974B}" destId="{E2B685ED-C5FB-4CDB-90B0-E706C0B38D32}" srcOrd="7" destOrd="0" parTransId="{434BEC1C-976C-4739-AD08-D2ABE2B20829}" sibTransId="{10F1FE72-7F7E-499E-82BD-0E82FE76EE5C}"/>
    <dgm:cxn modelId="{A401E166-F8BF-490C-B7E5-FAC8470F40EE}" type="presOf" srcId="{4BD4593D-3AAB-492B-A2C8-6315BE962C60}" destId="{C50C2C5D-1744-495E-94F8-0EE08EE1B9B7}" srcOrd="0" destOrd="0" presId="urn:microsoft.com/office/officeart/2005/8/layout/hierarchy1"/>
    <dgm:cxn modelId="{AED5BEDA-67F7-4D5D-873C-ADB891084798}" type="presOf" srcId="{A6AFA9EE-74ED-4EB6-9E02-D9691183166E}" destId="{F3DB8B18-1430-4BDC-85A8-B8BB1DF5EC89}" srcOrd="0" destOrd="0" presId="urn:microsoft.com/office/officeart/2005/8/layout/hierarchy1"/>
    <dgm:cxn modelId="{E14A9F1E-4A9E-42F5-9C75-2EB848A21BC3}" srcId="{D0D44D58-ECFA-4C2B-AD01-B07E5B30E928}" destId="{049BCE42-A66D-4888-BA5B-4F9EFDB9407A}" srcOrd="1" destOrd="0" parTransId="{B3B09DAD-A29F-4171-A778-36ED7ECD673D}" sibTransId="{235CDC01-1D3C-40EF-B32C-FB0453918A12}"/>
    <dgm:cxn modelId="{07805B4C-238D-4CBB-880C-F7B54517DEF5}" type="presOf" srcId="{3E8F15A3-846D-40D4-9C4B-E2D82108AF25}" destId="{A56C32F8-9312-4CAB-AF6B-85060B531424}" srcOrd="0" destOrd="0" presId="urn:microsoft.com/office/officeart/2005/8/layout/hierarchy1"/>
    <dgm:cxn modelId="{3AD4BAE5-7B2A-4A79-A0C4-320F7A0C934D}" type="presOf" srcId="{910A0AD4-F9A6-41E3-BDAE-CFC8E44A8BF7}" destId="{4126F809-0C9E-4BEC-9DBB-5A0D41F4F879}" srcOrd="0" destOrd="0" presId="urn:microsoft.com/office/officeart/2005/8/layout/hierarchy1"/>
    <dgm:cxn modelId="{E87FBA56-CC56-409A-A82C-B29DD2542F6B}" type="presOf" srcId="{049BCE42-A66D-4888-BA5B-4F9EFDB9407A}" destId="{6E53D099-B792-4D67-8A54-9AAEB37DB058}" srcOrd="0" destOrd="0" presId="urn:microsoft.com/office/officeart/2005/8/layout/hierarchy1"/>
    <dgm:cxn modelId="{41B384CF-06E4-4B68-A720-4BCF8E21DA4E}" type="presOf" srcId="{439B6FBB-5437-4B36-9900-559D7E7F380E}" destId="{5064F998-6C9B-49C4-B946-821B1437F57F}" srcOrd="0" destOrd="0" presId="urn:microsoft.com/office/officeart/2005/8/layout/hierarchy1"/>
    <dgm:cxn modelId="{1F3779CC-6ABC-4B8B-9D66-025FE24F772D}" srcId="{AA8854BA-D8A7-4C52-BFE4-B5DF099BE206}" destId="{E8F5742D-A66C-4492-853A-32C87B48435B}" srcOrd="1" destOrd="0" parTransId="{4BD4593D-3AAB-492B-A2C8-6315BE962C60}" sibTransId="{0943DF8C-D6E1-4F9F-B6A9-B6849E993972}"/>
    <dgm:cxn modelId="{28D11D3E-C6A4-4B7C-B8C3-514CC697B3BA}" type="presOf" srcId="{D638B9EB-CD4B-4246-91E7-4EFB5F988CF0}" destId="{E1B57AEB-2F2A-4532-B5AE-32285703D993}" srcOrd="0" destOrd="0" presId="urn:microsoft.com/office/officeart/2005/8/layout/hierarchy1"/>
    <dgm:cxn modelId="{2F5CF7E4-D752-4E71-8AD2-E05CB930F127}" type="presOf" srcId="{ACB5A751-B412-49EC-BD14-6078482B50D5}" destId="{EC13EF39-EE31-440B-A5AC-EBD1CACD43AE}" srcOrd="0" destOrd="0" presId="urn:microsoft.com/office/officeart/2005/8/layout/hierarchy1"/>
    <dgm:cxn modelId="{6D21359B-0F7B-4A5B-A7F0-46558DB83518}" srcId="{80A64BE9-3E43-4FFB-AA2C-C6ACE1CB9412}" destId="{3C625183-B669-4D2A-A1B3-346475477A06}" srcOrd="0" destOrd="0" parTransId="{865D9A73-BA58-42B5-A12F-D89B004483F9}" sibTransId="{9603E459-5952-47F1-A9BC-E1BACF452A54}"/>
    <dgm:cxn modelId="{C3AA911F-299F-4EB6-8118-24355E6C8F13}" srcId="{AA8854BA-D8A7-4C52-BFE4-B5DF099BE206}" destId="{1B887AB2-43CA-438D-A266-5ED06584D481}" srcOrd="0" destOrd="0" parTransId="{E15FBE8D-B8F9-4FD2-BC05-58797E3B46F6}" sibTransId="{44A3EB6B-1977-4347-8846-68860F382560}"/>
    <dgm:cxn modelId="{3C41B852-6C8F-4AA2-9812-426505EC9715}" type="presOf" srcId="{753424A2-617B-435E-850C-D88D728FE4BC}" destId="{F12F7E43-7056-4DB5-93BC-DF7246A81C41}" srcOrd="0" destOrd="0" presId="urn:microsoft.com/office/officeart/2005/8/layout/hierarchy1"/>
    <dgm:cxn modelId="{CC2EE64F-90DF-42D3-A19F-E5E487BACB17}" type="presOf" srcId="{8953BCE6-2C1E-4D9A-A2F0-65AA38A02787}" destId="{3D0BD0FA-BAE0-4FBE-990F-C3E2A5F051D6}" srcOrd="0" destOrd="0" presId="urn:microsoft.com/office/officeart/2005/8/layout/hierarchy1"/>
    <dgm:cxn modelId="{0F26528F-8BC7-4CC9-95C7-F35A2ECB21E9}" type="presOf" srcId="{5706C13E-76B0-4341-8E35-413168CC4EB8}" destId="{D3D66DC3-7DBA-49C9-8A73-B73B27B5BC6E}" srcOrd="0" destOrd="0" presId="urn:microsoft.com/office/officeart/2005/8/layout/hierarchy1"/>
    <dgm:cxn modelId="{BD478597-05C9-4317-A612-3F2B9BBA51AD}" type="presOf" srcId="{D0D44D58-ECFA-4C2B-AD01-B07E5B30E928}" destId="{70B4DD4C-A68D-41F7-8448-2CD7C4CCBFEA}" srcOrd="0" destOrd="0" presId="urn:microsoft.com/office/officeart/2005/8/layout/hierarchy1"/>
    <dgm:cxn modelId="{B828A04C-D28A-4378-9734-92C41A82FE10}" type="presOf" srcId="{DED6F14F-A0DF-42F6-8BC5-EF68723890B5}" destId="{E5F5E9E7-6D1B-41A5-8796-50C9A5BF5C7B}" srcOrd="0" destOrd="0" presId="urn:microsoft.com/office/officeart/2005/8/layout/hierarchy1"/>
    <dgm:cxn modelId="{A96966E6-9CED-4D76-88A7-D4EEE9E274DB}" type="presOf" srcId="{BC7BAD5C-C23A-4AE8-A93D-A737B30CF44C}" destId="{072B1753-1CF1-4A71-9DE2-0434433619DA}" srcOrd="0" destOrd="0" presId="urn:microsoft.com/office/officeart/2005/8/layout/hierarchy1"/>
    <dgm:cxn modelId="{247551F8-1DCD-4FE8-BC85-65F6072B4BC6}" type="presOf" srcId="{96B50601-74D9-41F8-9BE4-3107D3C5D05E}" destId="{450226F0-B041-45C1-BFCF-A5B7A666CBFC}" srcOrd="0" destOrd="0" presId="urn:microsoft.com/office/officeart/2005/8/layout/hierarchy1"/>
    <dgm:cxn modelId="{7ADCAA42-1EA7-410C-9426-19A069B35482}" type="presOf" srcId="{6037574F-0E4D-433E-ADE0-2EBD1ED601EA}" destId="{DFC99811-C0F1-4F59-AF80-2660BFE3D9F3}" srcOrd="0" destOrd="0" presId="urn:microsoft.com/office/officeart/2005/8/layout/hierarchy1"/>
    <dgm:cxn modelId="{72712BCB-CDC3-405A-8A05-943441309084}" type="presOf" srcId="{2474506A-D5DC-48CE-989A-5DDEB0F51EDB}" destId="{25889C14-64D3-4C09-9C58-DC6CB628F525}" srcOrd="0" destOrd="0" presId="urn:microsoft.com/office/officeart/2005/8/layout/hierarchy1"/>
    <dgm:cxn modelId="{32D2F816-05C5-4773-8E5A-0CB20B749520}" type="presOf" srcId="{83E7C6FD-0A06-4998-8D45-9419908605DD}" destId="{36469164-38FF-40DD-9EA9-EB4F20DE5FF7}" srcOrd="0" destOrd="0" presId="urn:microsoft.com/office/officeart/2005/8/layout/hierarchy1"/>
    <dgm:cxn modelId="{B9C1E1E5-F854-4A6A-893F-8AAC96070B4A}" srcId="{80A64BE9-3E43-4FFB-AA2C-C6ACE1CB9412}" destId="{ACB5A751-B412-49EC-BD14-6078482B50D5}" srcOrd="1" destOrd="0" parTransId="{8873CBB7-23C0-4648-B63F-E65EE321F904}" sibTransId="{6130030A-47EA-4464-8BEB-93ECC9B07CDC}"/>
    <dgm:cxn modelId="{C5C3A5F5-AABD-42C0-A3D4-EC77E0E9E509}" type="presOf" srcId="{07D1B679-C7D5-4BB4-820A-E9ECC7A9DE31}" destId="{5D0F5895-867E-481B-AFC3-4A70FE21BD7C}" srcOrd="0" destOrd="0" presId="urn:microsoft.com/office/officeart/2005/8/layout/hierarchy1"/>
    <dgm:cxn modelId="{A2780C17-2B68-42F2-ABF5-A82866A98475}" type="presOf" srcId="{3C625183-B669-4D2A-A1B3-346475477A06}" destId="{53CCD4E7-9DCB-4EE1-B075-321B3BA56CF7}" srcOrd="0" destOrd="0" presId="urn:microsoft.com/office/officeart/2005/8/layout/hierarchy1"/>
    <dgm:cxn modelId="{B4424877-8D35-48D4-90AF-4506D66B75CB}" type="presParOf" srcId="{D1CEA145-872D-4B03-BE57-B0F50882DC97}" destId="{D30B57A2-33C3-48DC-AC0B-5B5091ED8DA5}" srcOrd="0" destOrd="0" presId="urn:microsoft.com/office/officeart/2005/8/layout/hierarchy1"/>
    <dgm:cxn modelId="{5FEDD2C4-57AE-4AD7-88F2-83A621AD3231}" type="presParOf" srcId="{D30B57A2-33C3-48DC-AC0B-5B5091ED8DA5}" destId="{367972CB-CF4D-4005-BDEF-57650281051E}" srcOrd="0" destOrd="0" presId="urn:microsoft.com/office/officeart/2005/8/layout/hierarchy1"/>
    <dgm:cxn modelId="{8F248484-DA90-407E-8CD4-365383161F05}" type="presParOf" srcId="{367972CB-CF4D-4005-BDEF-57650281051E}" destId="{0767AABB-7A6D-4162-BCF5-08396B1B8744}" srcOrd="0" destOrd="0" presId="urn:microsoft.com/office/officeart/2005/8/layout/hierarchy1"/>
    <dgm:cxn modelId="{3918E268-6F0C-4DD9-991E-C4080CFC0F50}" type="presParOf" srcId="{367972CB-CF4D-4005-BDEF-57650281051E}" destId="{215A576F-0F9D-475B-AFE5-5EE1CBF6DC61}" srcOrd="1" destOrd="0" presId="urn:microsoft.com/office/officeart/2005/8/layout/hierarchy1"/>
    <dgm:cxn modelId="{C0C4483A-6B1A-49AC-AE4C-BE89430338FB}" type="presParOf" srcId="{D30B57A2-33C3-48DC-AC0B-5B5091ED8DA5}" destId="{5E8251BC-AA94-4EFC-8FDE-EF25C0A58EDD}" srcOrd="1" destOrd="0" presId="urn:microsoft.com/office/officeart/2005/8/layout/hierarchy1"/>
    <dgm:cxn modelId="{DDCB3253-38C1-467B-998D-F4D391E15E5E}" type="presParOf" srcId="{5E8251BC-AA94-4EFC-8FDE-EF25C0A58EDD}" destId="{36F09593-5FCA-4FC5-8BF1-FB210E2CB05A}" srcOrd="0" destOrd="0" presId="urn:microsoft.com/office/officeart/2005/8/layout/hierarchy1"/>
    <dgm:cxn modelId="{6533C2E2-0D97-49FE-90BE-369D06DA5389}" type="presParOf" srcId="{5E8251BC-AA94-4EFC-8FDE-EF25C0A58EDD}" destId="{4CEC088D-DADA-4D2D-873C-E15B8FC07305}" srcOrd="1" destOrd="0" presId="urn:microsoft.com/office/officeart/2005/8/layout/hierarchy1"/>
    <dgm:cxn modelId="{DBAFCA40-F1A9-4BAE-966C-8C7C78A3418E}" type="presParOf" srcId="{4CEC088D-DADA-4D2D-873C-E15B8FC07305}" destId="{7FFFE3D9-879C-4D37-A679-A85CC648BB7E}" srcOrd="0" destOrd="0" presId="urn:microsoft.com/office/officeart/2005/8/layout/hierarchy1"/>
    <dgm:cxn modelId="{B7603165-2CF9-4213-998C-576AF1F8EE7F}" type="presParOf" srcId="{7FFFE3D9-879C-4D37-A679-A85CC648BB7E}" destId="{A2D76DE5-0C36-47EB-B333-69CB3B44ECFE}" srcOrd="0" destOrd="0" presId="urn:microsoft.com/office/officeart/2005/8/layout/hierarchy1"/>
    <dgm:cxn modelId="{F81DD007-FF49-4030-BDDF-5BFDDBF23000}" type="presParOf" srcId="{7FFFE3D9-879C-4D37-A679-A85CC648BB7E}" destId="{D77681F3-9F95-437F-94B4-99BD06DC7E63}" srcOrd="1" destOrd="0" presId="urn:microsoft.com/office/officeart/2005/8/layout/hierarchy1"/>
    <dgm:cxn modelId="{6D46972C-FEF8-4A35-AA29-2AD8A9BBF467}" type="presParOf" srcId="{4CEC088D-DADA-4D2D-873C-E15B8FC07305}" destId="{42B7A4FC-467E-4588-8C3B-DCDB6CC4B6DC}" srcOrd="1" destOrd="0" presId="urn:microsoft.com/office/officeart/2005/8/layout/hierarchy1"/>
    <dgm:cxn modelId="{8A8DC673-3B4E-4E12-B3C4-E2DA8EC3C152}" type="presParOf" srcId="{42B7A4FC-467E-4588-8C3B-DCDB6CC4B6DC}" destId="{09ACD396-647A-40EE-B626-58CFCF98D24A}" srcOrd="0" destOrd="0" presId="urn:microsoft.com/office/officeart/2005/8/layout/hierarchy1"/>
    <dgm:cxn modelId="{CC90BC73-B482-4769-A72C-588CDC00962D}" type="presParOf" srcId="{42B7A4FC-467E-4588-8C3B-DCDB6CC4B6DC}" destId="{F0762BA3-2BD1-41B5-84B6-25FCF6E18AC0}" srcOrd="1" destOrd="0" presId="urn:microsoft.com/office/officeart/2005/8/layout/hierarchy1"/>
    <dgm:cxn modelId="{88681511-4231-4116-A28B-21F2105FED8F}" type="presParOf" srcId="{F0762BA3-2BD1-41B5-84B6-25FCF6E18AC0}" destId="{FCBCEEAA-6E7C-4C62-83A9-0695936C2F51}" srcOrd="0" destOrd="0" presId="urn:microsoft.com/office/officeart/2005/8/layout/hierarchy1"/>
    <dgm:cxn modelId="{443BD1FC-1096-459D-8D57-55EBE0D0FB34}" type="presParOf" srcId="{FCBCEEAA-6E7C-4C62-83A9-0695936C2F51}" destId="{E6FA1210-0B16-41E1-B7A0-7C28A49D96AC}" srcOrd="0" destOrd="0" presId="urn:microsoft.com/office/officeart/2005/8/layout/hierarchy1"/>
    <dgm:cxn modelId="{6193ED0E-1D48-49B1-93CB-AE5F6093E1A4}" type="presParOf" srcId="{FCBCEEAA-6E7C-4C62-83A9-0695936C2F51}" destId="{53CCD4E7-9DCB-4EE1-B075-321B3BA56CF7}" srcOrd="1" destOrd="0" presId="urn:microsoft.com/office/officeart/2005/8/layout/hierarchy1"/>
    <dgm:cxn modelId="{0F86F0CE-3009-4B4D-82D2-ACCF8927CB1B}" type="presParOf" srcId="{F0762BA3-2BD1-41B5-84B6-25FCF6E18AC0}" destId="{7EA8B68A-4968-472A-B71B-FDEB49D450B0}" srcOrd="1" destOrd="0" presId="urn:microsoft.com/office/officeart/2005/8/layout/hierarchy1"/>
    <dgm:cxn modelId="{803C160D-8D63-4BDA-99C9-DE1DF0BB1342}" type="presParOf" srcId="{7EA8B68A-4968-472A-B71B-FDEB49D450B0}" destId="{3D0BD0FA-BAE0-4FBE-990F-C3E2A5F051D6}" srcOrd="0" destOrd="0" presId="urn:microsoft.com/office/officeart/2005/8/layout/hierarchy1"/>
    <dgm:cxn modelId="{3C3ED771-393D-4B73-A5D4-E8FF45DA118C}" type="presParOf" srcId="{7EA8B68A-4968-472A-B71B-FDEB49D450B0}" destId="{1540CCDD-7E93-40C4-82B1-0062B9331CAC}" srcOrd="1" destOrd="0" presId="urn:microsoft.com/office/officeart/2005/8/layout/hierarchy1"/>
    <dgm:cxn modelId="{2146A684-C8F2-465F-96DC-8CA8E8492683}" type="presParOf" srcId="{1540CCDD-7E93-40C4-82B1-0062B9331CAC}" destId="{DA4761C3-20F9-4085-A96F-F4C5C5AF36ED}" srcOrd="0" destOrd="0" presId="urn:microsoft.com/office/officeart/2005/8/layout/hierarchy1"/>
    <dgm:cxn modelId="{290A293E-9C64-42F0-88FF-BA433BC418F2}" type="presParOf" srcId="{DA4761C3-20F9-4085-A96F-F4C5C5AF36ED}" destId="{98899EC7-B883-4A8A-BC6C-C60836787FE4}" srcOrd="0" destOrd="0" presId="urn:microsoft.com/office/officeart/2005/8/layout/hierarchy1"/>
    <dgm:cxn modelId="{9E832BD7-D04C-44B2-8733-93E1003F42A2}" type="presParOf" srcId="{DA4761C3-20F9-4085-A96F-F4C5C5AF36ED}" destId="{32D81715-C7A7-471F-AFAE-4F230EB5295C}" srcOrd="1" destOrd="0" presId="urn:microsoft.com/office/officeart/2005/8/layout/hierarchy1"/>
    <dgm:cxn modelId="{3DFA19CA-1EE7-46E3-8C6C-47EB7E597537}" type="presParOf" srcId="{1540CCDD-7E93-40C4-82B1-0062B9331CAC}" destId="{70BA0F09-9E4E-407E-AB24-77510D0AC1BC}" srcOrd="1" destOrd="0" presId="urn:microsoft.com/office/officeart/2005/8/layout/hierarchy1"/>
    <dgm:cxn modelId="{D335A04A-5681-42C8-8E97-11E50877C2C8}" type="presParOf" srcId="{7EA8B68A-4968-472A-B71B-FDEB49D450B0}" destId="{0B2F52CD-4171-4532-B68A-9B77C986B4E1}" srcOrd="2" destOrd="0" presId="urn:microsoft.com/office/officeart/2005/8/layout/hierarchy1"/>
    <dgm:cxn modelId="{FE80613B-7974-4C59-884C-2C198D2A3688}" type="presParOf" srcId="{7EA8B68A-4968-472A-B71B-FDEB49D450B0}" destId="{C9C8C8E9-0332-46B3-B901-CB0D99D8543B}" srcOrd="3" destOrd="0" presId="urn:microsoft.com/office/officeart/2005/8/layout/hierarchy1"/>
    <dgm:cxn modelId="{031B0565-116B-4741-9445-A5D3726B2884}" type="presParOf" srcId="{C9C8C8E9-0332-46B3-B901-CB0D99D8543B}" destId="{B9F13B00-3F83-447D-9659-9A92D54CB07D}" srcOrd="0" destOrd="0" presId="urn:microsoft.com/office/officeart/2005/8/layout/hierarchy1"/>
    <dgm:cxn modelId="{1FAC3221-C18D-4B62-AB02-B5D4FB15E68A}" type="presParOf" srcId="{B9F13B00-3F83-447D-9659-9A92D54CB07D}" destId="{20DB40A8-5B63-43FE-B503-B4096A2A6A93}" srcOrd="0" destOrd="0" presId="urn:microsoft.com/office/officeart/2005/8/layout/hierarchy1"/>
    <dgm:cxn modelId="{35BB97CE-C189-4313-9694-C6C233080A66}" type="presParOf" srcId="{B9F13B00-3F83-447D-9659-9A92D54CB07D}" destId="{A56C32F8-9312-4CAB-AF6B-85060B531424}" srcOrd="1" destOrd="0" presId="urn:microsoft.com/office/officeart/2005/8/layout/hierarchy1"/>
    <dgm:cxn modelId="{AEA38DE8-0E56-42FF-9906-68AF4E3BB91A}" type="presParOf" srcId="{C9C8C8E9-0332-46B3-B901-CB0D99D8543B}" destId="{A6887B11-2397-4677-9A64-1333C41A38E5}" srcOrd="1" destOrd="0" presId="urn:microsoft.com/office/officeart/2005/8/layout/hierarchy1"/>
    <dgm:cxn modelId="{3D1BC4A6-F9DA-4C23-8037-9AD69CAD1C30}" type="presParOf" srcId="{7EA8B68A-4968-472A-B71B-FDEB49D450B0}" destId="{4126F809-0C9E-4BEC-9DBB-5A0D41F4F879}" srcOrd="4" destOrd="0" presId="urn:microsoft.com/office/officeart/2005/8/layout/hierarchy1"/>
    <dgm:cxn modelId="{25DDC839-09CD-4F4B-85AE-8889842DE707}" type="presParOf" srcId="{7EA8B68A-4968-472A-B71B-FDEB49D450B0}" destId="{84604616-FEF9-4536-832A-6D7249D84F1F}" srcOrd="5" destOrd="0" presId="urn:microsoft.com/office/officeart/2005/8/layout/hierarchy1"/>
    <dgm:cxn modelId="{23BA559D-A273-43DB-A89E-00BD3C1BBDEC}" type="presParOf" srcId="{84604616-FEF9-4536-832A-6D7249D84F1F}" destId="{854BCCE7-F407-4E78-94AA-89AB202238F7}" srcOrd="0" destOrd="0" presId="urn:microsoft.com/office/officeart/2005/8/layout/hierarchy1"/>
    <dgm:cxn modelId="{8F2FE8AF-0DFE-4EC1-8980-29C043FE4801}" type="presParOf" srcId="{854BCCE7-F407-4E78-94AA-89AB202238F7}" destId="{6829552F-F368-47B2-9980-BC257E1838F2}" srcOrd="0" destOrd="0" presId="urn:microsoft.com/office/officeart/2005/8/layout/hierarchy1"/>
    <dgm:cxn modelId="{B1C8726F-34DD-4CD5-A886-F318733B077A}" type="presParOf" srcId="{854BCCE7-F407-4E78-94AA-89AB202238F7}" destId="{E1B57AEB-2F2A-4532-B5AE-32285703D993}" srcOrd="1" destOrd="0" presId="urn:microsoft.com/office/officeart/2005/8/layout/hierarchy1"/>
    <dgm:cxn modelId="{C02D8698-0AAB-426E-A0B7-69B0EB3190C9}" type="presParOf" srcId="{84604616-FEF9-4536-832A-6D7249D84F1F}" destId="{DCF8B540-3ADF-4870-B4A9-FC8DDFC7D5DA}" srcOrd="1" destOrd="0" presId="urn:microsoft.com/office/officeart/2005/8/layout/hierarchy1"/>
    <dgm:cxn modelId="{861AB6A9-45ED-424F-A12F-9DDD14480F78}" type="presParOf" srcId="{7EA8B68A-4968-472A-B71B-FDEB49D450B0}" destId="{357F8194-34CE-4979-BE77-132CFA92F188}" srcOrd="6" destOrd="0" presId="urn:microsoft.com/office/officeart/2005/8/layout/hierarchy1"/>
    <dgm:cxn modelId="{AC3927BC-F97D-40A5-9693-4FDAA83A2635}" type="presParOf" srcId="{7EA8B68A-4968-472A-B71B-FDEB49D450B0}" destId="{BFA93565-9FCB-4D75-86CC-4C56297AE7E3}" srcOrd="7" destOrd="0" presId="urn:microsoft.com/office/officeart/2005/8/layout/hierarchy1"/>
    <dgm:cxn modelId="{6007F2AB-9E4E-49BC-A48F-1887BD133BED}" type="presParOf" srcId="{BFA93565-9FCB-4D75-86CC-4C56297AE7E3}" destId="{221228C6-73F4-4170-9AD0-1CB9AB57BE1C}" srcOrd="0" destOrd="0" presId="urn:microsoft.com/office/officeart/2005/8/layout/hierarchy1"/>
    <dgm:cxn modelId="{C240A095-4B78-4AD5-A39B-CF55945073EA}" type="presParOf" srcId="{221228C6-73F4-4170-9AD0-1CB9AB57BE1C}" destId="{54588E4F-B7DD-4584-93EF-E71BA6FCBDD1}" srcOrd="0" destOrd="0" presId="urn:microsoft.com/office/officeart/2005/8/layout/hierarchy1"/>
    <dgm:cxn modelId="{BB147E79-FBBD-45DF-ACFA-2949F6A1229E}" type="presParOf" srcId="{221228C6-73F4-4170-9AD0-1CB9AB57BE1C}" destId="{29B7F5D3-001D-426C-93B9-FE5709728820}" srcOrd="1" destOrd="0" presId="urn:microsoft.com/office/officeart/2005/8/layout/hierarchy1"/>
    <dgm:cxn modelId="{3407EBF4-7183-46CB-A3B2-18461C5157C2}" type="presParOf" srcId="{BFA93565-9FCB-4D75-86CC-4C56297AE7E3}" destId="{43ACB48A-A511-4503-99AF-5F16AE61C370}" srcOrd="1" destOrd="0" presId="urn:microsoft.com/office/officeart/2005/8/layout/hierarchy1"/>
    <dgm:cxn modelId="{23353E0E-0E17-44F0-9668-DF5B7A0749D5}" type="presParOf" srcId="{43ACB48A-A511-4503-99AF-5F16AE61C370}" destId="{8F09F8C9-AEF6-4154-840E-0F7FCACB04C4}" srcOrd="0" destOrd="0" presId="urn:microsoft.com/office/officeart/2005/8/layout/hierarchy1"/>
    <dgm:cxn modelId="{4E97545D-D875-4277-939A-352829C99C28}" type="presParOf" srcId="{43ACB48A-A511-4503-99AF-5F16AE61C370}" destId="{9B41516A-5D9A-4753-87E0-0112BE784A36}" srcOrd="1" destOrd="0" presId="urn:microsoft.com/office/officeart/2005/8/layout/hierarchy1"/>
    <dgm:cxn modelId="{1E9518C7-B937-439B-930A-EE01B315252E}" type="presParOf" srcId="{9B41516A-5D9A-4753-87E0-0112BE784A36}" destId="{55AFDC23-66B3-4FD9-B551-2FF8CA964B4F}" srcOrd="0" destOrd="0" presId="urn:microsoft.com/office/officeart/2005/8/layout/hierarchy1"/>
    <dgm:cxn modelId="{39A37F58-71FA-443A-A36C-59614E01AF1B}" type="presParOf" srcId="{55AFDC23-66B3-4FD9-B551-2FF8CA964B4F}" destId="{DE8ECAC2-91EE-4DCA-83A9-223F58C7662A}" srcOrd="0" destOrd="0" presId="urn:microsoft.com/office/officeart/2005/8/layout/hierarchy1"/>
    <dgm:cxn modelId="{5098BC86-F819-4659-96EC-32AB5D25FDCB}" type="presParOf" srcId="{55AFDC23-66B3-4FD9-B551-2FF8CA964B4F}" destId="{07513761-4EC7-4E0D-BF97-A181B461F426}" srcOrd="1" destOrd="0" presId="urn:microsoft.com/office/officeart/2005/8/layout/hierarchy1"/>
    <dgm:cxn modelId="{6434B25E-D62F-4E52-B79F-A3694DBF88C4}" type="presParOf" srcId="{9B41516A-5D9A-4753-87E0-0112BE784A36}" destId="{15FBABE8-4080-4130-8304-A8779EE88A9B}" srcOrd="1" destOrd="0" presId="urn:microsoft.com/office/officeart/2005/8/layout/hierarchy1"/>
    <dgm:cxn modelId="{1ED64A47-ED6B-4D00-8E62-CE0B7DAEF48C}" type="presParOf" srcId="{43ACB48A-A511-4503-99AF-5F16AE61C370}" destId="{C50C2C5D-1744-495E-94F8-0EE08EE1B9B7}" srcOrd="2" destOrd="0" presId="urn:microsoft.com/office/officeart/2005/8/layout/hierarchy1"/>
    <dgm:cxn modelId="{398A869C-776E-4792-B8FB-1F32F6E08039}" type="presParOf" srcId="{43ACB48A-A511-4503-99AF-5F16AE61C370}" destId="{9C10475B-107A-45E8-AC34-07B4E56E1F64}" srcOrd="3" destOrd="0" presId="urn:microsoft.com/office/officeart/2005/8/layout/hierarchy1"/>
    <dgm:cxn modelId="{9AA6BDAA-339E-4875-B83D-B9BF38478061}" type="presParOf" srcId="{9C10475B-107A-45E8-AC34-07B4E56E1F64}" destId="{699C51A0-AB40-482D-BF79-A0E6FDD6E7AA}" srcOrd="0" destOrd="0" presId="urn:microsoft.com/office/officeart/2005/8/layout/hierarchy1"/>
    <dgm:cxn modelId="{71132AC1-DFFC-4D9E-987C-2134CE858A3F}" type="presParOf" srcId="{699C51A0-AB40-482D-BF79-A0E6FDD6E7AA}" destId="{01375FCE-38CA-43D0-9E74-9652CAC97B84}" srcOrd="0" destOrd="0" presId="urn:microsoft.com/office/officeart/2005/8/layout/hierarchy1"/>
    <dgm:cxn modelId="{6C14317B-3484-41FE-BB01-15CF2FD1FCE8}" type="presParOf" srcId="{699C51A0-AB40-482D-BF79-A0E6FDD6E7AA}" destId="{DA2EEC5E-2C28-4C11-BAB8-CEC6F7B414E7}" srcOrd="1" destOrd="0" presId="urn:microsoft.com/office/officeart/2005/8/layout/hierarchy1"/>
    <dgm:cxn modelId="{399E4619-F063-4772-A7AF-F4E24C69D330}" type="presParOf" srcId="{9C10475B-107A-45E8-AC34-07B4E56E1F64}" destId="{752EEE8A-AB96-4D4C-B275-CAE411CBA14A}" srcOrd="1" destOrd="0" presId="urn:microsoft.com/office/officeart/2005/8/layout/hierarchy1"/>
    <dgm:cxn modelId="{743BDEFA-D3B4-4A12-AE34-0DF19CDF8ADC}" type="presParOf" srcId="{42B7A4FC-467E-4588-8C3B-DCDB6CC4B6DC}" destId="{628D47F6-F12A-42FB-BFAF-49673BF2C251}" srcOrd="2" destOrd="0" presId="urn:microsoft.com/office/officeart/2005/8/layout/hierarchy1"/>
    <dgm:cxn modelId="{CCAE1627-1399-4E49-BB42-11ECD8B241DD}" type="presParOf" srcId="{42B7A4FC-467E-4588-8C3B-DCDB6CC4B6DC}" destId="{D167C2B2-4656-48C5-84F1-85E61EB46C83}" srcOrd="3" destOrd="0" presId="urn:microsoft.com/office/officeart/2005/8/layout/hierarchy1"/>
    <dgm:cxn modelId="{E9BE2B5A-BEBC-4B0C-9EBD-D787FF2E779F}" type="presParOf" srcId="{D167C2B2-4656-48C5-84F1-85E61EB46C83}" destId="{40120B68-3CBE-4E01-A29E-3DA4861E3C1C}" srcOrd="0" destOrd="0" presId="urn:microsoft.com/office/officeart/2005/8/layout/hierarchy1"/>
    <dgm:cxn modelId="{4616718E-18D2-4864-A5CE-7CA49704EEFD}" type="presParOf" srcId="{40120B68-3CBE-4E01-A29E-3DA4861E3C1C}" destId="{E13528F5-A19F-41DC-9E44-73187D6FF0D7}" srcOrd="0" destOrd="0" presId="urn:microsoft.com/office/officeart/2005/8/layout/hierarchy1"/>
    <dgm:cxn modelId="{BE0C9912-D754-4260-9DD7-B92018AEBE3E}" type="presParOf" srcId="{40120B68-3CBE-4E01-A29E-3DA4861E3C1C}" destId="{EC13EF39-EE31-440B-A5AC-EBD1CACD43AE}" srcOrd="1" destOrd="0" presId="urn:microsoft.com/office/officeart/2005/8/layout/hierarchy1"/>
    <dgm:cxn modelId="{FA5025D2-DF32-4339-8919-8ABAA691CF42}" type="presParOf" srcId="{D167C2B2-4656-48C5-84F1-85E61EB46C83}" destId="{82EE1389-77E0-4614-8811-8D7AD4DCA9A1}" srcOrd="1" destOrd="0" presId="urn:microsoft.com/office/officeart/2005/8/layout/hierarchy1"/>
    <dgm:cxn modelId="{76031C37-9D13-4D33-82B4-D124CAFC0AC0}" type="presParOf" srcId="{42B7A4FC-467E-4588-8C3B-DCDB6CC4B6DC}" destId="{B9C61152-828A-4E1D-80E8-0841DEEB4192}" srcOrd="4" destOrd="0" presId="urn:microsoft.com/office/officeart/2005/8/layout/hierarchy1"/>
    <dgm:cxn modelId="{CF3E6C64-07ED-4458-B25F-DDB803EE45BA}" type="presParOf" srcId="{42B7A4FC-467E-4588-8C3B-DCDB6CC4B6DC}" destId="{109A6EF6-40CA-45E5-B384-5F9B0554EC0E}" srcOrd="5" destOrd="0" presId="urn:microsoft.com/office/officeart/2005/8/layout/hierarchy1"/>
    <dgm:cxn modelId="{F782AD94-6800-4769-9EBF-02D6B6906898}" type="presParOf" srcId="{109A6EF6-40CA-45E5-B384-5F9B0554EC0E}" destId="{7D5D30FE-B954-4864-AEAE-9B007AE8BF44}" srcOrd="0" destOrd="0" presId="urn:microsoft.com/office/officeart/2005/8/layout/hierarchy1"/>
    <dgm:cxn modelId="{5C501E82-845C-4C1C-9EBF-7CFC513F8230}" type="presParOf" srcId="{7D5D30FE-B954-4864-AEAE-9B007AE8BF44}" destId="{D122AA66-B19C-4C8E-82E7-A9461055F302}" srcOrd="0" destOrd="0" presId="urn:microsoft.com/office/officeart/2005/8/layout/hierarchy1"/>
    <dgm:cxn modelId="{D4BB8D32-66E9-4122-A450-87F0FA56CDB3}" type="presParOf" srcId="{7D5D30FE-B954-4864-AEAE-9B007AE8BF44}" destId="{0324837F-11D4-4A10-BD64-18DC5DA94B65}" srcOrd="1" destOrd="0" presId="urn:microsoft.com/office/officeart/2005/8/layout/hierarchy1"/>
    <dgm:cxn modelId="{455BD2FB-D1F2-4A59-9269-CF3AA0A0BF05}" type="presParOf" srcId="{109A6EF6-40CA-45E5-B384-5F9B0554EC0E}" destId="{FED53AEF-067D-48D0-9864-C5C11C467682}" srcOrd="1" destOrd="0" presId="urn:microsoft.com/office/officeart/2005/8/layout/hierarchy1"/>
    <dgm:cxn modelId="{13BBBA1D-AAE1-476C-86F4-96DF156E42F7}" type="presParOf" srcId="{FED53AEF-067D-48D0-9864-C5C11C467682}" destId="{D3D66DC3-7DBA-49C9-8A73-B73B27B5BC6E}" srcOrd="0" destOrd="0" presId="urn:microsoft.com/office/officeart/2005/8/layout/hierarchy1"/>
    <dgm:cxn modelId="{35861850-C4F5-4653-8B01-24F43FC1803F}" type="presParOf" srcId="{FED53AEF-067D-48D0-9864-C5C11C467682}" destId="{9ECDAF9B-B59D-4998-AE8A-D7A9F1E09551}" srcOrd="1" destOrd="0" presId="urn:microsoft.com/office/officeart/2005/8/layout/hierarchy1"/>
    <dgm:cxn modelId="{82FA666D-0027-43B9-886F-BE1FEE56B7C9}" type="presParOf" srcId="{9ECDAF9B-B59D-4998-AE8A-D7A9F1E09551}" destId="{7DE045BC-464B-4A64-8B54-E6E3AC0FBE89}" srcOrd="0" destOrd="0" presId="urn:microsoft.com/office/officeart/2005/8/layout/hierarchy1"/>
    <dgm:cxn modelId="{05C8E28F-9F26-4D64-B08C-8C416199D014}" type="presParOf" srcId="{7DE045BC-464B-4A64-8B54-E6E3AC0FBE89}" destId="{3681C1BA-2A9C-4B83-9490-C76F6F8BCD81}" srcOrd="0" destOrd="0" presId="urn:microsoft.com/office/officeart/2005/8/layout/hierarchy1"/>
    <dgm:cxn modelId="{A3D39AC9-185A-4BD4-9D1E-3DA6BBB4AF78}" type="presParOf" srcId="{7DE045BC-464B-4A64-8B54-E6E3AC0FBE89}" destId="{DFC99811-C0F1-4F59-AF80-2660BFE3D9F3}" srcOrd="1" destOrd="0" presId="urn:microsoft.com/office/officeart/2005/8/layout/hierarchy1"/>
    <dgm:cxn modelId="{A34FF92B-D205-4747-8BF7-C4381A58CC82}" type="presParOf" srcId="{9ECDAF9B-B59D-4998-AE8A-D7A9F1E09551}" destId="{62F1E2A5-1D4B-4789-9A1C-782BEAC40D3F}" srcOrd="1" destOrd="0" presId="urn:microsoft.com/office/officeart/2005/8/layout/hierarchy1"/>
    <dgm:cxn modelId="{2718A455-B3A5-4B8C-B8A2-08286939FA69}" type="presParOf" srcId="{FED53AEF-067D-48D0-9864-C5C11C467682}" destId="{E2B5C229-A91C-4C30-8665-23EF2FFEDB0A}" srcOrd="2" destOrd="0" presId="urn:microsoft.com/office/officeart/2005/8/layout/hierarchy1"/>
    <dgm:cxn modelId="{C5EEEE16-B590-4402-8148-DCC642DE9CF0}" type="presParOf" srcId="{FED53AEF-067D-48D0-9864-C5C11C467682}" destId="{6795E124-C2B0-42DA-B247-DB2DCF3760FD}" srcOrd="3" destOrd="0" presId="urn:microsoft.com/office/officeart/2005/8/layout/hierarchy1"/>
    <dgm:cxn modelId="{7181CD89-0D81-4601-B341-4D7475F5A576}" type="presParOf" srcId="{6795E124-C2B0-42DA-B247-DB2DCF3760FD}" destId="{B7B21253-B923-4439-8849-B212A814A347}" srcOrd="0" destOrd="0" presId="urn:microsoft.com/office/officeart/2005/8/layout/hierarchy1"/>
    <dgm:cxn modelId="{FB699B3E-F1AA-4BA4-96D2-FCBB9CE7A825}" type="presParOf" srcId="{B7B21253-B923-4439-8849-B212A814A347}" destId="{CEFF12E6-21F0-46E1-9161-4A6844AFB1B3}" srcOrd="0" destOrd="0" presId="urn:microsoft.com/office/officeart/2005/8/layout/hierarchy1"/>
    <dgm:cxn modelId="{78349910-195C-417B-AC42-7E2CC37D276E}" type="presParOf" srcId="{B7B21253-B923-4439-8849-B212A814A347}" destId="{5FCF9685-2B9C-4A0A-B2F9-6FE3D5EEC12B}" srcOrd="1" destOrd="0" presId="urn:microsoft.com/office/officeart/2005/8/layout/hierarchy1"/>
    <dgm:cxn modelId="{37FD9D35-029F-420B-8775-FA2AC89C79D1}" type="presParOf" srcId="{6795E124-C2B0-42DA-B247-DB2DCF3760FD}" destId="{00E865D7-DEC1-422F-9401-F4B0DB459D0A}" srcOrd="1" destOrd="0" presId="urn:microsoft.com/office/officeart/2005/8/layout/hierarchy1"/>
    <dgm:cxn modelId="{F0EAE4E6-9204-43C9-9744-672EBC281E17}" type="presParOf" srcId="{FED53AEF-067D-48D0-9864-C5C11C467682}" destId="{66DA50B5-17A0-4195-B292-AD7A42F3F434}" srcOrd="4" destOrd="0" presId="urn:microsoft.com/office/officeart/2005/8/layout/hierarchy1"/>
    <dgm:cxn modelId="{56CA0201-450D-433C-8793-8A6580C6D9D5}" type="presParOf" srcId="{FED53AEF-067D-48D0-9864-C5C11C467682}" destId="{0032D067-DDE0-4899-9397-2A765BB7E6BA}" srcOrd="5" destOrd="0" presId="urn:microsoft.com/office/officeart/2005/8/layout/hierarchy1"/>
    <dgm:cxn modelId="{8D6168EF-1AB9-4C50-A225-40EBEB3B5116}" type="presParOf" srcId="{0032D067-DDE0-4899-9397-2A765BB7E6BA}" destId="{59F6A71A-5100-46FB-A259-EFB5C97A9ACB}" srcOrd="0" destOrd="0" presId="urn:microsoft.com/office/officeart/2005/8/layout/hierarchy1"/>
    <dgm:cxn modelId="{77C1B6B1-9D9F-46D0-BE74-9C47E48108F3}" type="presParOf" srcId="{59F6A71A-5100-46FB-A259-EFB5C97A9ACB}" destId="{461E05E7-0FD7-4C7D-9205-3106FC812BD0}" srcOrd="0" destOrd="0" presId="urn:microsoft.com/office/officeart/2005/8/layout/hierarchy1"/>
    <dgm:cxn modelId="{BEBF8A58-4D16-47E3-9A8C-7F9B60ACFC5A}" type="presParOf" srcId="{59F6A71A-5100-46FB-A259-EFB5C97A9ACB}" destId="{EF6A2FB5-D1AA-4B43-9FF4-BCB973895021}" srcOrd="1" destOrd="0" presId="urn:microsoft.com/office/officeart/2005/8/layout/hierarchy1"/>
    <dgm:cxn modelId="{7290CCDF-A111-47B6-95F9-0CBFFD1FF211}" type="presParOf" srcId="{0032D067-DDE0-4899-9397-2A765BB7E6BA}" destId="{65B41876-C75B-4DF0-A450-469037409A49}" srcOrd="1" destOrd="0" presId="urn:microsoft.com/office/officeart/2005/8/layout/hierarchy1"/>
    <dgm:cxn modelId="{A370A93A-1D37-4E9B-BB7F-113CFCBB8ADC}" type="presParOf" srcId="{FED53AEF-067D-48D0-9864-C5C11C467682}" destId="{0BA3D14B-08C5-4A1F-B967-7F2E215ED743}" srcOrd="6" destOrd="0" presId="urn:microsoft.com/office/officeart/2005/8/layout/hierarchy1"/>
    <dgm:cxn modelId="{6DCEE766-4484-41A8-8450-B3289E8424C0}" type="presParOf" srcId="{FED53AEF-067D-48D0-9864-C5C11C467682}" destId="{8B6F01A2-9A09-4F15-A22E-A5689858F0C1}" srcOrd="7" destOrd="0" presId="urn:microsoft.com/office/officeart/2005/8/layout/hierarchy1"/>
    <dgm:cxn modelId="{4D3B7908-EE6A-42C7-8D53-0FF51D7B0512}" type="presParOf" srcId="{8B6F01A2-9A09-4F15-A22E-A5689858F0C1}" destId="{D3B6F403-20F5-4761-B458-0A75FD15BB4A}" srcOrd="0" destOrd="0" presId="urn:microsoft.com/office/officeart/2005/8/layout/hierarchy1"/>
    <dgm:cxn modelId="{38CC79CD-89C8-4556-B96B-1C996C14EAE1}" type="presParOf" srcId="{D3B6F403-20F5-4761-B458-0A75FD15BB4A}" destId="{E3F37CC9-870E-45AF-9B44-7348CECCC5F3}" srcOrd="0" destOrd="0" presId="urn:microsoft.com/office/officeart/2005/8/layout/hierarchy1"/>
    <dgm:cxn modelId="{D08C08DA-2CCC-45A3-8C70-AEF41D709B16}" type="presParOf" srcId="{D3B6F403-20F5-4761-B458-0A75FD15BB4A}" destId="{5064F998-6C9B-49C4-B946-821B1437F57F}" srcOrd="1" destOrd="0" presId="urn:microsoft.com/office/officeart/2005/8/layout/hierarchy1"/>
    <dgm:cxn modelId="{1D0BAFAF-6742-4121-8CE6-6CA94713A2F2}" type="presParOf" srcId="{8B6F01A2-9A09-4F15-A22E-A5689858F0C1}" destId="{EA9F3010-DD6E-498D-ADF2-9DFBA8A811EA}" srcOrd="1" destOrd="0" presId="urn:microsoft.com/office/officeart/2005/8/layout/hierarchy1"/>
    <dgm:cxn modelId="{2F91230F-88E1-4089-90D7-08E657C4CD6E}" type="presParOf" srcId="{FED53AEF-067D-48D0-9864-C5C11C467682}" destId="{4D22C8C7-D4D1-45E4-B51D-52BF0F470063}" srcOrd="8" destOrd="0" presId="urn:microsoft.com/office/officeart/2005/8/layout/hierarchy1"/>
    <dgm:cxn modelId="{908D3532-3BBC-40BB-9160-27DC284AF48F}" type="presParOf" srcId="{FED53AEF-067D-48D0-9864-C5C11C467682}" destId="{F851DD26-4E22-49E2-8E0E-466C10C30D3A}" srcOrd="9" destOrd="0" presId="urn:microsoft.com/office/officeart/2005/8/layout/hierarchy1"/>
    <dgm:cxn modelId="{0D211B86-A7F6-423B-883D-2AFB765B5C45}" type="presParOf" srcId="{F851DD26-4E22-49E2-8E0E-466C10C30D3A}" destId="{0072DFAB-E391-432A-AD65-0F04BB16CEB7}" srcOrd="0" destOrd="0" presId="urn:microsoft.com/office/officeart/2005/8/layout/hierarchy1"/>
    <dgm:cxn modelId="{565E93D1-FD37-4D27-93D0-BFFB681FFAB1}" type="presParOf" srcId="{0072DFAB-E391-432A-AD65-0F04BB16CEB7}" destId="{96C58D6C-1A2A-4A67-BC6A-F9C80D81E71A}" srcOrd="0" destOrd="0" presId="urn:microsoft.com/office/officeart/2005/8/layout/hierarchy1"/>
    <dgm:cxn modelId="{49837212-C68B-40A1-B116-A56F92A0E9FD}" type="presParOf" srcId="{0072DFAB-E391-432A-AD65-0F04BB16CEB7}" destId="{D92B12B8-10D5-4D17-B8FD-10ECDF0E4F2D}" srcOrd="1" destOrd="0" presId="urn:microsoft.com/office/officeart/2005/8/layout/hierarchy1"/>
    <dgm:cxn modelId="{23A36610-0589-4136-A9EC-34495C193D91}" type="presParOf" srcId="{F851DD26-4E22-49E2-8E0E-466C10C30D3A}" destId="{E158BB21-4BA0-4987-AB49-24AD5D7E4B0C}" srcOrd="1" destOrd="0" presId="urn:microsoft.com/office/officeart/2005/8/layout/hierarchy1"/>
    <dgm:cxn modelId="{74AC04B9-0D3B-4EF7-8F92-57884B4B639F}" type="presParOf" srcId="{E158BB21-4BA0-4987-AB49-24AD5D7E4B0C}" destId="{8CA73FCC-E7AC-4F31-A771-0D006DBE09B5}" srcOrd="0" destOrd="0" presId="urn:microsoft.com/office/officeart/2005/8/layout/hierarchy1"/>
    <dgm:cxn modelId="{D72F7D67-B65F-4942-ACE8-847520FAE31B}" type="presParOf" srcId="{E158BB21-4BA0-4987-AB49-24AD5D7E4B0C}" destId="{F786EF01-DC21-4939-BBBE-05625BBA3B07}" srcOrd="1" destOrd="0" presId="urn:microsoft.com/office/officeart/2005/8/layout/hierarchy1"/>
    <dgm:cxn modelId="{B78CAFDD-D93F-482A-80D8-83320170D0EA}" type="presParOf" srcId="{F786EF01-DC21-4939-BBBE-05625BBA3B07}" destId="{DC74E2E3-38A2-4421-B033-60B2650E85B0}" srcOrd="0" destOrd="0" presId="urn:microsoft.com/office/officeart/2005/8/layout/hierarchy1"/>
    <dgm:cxn modelId="{84488FDC-F5CC-4531-A4CF-268E05BBA79C}" type="presParOf" srcId="{DC74E2E3-38A2-4421-B033-60B2650E85B0}" destId="{8701E845-3FD8-4B17-8005-CEEAA26484FF}" srcOrd="0" destOrd="0" presId="urn:microsoft.com/office/officeart/2005/8/layout/hierarchy1"/>
    <dgm:cxn modelId="{E45F3ECF-0CA0-44F8-B175-242411B64BDB}" type="presParOf" srcId="{DC74E2E3-38A2-4421-B033-60B2650E85B0}" destId="{B7A5A6CC-2986-4D9F-B01C-14D9C87F871B}" srcOrd="1" destOrd="0" presId="urn:microsoft.com/office/officeart/2005/8/layout/hierarchy1"/>
    <dgm:cxn modelId="{A340E1E7-2C21-4879-AB53-79771BBF26E3}" type="presParOf" srcId="{F786EF01-DC21-4939-BBBE-05625BBA3B07}" destId="{1682FA7E-C5F7-427B-890F-237117DC8905}" srcOrd="1" destOrd="0" presId="urn:microsoft.com/office/officeart/2005/8/layout/hierarchy1"/>
    <dgm:cxn modelId="{458E5653-8C78-43BA-A3E9-0B167DECA697}" type="presParOf" srcId="{E158BB21-4BA0-4987-AB49-24AD5D7E4B0C}" destId="{7ADDDDB4-2CE9-4B6B-BBC7-F4DF7B713AF4}" srcOrd="2" destOrd="0" presId="urn:microsoft.com/office/officeart/2005/8/layout/hierarchy1"/>
    <dgm:cxn modelId="{DFA13898-2A1B-4AF2-8183-5837199B87D1}" type="presParOf" srcId="{E158BB21-4BA0-4987-AB49-24AD5D7E4B0C}" destId="{0F760103-CAB6-49EC-88C1-29BBB1CF2795}" srcOrd="3" destOrd="0" presId="urn:microsoft.com/office/officeart/2005/8/layout/hierarchy1"/>
    <dgm:cxn modelId="{25703D70-883F-4CDC-B392-801187BFD975}" type="presParOf" srcId="{0F760103-CAB6-49EC-88C1-29BBB1CF2795}" destId="{D09D8794-79AD-4DEF-AC08-8780D515C8A1}" srcOrd="0" destOrd="0" presId="urn:microsoft.com/office/officeart/2005/8/layout/hierarchy1"/>
    <dgm:cxn modelId="{45DDFFAA-B4CE-493D-9419-55C14E769857}" type="presParOf" srcId="{D09D8794-79AD-4DEF-AC08-8780D515C8A1}" destId="{1289E379-9486-4BF5-9F90-5B0F5222BC57}" srcOrd="0" destOrd="0" presId="urn:microsoft.com/office/officeart/2005/8/layout/hierarchy1"/>
    <dgm:cxn modelId="{3C27CDAA-5BE2-48BE-8986-9C410FFEAED4}" type="presParOf" srcId="{D09D8794-79AD-4DEF-AC08-8780D515C8A1}" destId="{010A841F-D73F-4E87-8A49-E515914550E0}" srcOrd="1" destOrd="0" presId="urn:microsoft.com/office/officeart/2005/8/layout/hierarchy1"/>
    <dgm:cxn modelId="{B76515E8-332E-4155-B627-DD4AD6274005}" type="presParOf" srcId="{0F760103-CAB6-49EC-88C1-29BBB1CF2795}" destId="{36BFC11A-5E41-4C09-8097-69F8306E6597}" srcOrd="1" destOrd="0" presId="urn:microsoft.com/office/officeart/2005/8/layout/hierarchy1"/>
    <dgm:cxn modelId="{18BFFA35-651E-4628-A64F-06BFBFA9B807}" type="presParOf" srcId="{E158BB21-4BA0-4987-AB49-24AD5D7E4B0C}" destId="{0EA5713F-2102-4CBA-B38B-D8428B91A096}" srcOrd="4" destOrd="0" presId="urn:microsoft.com/office/officeart/2005/8/layout/hierarchy1"/>
    <dgm:cxn modelId="{C22D7731-FA53-4F5E-AE29-63F6B22FD8D2}" type="presParOf" srcId="{E158BB21-4BA0-4987-AB49-24AD5D7E4B0C}" destId="{DDCEC9A9-E50C-4E9C-B649-759AA756FB6F}" srcOrd="5" destOrd="0" presId="urn:microsoft.com/office/officeart/2005/8/layout/hierarchy1"/>
    <dgm:cxn modelId="{769EC8C2-4663-4BE4-9D8E-F111289C9A54}" type="presParOf" srcId="{DDCEC9A9-E50C-4E9C-B649-759AA756FB6F}" destId="{F522CD4B-B45D-4A0C-A011-78337CD7063A}" srcOrd="0" destOrd="0" presId="urn:microsoft.com/office/officeart/2005/8/layout/hierarchy1"/>
    <dgm:cxn modelId="{59ABBD89-0C16-46E4-8A4F-C90AAF947897}" type="presParOf" srcId="{F522CD4B-B45D-4A0C-A011-78337CD7063A}" destId="{F9973F2D-50A2-452F-8D6F-19FA8C85C039}" srcOrd="0" destOrd="0" presId="urn:microsoft.com/office/officeart/2005/8/layout/hierarchy1"/>
    <dgm:cxn modelId="{AF158364-042A-4588-87E5-13685215A6BB}" type="presParOf" srcId="{F522CD4B-B45D-4A0C-A011-78337CD7063A}" destId="{5D0F5895-867E-481B-AFC3-4A70FE21BD7C}" srcOrd="1" destOrd="0" presId="urn:microsoft.com/office/officeart/2005/8/layout/hierarchy1"/>
    <dgm:cxn modelId="{8FCD9CE0-6646-48D3-B522-6A98D939971F}" type="presParOf" srcId="{DDCEC9A9-E50C-4E9C-B649-759AA756FB6F}" destId="{4882396C-F040-42AF-B6FA-250E9C731899}" srcOrd="1" destOrd="0" presId="urn:microsoft.com/office/officeart/2005/8/layout/hierarchy1"/>
    <dgm:cxn modelId="{264D86B6-BA0D-4579-9E5A-82E01FD62758}" type="presParOf" srcId="{E158BB21-4BA0-4987-AB49-24AD5D7E4B0C}" destId="{2F0398D9-B2B4-4399-B916-1819393D7DDD}" srcOrd="6" destOrd="0" presId="urn:microsoft.com/office/officeart/2005/8/layout/hierarchy1"/>
    <dgm:cxn modelId="{60965CFD-9087-4742-B0C2-D7BBCD86A706}" type="presParOf" srcId="{E158BB21-4BA0-4987-AB49-24AD5D7E4B0C}" destId="{E94B105C-0145-4C13-AE73-6E81354CB700}" srcOrd="7" destOrd="0" presId="urn:microsoft.com/office/officeart/2005/8/layout/hierarchy1"/>
    <dgm:cxn modelId="{57FCCBC6-5231-4B48-8FB4-4C5B6DB4ACC8}" type="presParOf" srcId="{E94B105C-0145-4C13-AE73-6E81354CB700}" destId="{55E85827-28F6-40B7-8C5C-A97A02184E00}" srcOrd="0" destOrd="0" presId="urn:microsoft.com/office/officeart/2005/8/layout/hierarchy1"/>
    <dgm:cxn modelId="{7FD639CC-18A9-4663-96D8-08B44BE0F955}" type="presParOf" srcId="{55E85827-28F6-40B7-8C5C-A97A02184E00}" destId="{62838C40-F108-4E36-ACDA-B6D03AE0451D}" srcOrd="0" destOrd="0" presId="urn:microsoft.com/office/officeart/2005/8/layout/hierarchy1"/>
    <dgm:cxn modelId="{12D092CA-704F-47AB-9C35-8496BBCACD33}" type="presParOf" srcId="{55E85827-28F6-40B7-8C5C-A97A02184E00}" destId="{C838AF9C-C6AB-42CD-AF60-591AEAC16F61}" srcOrd="1" destOrd="0" presId="urn:microsoft.com/office/officeart/2005/8/layout/hierarchy1"/>
    <dgm:cxn modelId="{E9F6D9F7-42A0-4BFD-9528-D99816D791A3}" type="presParOf" srcId="{E94B105C-0145-4C13-AE73-6E81354CB700}" destId="{795942B6-C9B2-41CA-9E9B-A8C4D105542A}" srcOrd="1" destOrd="0" presId="urn:microsoft.com/office/officeart/2005/8/layout/hierarchy1"/>
    <dgm:cxn modelId="{1B061E2F-96CC-4C2F-A273-FD79C750DB33}" type="presParOf" srcId="{E158BB21-4BA0-4987-AB49-24AD5D7E4B0C}" destId="{072B1753-1CF1-4A71-9DE2-0434433619DA}" srcOrd="8" destOrd="0" presId="urn:microsoft.com/office/officeart/2005/8/layout/hierarchy1"/>
    <dgm:cxn modelId="{3B9AB18E-0756-4525-9C32-F3CEAEE1EC1E}" type="presParOf" srcId="{E158BB21-4BA0-4987-AB49-24AD5D7E4B0C}" destId="{FF7EC507-D68A-4B96-AED4-80EC09407189}" srcOrd="9" destOrd="0" presId="urn:microsoft.com/office/officeart/2005/8/layout/hierarchy1"/>
    <dgm:cxn modelId="{CA409895-7F6F-4D0D-80C0-395CE00900AE}" type="presParOf" srcId="{FF7EC507-D68A-4B96-AED4-80EC09407189}" destId="{A5465DCD-03C5-4817-BB29-94C50D0DF9BA}" srcOrd="0" destOrd="0" presId="urn:microsoft.com/office/officeart/2005/8/layout/hierarchy1"/>
    <dgm:cxn modelId="{FBE61171-633B-4F26-A601-4B8CA7D8F36B}" type="presParOf" srcId="{A5465DCD-03C5-4817-BB29-94C50D0DF9BA}" destId="{0E211DFB-9516-4B2F-9ABC-FCDB27F7C7A9}" srcOrd="0" destOrd="0" presId="urn:microsoft.com/office/officeart/2005/8/layout/hierarchy1"/>
    <dgm:cxn modelId="{E4168652-47DD-4794-AC36-2922C1CFCC20}" type="presParOf" srcId="{A5465DCD-03C5-4817-BB29-94C50D0DF9BA}" destId="{46AAE151-E2E9-4E8D-A7C2-DEC202905086}" srcOrd="1" destOrd="0" presId="urn:microsoft.com/office/officeart/2005/8/layout/hierarchy1"/>
    <dgm:cxn modelId="{7FFB5E27-3E3A-4763-AA5A-3BEFAFFD6EAC}" type="presParOf" srcId="{FF7EC507-D68A-4B96-AED4-80EC09407189}" destId="{B96176BB-D3AB-4771-915A-348FB0D7CC1B}" srcOrd="1" destOrd="0" presId="urn:microsoft.com/office/officeart/2005/8/layout/hierarchy1"/>
    <dgm:cxn modelId="{64BBC09B-3CEE-4F4B-B820-50D85B3E68CE}" type="presParOf" srcId="{E158BB21-4BA0-4987-AB49-24AD5D7E4B0C}" destId="{382656E4-5DB3-48B5-971F-A954577F6CC7}" srcOrd="10" destOrd="0" presId="urn:microsoft.com/office/officeart/2005/8/layout/hierarchy1"/>
    <dgm:cxn modelId="{EAEEC7EF-FD24-43A1-90C4-1878AB894BFE}" type="presParOf" srcId="{E158BB21-4BA0-4987-AB49-24AD5D7E4B0C}" destId="{722D17E8-141D-489F-B154-A7997B275C46}" srcOrd="11" destOrd="0" presId="urn:microsoft.com/office/officeart/2005/8/layout/hierarchy1"/>
    <dgm:cxn modelId="{14FD9F87-C6E1-4327-B4FD-8446BD5D1D0D}" type="presParOf" srcId="{722D17E8-141D-489F-B154-A7997B275C46}" destId="{15527935-6AE6-4DA3-B553-387D6B05A2B4}" srcOrd="0" destOrd="0" presId="urn:microsoft.com/office/officeart/2005/8/layout/hierarchy1"/>
    <dgm:cxn modelId="{54CB7CDE-7E82-4905-8238-B2D8714DC4B2}" type="presParOf" srcId="{15527935-6AE6-4DA3-B553-387D6B05A2B4}" destId="{AFF9549E-4E77-43CD-A661-3D6EB0C333FB}" srcOrd="0" destOrd="0" presId="urn:microsoft.com/office/officeart/2005/8/layout/hierarchy1"/>
    <dgm:cxn modelId="{A05C5FFE-C126-4E28-9842-C456D45861E6}" type="presParOf" srcId="{15527935-6AE6-4DA3-B553-387D6B05A2B4}" destId="{7899C1FD-05B6-4C7A-BCDF-CE7EF1759AF2}" srcOrd="1" destOrd="0" presId="urn:microsoft.com/office/officeart/2005/8/layout/hierarchy1"/>
    <dgm:cxn modelId="{F9497665-248B-4214-A4AB-77B3D02B4327}" type="presParOf" srcId="{722D17E8-141D-489F-B154-A7997B275C46}" destId="{3B980509-1D1D-47F9-B52A-0AABF6E6CD75}" srcOrd="1" destOrd="0" presId="urn:microsoft.com/office/officeart/2005/8/layout/hierarchy1"/>
    <dgm:cxn modelId="{A8AF1B82-7C21-442C-BAB8-D2697D04FB6F}" type="presParOf" srcId="{E158BB21-4BA0-4987-AB49-24AD5D7E4B0C}" destId="{25889C14-64D3-4C09-9C58-DC6CB628F525}" srcOrd="12" destOrd="0" presId="urn:microsoft.com/office/officeart/2005/8/layout/hierarchy1"/>
    <dgm:cxn modelId="{16667184-3775-49EB-BD74-ECD53EB2D5E7}" type="presParOf" srcId="{E158BB21-4BA0-4987-AB49-24AD5D7E4B0C}" destId="{A02319CD-93A1-4DB9-8850-8067A3381EB1}" srcOrd="13" destOrd="0" presId="urn:microsoft.com/office/officeart/2005/8/layout/hierarchy1"/>
    <dgm:cxn modelId="{F238FBEF-AA06-4FBD-BF16-542034B5711C}" type="presParOf" srcId="{A02319CD-93A1-4DB9-8850-8067A3381EB1}" destId="{0BC5DFBB-0027-465F-B840-B078F2585F0A}" srcOrd="0" destOrd="0" presId="urn:microsoft.com/office/officeart/2005/8/layout/hierarchy1"/>
    <dgm:cxn modelId="{52FF1644-3A55-437D-A4F2-832E529ABCA7}" type="presParOf" srcId="{0BC5DFBB-0027-465F-B840-B078F2585F0A}" destId="{94A0F1CE-15F3-4741-B34C-DEEBAEE73849}" srcOrd="0" destOrd="0" presId="urn:microsoft.com/office/officeart/2005/8/layout/hierarchy1"/>
    <dgm:cxn modelId="{7E50B0E1-5532-48A8-9768-7D8F0C6F66EA}" type="presParOf" srcId="{0BC5DFBB-0027-465F-B840-B078F2585F0A}" destId="{F12F7E43-7056-4DB5-93BC-DF7246A81C41}" srcOrd="1" destOrd="0" presId="urn:microsoft.com/office/officeart/2005/8/layout/hierarchy1"/>
    <dgm:cxn modelId="{9E955AEF-CC88-4082-81D0-FDFDD37EAE6B}" type="presParOf" srcId="{A02319CD-93A1-4DB9-8850-8067A3381EB1}" destId="{51223140-E247-468A-A900-2932099BAE2F}" srcOrd="1" destOrd="0" presId="urn:microsoft.com/office/officeart/2005/8/layout/hierarchy1"/>
    <dgm:cxn modelId="{89EEC5B1-7A98-4316-A046-27BEA8CCC5A9}" type="presParOf" srcId="{E158BB21-4BA0-4987-AB49-24AD5D7E4B0C}" destId="{1D607ED7-3B6B-4315-A58E-274A970F5B43}" srcOrd="14" destOrd="0" presId="urn:microsoft.com/office/officeart/2005/8/layout/hierarchy1"/>
    <dgm:cxn modelId="{D00C90CE-4534-4047-AAEF-8361BB5442C7}" type="presParOf" srcId="{E158BB21-4BA0-4987-AB49-24AD5D7E4B0C}" destId="{B111EC3F-520C-414B-94FA-948D80A2A438}" srcOrd="15" destOrd="0" presId="urn:microsoft.com/office/officeart/2005/8/layout/hierarchy1"/>
    <dgm:cxn modelId="{BD7E2A5A-C241-462E-80DD-0F162EC75229}" type="presParOf" srcId="{B111EC3F-520C-414B-94FA-948D80A2A438}" destId="{B7B024E2-E317-4E04-9676-31C8DACC292A}" srcOrd="0" destOrd="0" presId="urn:microsoft.com/office/officeart/2005/8/layout/hierarchy1"/>
    <dgm:cxn modelId="{EA9A30E6-ECE0-4FB3-89FD-1CFA1F5A88A7}" type="presParOf" srcId="{B7B024E2-E317-4E04-9676-31C8DACC292A}" destId="{646A8C2E-F278-45D1-B28C-C11FC321400F}" srcOrd="0" destOrd="0" presId="urn:microsoft.com/office/officeart/2005/8/layout/hierarchy1"/>
    <dgm:cxn modelId="{99091578-2564-4F74-9A4A-A4FA24C00832}" type="presParOf" srcId="{B7B024E2-E317-4E04-9676-31C8DACC292A}" destId="{6972BBC2-5CFD-45B0-B96A-7D3CA3718915}" srcOrd="1" destOrd="0" presId="urn:microsoft.com/office/officeart/2005/8/layout/hierarchy1"/>
    <dgm:cxn modelId="{FFD79816-7625-473D-9084-B941B8B54C6E}" type="presParOf" srcId="{B111EC3F-520C-414B-94FA-948D80A2A438}" destId="{77A9369F-B18C-4C1A-81EC-EA69247A6896}" srcOrd="1" destOrd="0" presId="urn:microsoft.com/office/officeart/2005/8/layout/hierarchy1"/>
    <dgm:cxn modelId="{06DFBF2C-17A8-4DC9-A975-879FB698E822}" type="presParOf" srcId="{E158BB21-4BA0-4987-AB49-24AD5D7E4B0C}" destId="{934B9AC0-B760-4FA5-A451-78CD35090A6A}" srcOrd="16" destOrd="0" presId="urn:microsoft.com/office/officeart/2005/8/layout/hierarchy1"/>
    <dgm:cxn modelId="{85B6EB25-6393-47EA-9F82-71B533D68F16}" type="presParOf" srcId="{E158BB21-4BA0-4987-AB49-24AD5D7E4B0C}" destId="{849FF13F-AC08-4AED-9045-64FCE7A3143A}" srcOrd="17" destOrd="0" presId="urn:microsoft.com/office/officeart/2005/8/layout/hierarchy1"/>
    <dgm:cxn modelId="{56C31F60-9AB3-477F-BD2E-38087CCCD6FB}" type="presParOf" srcId="{849FF13F-AC08-4AED-9045-64FCE7A3143A}" destId="{D53BD712-1B8C-4CE1-81BD-C49BF836F415}" srcOrd="0" destOrd="0" presId="urn:microsoft.com/office/officeart/2005/8/layout/hierarchy1"/>
    <dgm:cxn modelId="{67E8B875-E513-47A8-8170-245E024D071A}" type="presParOf" srcId="{D53BD712-1B8C-4CE1-81BD-C49BF836F415}" destId="{AD125D7C-7D3E-442E-B18F-331E5C7FDCFE}" srcOrd="0" destOrd="0" presId="urn:microsoft.com/office/officeart/2005/8/layout/hierarchy1"/>
    <dgm:cxn modelId="{AFFF1E6A-4145-4CA5-B08B-FF0A3A3BC319}" type="presParOf" srcId="{D53BD712-1B8C-4CE1-81BD-C49BF836F415}" destId="{E5F5E9E7-6D1B-41A5-8796-50C9A5BF5C7B}" srcOrd="1" destOrd="0" presId="urn:microsoft.com/office/officeart/2005/8/layout/hierarchy1"/>
    <dgm:cxn modelId="{9DF4B8CA-72D1-4639-AED2-791A80B42021}" type="presParOf" srcId="{849FF13F-AC08-4AED-9045-64FCE7A3143A}" destId="{A179A954-ADF2-4E80-9D08-978547AC101F}" srcOrd="1" destOrd="0" presId="urn:microsoft.com/office/officeart/2005/8/layout/hierarchy1"/>
    <dgm:cxn modelId="{DACDF8D4-AE31-496D-94F6-1C1B831C1558}" type="presParOf" srcId="{E158BB21-4BA0-4987-AB49-24AD5D7E4B0C}" destId="{F3DB8B18-1430-4BDC-85A8-B8BB1DF5EC89}" srcOrd="18" destOrd="0" presId="urn:microsoft.com/office/officeart/2005/8/layout/hierarchy1"/>
    <dgm:cxn modelId="{AD46D9D8-EEA2-4FB8-8369-2D6BF6AA44D7}" type="presParOf" srcId="{E158BB21-4BA0-4987-AB49-24AD5D7E4B0C}" destId="{7EBC947E-A4BD-48CE-A473-7DEB9BB835E8}" srcOrd="19" destOrd="0" presId="urn:microsoft.com/office/officeart/2005/8/layout/hierarchy1"/>
    <dgm:cxn modelId="{89E4CB79-FA81-47E9-85CD-B90612FFA7EC}" type="presParOf" srcId="{7EBC947E-A4BD-48CE-A473-7DEB9BB835E8}" destId="{8D546F55-C78C-4137-A711-5E9E9C8A504C}" srcOrd="0" destOrd="0" presId="urn:microsoft.com/office/officeart/2005/8/layout/hierarchy1"/>
    <dgm:cxn modelId="{EDCFA3DF-506C-4C1A-91DD-FB91323A9922}" type="presParOf" srcId="{8D546F55-C78C-4137-A711-5E9E9C8A504C}" destId="{55BE852A-F250-4491-B5FD-C9F4E36289CF}" srcOrd="0" destOrd="0" presId="urn:microsoft.com/office/officeart/2005/8/layout/hierarchy1"/>
    <dgm:cxn modelId="{E9A1AFC7-1015-4C10-8327-587131642320}" type="presParOf" srcId="{8D546F55-C78C-4137-A711-5E9E9C8A504C}" destId="{D0A8649E-1407-4CF9-AC5C-D2A8AEC51855}" srcOrd="1" destOrd="0" presId="urn:microsoft.com/office/officeart/2005/8/layout/hierarchy1"/>
    <dgm:cxn modelId="{63680D8E-136F-4F0E-8FC2-22E9F663707E}" type="presParOf" srcId="{7EBC947E-A4BD-48CE-A473-7DEB9BB835E8}" destId="{EC8D8C4A-558D-4D73-9CC2-EB07BAA896A3}" srcOrd="1" destOrd="0" presId="urn:microsoft.com/office/officeart/2005/8/layout/hierarchy1"/>
    <dgm:cxn modelId="{EB3D061A-894C-4DE5-8D93-D6DE26E0228B}" type="presParOf" srcId="{E158BB21-4BA0-4987-AB49-24AD5D7E4B0C}" destId="{51398110-42C0-4201-ABEF-D027F30D798C}" srcOrd="20" destOrd="0" presId="urn:microsoft.com/office/officeart/2005/8/layout/hierarchy1"/>
    <dgm:cxn modelId="{A24825C1-4A10-454E-9837-8EFB4474B1A1}" type="presParOf" srcId="{E158BB21-4BA0-4987-AB49-24AD5D7E4B0C}" destId="{C81CD3DE-45F3-409D-AE6C-2B3458605279}" srcOrd="21" destOrd="0" presId="urn:microsoft.com/office/officeart/2005/8/layout/hierarchy1"/>
    <dgm:cxn modelId="{926C2CE5-F941-4F31-812B-85CFFE230DA5}" type="presParOf" srcId="{C81CD3DE-45F3-409D-AE6C-2B3458605279}" destId="{F9B382CC-B722-4C10-A46A-5D659D0072B5}" srcOrd="0" destOrd="0" presId="urn:microsoft.com/office/officeart/2005/8/layout/hierarchy1"/>
    <dgm:cxn modelId="{4111E926-4B49-46F7-B531-2A05003EB7DA}" type="presParOf" srcId="{F9B382CC-B722-4C10-A46A-5D659D0072B5}" destId="{DF213926-9FBB-4DB4-B23B-F77A365FE0A7}" srcOrd="0" destOrd="0" presId="urn:microsoft.com/office/officeart/2005/8/layout/hierarchy1"/>
    <dgm:cxn modelId="{D1743417-382A-4173-BCD5-FF89627F4921}" type="presParOf" srcId="{F9B382CC-B722-4C10-A46A-5D659D0072B5}" destId="{6FCD8FD9-E053-4F98-906F-1A0D38B38949}" srcOrd="1" destOrd="0" presId="urn:microsoft.com/office/officeart/2005/8/layout/hierarchy1"/>
    <dgm:cxn modelId="{CF13C1F6-20D1-49EA-83CC-6B74548BFA37}" type="presParOf" srcId="{C81CD3DE-45F3-409D-AE6C-2B3458605279}" destId="{CD098C47-3053-4997-A341-ACF42E8D0EE7}" srcOrd="1" destOrd="0" presId="urn:microsoft.com/office/officeart/2005/8/layout/hierarchy1"/>
    <dgm:cxn modelId="{075B9DB9-109E-405D-9D94-AAF4533E959A}" type="presParOf" srcId="{E158BB21-4BA0-4987-AB49-24AD5D7E4B0C}" destId="{2E5AC078-4706-4FB4-9C58-76F52C41B74D}" srcOrd="22" destOrd="0" presId="urn:microsoft.com/office/officeart/2005/8/layout/hierarchy1"/>
    <dgm:cxn modelId="{01F7715B-EE63-4E21-BCF5-EC793185F2DD}" type="presParOf" srcId="{E158BB21-4BA0-4987-AB49-24AD5D7E4B0C}" destId="{C95856B4-F7CE-41FB-9AFF-04FAF7DAE939}" srcOrd="23" destOrd="0" presId="urn:microsoft.com/office/officeart/2005/8/layout/hierarchy1"/>
    <dgm:cxn modelId="{25DB6B7A-FED8-4682-AC13-5058D9611E67}" type="presParOf" srcId="{C95856B4-F7CE-41FB-9AFF-04FAF7DAE939}" destId="{AD034F95-E571-42C6-8426-B1490124BC22}" srcOrd="0" destOrd="0" presId="urn:microsoft.com/office/officeart/2005/8/layout/hierarchy1"/>
    <dgm:cxn modelId="{A40193B4-9312-4F83-B216-ACC6CE994C51}" type="presParOf" srcId="{AD034F95-E571-42C6-8426-B1490124BC22}" destId="{430BBD99-5C96-4A5D-AFED-3A728BD80ADF}" srcOrd="0" destOrd="0" presId="urn:microsoft.com/office/officeart/2005/8/layout/hierarchy1"/>
    <dgm:cxn modelId="{32470D1A-353B-40CA-BAAE-08F6C80B37EB}" type="presParOf" srcId="{AD034F95-E571-42C6-8426-B1490124BC22}" destId="{36469164-38FF-40DD-9EA9-EB4F20DE5FF7}" srcOrd="1" destOrd="0" presId="urn:microsoft.com/office/officeart/2005/8/layout/hierarchy1"/>
    <dgm:cxn modelId="{9137893B-280C-4956-8A90-7BD31855C49F}" type="presParOf" srcId="{C95856B4-F7CE-41FB-9AFF-04FAF7DAE939}" destId="{46927C98-3933-44D0-A60C-68D6C3BA017D}" srcOrd="1" destOrd="0" presId="urn:microsoft.com/office/officeart/2005/8/layout/hierarchy1"/>
    <dgm:cxn modelId="{8CE841AA-8320-4861-B242-FDF59C486B65}" type="presParOf" srcId="{42B7A4FC-467E-4588-8C3B-DCDB6CC4B6DC}" destId="{BE98D110-34DE-409A-A5EC-A5694E12BEC3}" srcOrd="6" destOrd="0" presId="urn:microsoft.com/office/officeart/2005/8/layout/hierarchy1"/>
    <dgm:cxn modelId="{AEB650CF-443D-4D3E-8160-0C4C891C9972}" type="presParOf" srcId="{42B7A4FC-467E-4588-8C3B-DCDB6CC4B6DC}" destId="{4C5DE38A-D0DF-4B5C-B993-9C159960ADBD}" srcOrd="7" destOrd="0" presId="urn:microsoft.com/office/officeart/2005/8/layout/hierarchy1"/>
    <dgm:cxn modelId="{569B6E2E-60CF-4CB5-9587-73A10C88B52B}" type="presParOf" srcId="{4C5DE38A-D0DF-4B5C-B993-9C159960ADBD}" destId="{4DCD6732-04EA-4AD5-A19B-0B3D83E99A23}" srcOrd="0" destOrd="0" presId="urn:microsoft.com/office/officeart/2005/8/layout/hierarchy1"/>
    <dgm:cxn modelId="{EDD1DC70-CAC6-465B-BB2B-ADC98747A27F}" type="presParOf" srcId="{4DCD6732-04EA-4AD5-A19B-0B3D83E99A23}" destId="{F670B7A4-9EC9-45C6-BC01-C4DD2577778E}" srcOrd="0" destOrd="0" presId="urn:microsoft.com/office/officeart/2005/8/layout/hierarchy1"/>
    <dgm:cxn modelId="{9D05FBF0-6F29-44B5-94D3-CECA9B46439F}" type="presParOf" srcId="{4DCD6732-04EA-4AD5-A19B-0B3D83E99A23}" destId="{70B4DD4C-A68D-41F7-8448-2CD7C4CCBFEA}" srcOrd="1" destOrd="0" presId="urn:microsoft.com/office/officeart/2005/8/layout/hierarchy1"/>
    <dgm:cxn modelId="{7C1791AA-C61F-448C-B72F-D983C72E5F8D}" type="presParOf" srcId="{4C5DE38A-D0DF-4B5C-B993-9C159960ADBD}" destId="{8BC14FF0-244F-4EAD-A5BB-A41AACCDF7CA}" srcOrd="1" destOrd="0" presId="urn:microsoft.com/office/officeart/2005/8/layout/hierarchy1"/>
    <dgm:cxn modelId="{7696BCDD-E4D5-43B2-BA59-0D8FEF901FB2}" type="presParOf" srcId="{8BC14FF0-244F-4EAD-A5BB-A41AACCDF7CA}" destId="{450226F0-B041-45C1-BFCF-A5B7A666CBFC}" srcOrd="0" destOrd="0" presId="urn:microsoft.com/office/officeart/2005/8/layout/hierarchy1"/>
    <dgm:cxn modelId="{877099EE-1565-487D-B361-C09CD5CCDD39}" type="presParOf" srcId="{8BC14FF0-244F-4EAD-A5BB-A41AACCDF7CA}" destId="{B9580613-94BF-4E19-AF8B-37F708FC1774}" srcOrd="1" destOrd="0" presId="urn:microsoft.com/office/officeart/2005/8/layout/hierarchy1"/>
    <dgm:cxn modelId="{B19494EB-45AD-4135-9FC1-DAA7AA4C5275}" type="presParOf" srcId="{B9580613-94BF-4E19-AF8B-37F708FC1774}" destId="{FDC51CFA-4713-44D7-A116-824922322BD1}" srcOrd="0" destOrd="0" presId="urn:microsoft.com/office/officeart/2005/8/layout/hierarchy1"/>
    <dgm:cxn modelId="{67E76BFD-1D5E-4C4F-B4C7-E9AF99B4A07D}" type="presParOf" srcId="{FDC51CFA-4713-44D7-A116-824922322BD1}" destId="{1F423869-DAC0-4538-A220-5F4B87C25293}" srcOrd="0" destOrd="0" presId="urn:microsoft.com/office/officeart/2005/8/layout/hierarchy1"/>
    <dgm:cxn modelId="{DBE16E19-9BAA-42E7-84CF-1100275012F0}" type="presParOf" srcId="{FDC51CFA-4713-44D7-A116-824922322BD1}" destId="{DD120ABA-0EEC-40C8-882A-976DF5C205A3}" srcOrd="1" destOrd="0" presId="urn:microsoft.com/office/officeart/2005/8/layout/hierarchy1"/>
    <dgm:cxn modelId="{8ACBCD27-0986-4A29-AAE4-FAC460F18FB1}" type="presParOf" srcId="{B9580613-94BF-4E19-AF8B-37F708FC1774}" destId="{F2E20F38-7619-43AA-B030-56E48D756CD5}" srcOrd="1" destOrd="0" presId="urn:microsoft.com/office/officeart/2005/8/layout/hierarchy1"/>
    <dgm:cxn modelId="{8FF2D7B1-7139-4C5E-A3C0-30EE8F8894E4}" type="presParOf" srcId="{8BC14FF0-244F-4EAD-A5BB-A41AACCDF7CA}" destId="{5260C0EE-4E2B-4A76-B633-1BB9FC782C75}" srcOrd="2" destOrd="0" presId="urn:microsoft.com/office/officeart/2005/8/layout/hierarchy1"/>
    <dgm:cxn modelId="{0834D4E9-B4FA-4A6B-BA15-F614872B0502}" type="presParOf" srcId="{8BC14FF0-244F-4EAD-A5BB-A41AACCDF7CA}" destId="{2CB21854-F23D-4CA9-8D9B-C16CD9C89935}" srcOrd="3" destOrd="0" presId="urn:microsoft.com/office/officeart/2005/8/layout/hierarchy1"/>
    <dgm:cxn modelId="{1B4112B1-C1F3-4D01-A7B5-68FEE91838AD}" type="presParOf" srcId="{2CB21854-F23D-4CA9-8D9B-C16CD9C89935}" destId="{08BB9E77-976A-4764-9C65-2F9C0C952332}" srcOrd="0" destOrd="0" presId="urn:microsoft.com/office/officeart/2005/8/layout/hierarchy1"/>
    <dgm:cxn modelId="{E75FFA49-BA62-48E0-A579-E881B68A5EAB}" type="presParOf" srcId="{08BB9E77-976A-4764-9C65-2F9C0C952332}" destId="{DD8FD678-A7CC-47F5-B6A2-F95889D9FC81}" srcOrd="0" destOrd="0" presId="urn:microsoft.com/office/officeart/2005/8/layout/hierarchy1"/>
    <dgm:cxn modelId="{3A641B01-A93D-4889-83B6-DFDA05F49D3D}" type="presParOf" srcId="{08BB9E77-976A-4764-9C65-2F9C0C952332}" destId="{6E53D099-B792-4D67-8A54-9AAEB37DB058}" srcOrd="1" destOrd="0" presId="urn:microsoft.com/office/officeart/2005/8/layout/hierarchy1"/>
    <dgm:cxn modelId="{164F9E9F-CDF4-4A68-B2E2-EE0D3A040289}" type="presParOf" srcId="{2CB21854-F23D-4CA9-8D9B-C16CD9C89935}" destId="{3FAE8D71-DFC7-417A-998B-084ACA5E621E}" srcOrd="1" destOrd="0" presId="urn:microsoft.com/office/officeart/2005/8/layout/hierarchy1"/>
    <dgm:cxn modelId="{3149A165-3626-423B-9B4B-416C4EDF9E3F}" type="presParOf" srcId="{8BC14FF0-244F-4EAD-A5BB-A41AACCDF7CA}" destId="{84AF1D4E-3004-466D-8701-2A71E1CED333}" srcOrd="4" destOrd="0" presId="urn:microsoft.com/office/officeart/2005/8/layout/hierarchy1"/>
    <dgm:cxn modelId="{A20F1705-2B8F-4AA0-95E4-23E349B4E1C0}" type="presParOf" srcId="{8BC14FF0-244F-4EAD-A5BB-A41AACCDF7CA}" destId="{9F353BAC-7D6C-4491-A75D-50D51524E872}" srcOrd="5" destOrd="0" presId="urn:microsoft.com/office/officeart/2005/8/layout/hierarchy1"/>
    <dgm:cxn modelId="{DE3942BD-521E-4083-B3FF-92DB3D2498CC}" type="presParOf" srcId="{9F353BAC-7D6C-4491-A75D-50D51524E872}" destId="{7DAE7362-EC68-4C84-A100-34B777DFD72D}" srcOrd="0" destOrd="0" presId="urn:microsoft.com/office/officeart/2005/8/layout/hierarchy1"/>
    <dgm:cxn modelId="{27C622CB-0B02-4993-BB85-6A33AA19B125}" type="presParOf" srcId="{7DAE7362-EC68-4C84-A100-34B777DFD72D}" destId="{D0A27D1F-A387-4254-A9BE-204E460B996B}" srcOrd="0" destOrd="0" presId="urn:microsoft.com/office/officeart/2005/8/layout/hierarchy1"/>
    <dgm:cxn modelId="{E4BF77A2-5EBE-4A5B-9245-D777AD8E4334}" type="presParOf" srcId="{7DAE7362-EC68-4C84-A100-34B777DFD72D}" destId="{B10BF919-2019-411E-B4D3-4AA7E364BE36}" srcOrd="1" destOrd="0" presId="urn:microsoft.com/office/officeart/2005/8/layout/hierarchy1"/>
    <dgm:cxn modelId="{2AABD7B3-1EE7-4527-86D3-A4F8C4010FC9}" type="presParOf" srcId="{9F353BAC-7D6C-4491-A75D-50D51524E872}" destId="{B08B56B1-D0DB-4951-859F-6B58B72F2C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kartikadur.github.io/WineCollec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618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WINE </a:t>
            </a:r>
            <a:r>
              <a:rPr lang="en-US" b="1" dirty="0" smtClean="0">
                <a:solidFill>
                  <a:srgbClr val="4618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Z603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XML Workshop</a:t>
            </a:r>
            <a:endParaRPr lang="en-US" sz="2200" b="1" dirty="0">
              <a:solidFill>
                <a:srgbClr val="4618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Kartik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Pallavi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Murthy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30, 2014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44" y="553791"/>
            <a:ext cx="2619375" cy="1743075"/>
          </a:xfrm>
          <a:prstGeom prst="ellipse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7145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all wines with a hint of </a:t>
            </a:r>
            <a:r>
              <a:rPr lang="en-US" b="1" dirty="0" smtClean="0"/>
              <a:t>Blueberry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300788" y="1752600"/>
            <a:ext cx="3705225" cy="3352800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586484" cy="2438404"/>
          </a:xfrm>
        </p:spPr>
        <p:txBody>
          <a:bodyPr/>
          <a:lstStyle/>
          <a:p>
            <a:pPr algn="l"/>
            <a:r>
              <a:rPr lang="en-US" dirty="0" smtClean="0"/>
              <a:t>for </a:t>
            </a:r>
            <a:r>
              <a:rPr lang="en-US" dirty="0"/>
              <a:t>$x in doc('WineSchema.xml')//bottle</a:t>
            </a:r>
            <a:br>
              <a:rPr lang="en-US" dirty="0"/>
            </a:br>
            <a:r>
              <a:rPr lang="en-US" dirty="0"/>
              <a:t>where $x/wine/descriptors/fruit/text() = </a:t>
            </a:r>
            <a:r>
              <a:rPr lang="en-US" dirty="0" smtClean="0"/>
              <a:t>'Blueberry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return $x/wine</a:t>
            </a:r>
          </a:p>
        </p:txBody>
      </p:sp>
    </p:spTree>
    <p:extLst>
      <p:ext uri="{BB962C8B-B14F-4D97-AF65-F5344CB8AC3E}">
        <p14:creationId xmlns:p14="http://schemas.microsoft.com/office/powerpoint/2010/main" val="740399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4882" y="2405575"/>
            <a:ext cx="86622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&lt;</a:t>
            </a:r>
            <a:r>
              <a:rPr lang="en-US" sz="1700" dirty="0" err="1"/>
              <a:t>xsl:template</a:t>
            </a:r>
            <a:r>
              <a:rPr lang="en-US" sz="1700" dirty="0"/>
              <a:t> match="/"&gt;</a:t>
            </a:r>
            <a:br>
              <a:rPr lang="en-US" sz="1700" dirty="0"/>
            </a:br>
            <a:r>
              <a:rPr lang="en-US" sz="1700" dirty="0"/>
              <a:t>        &lt;</a:t>
            </a:r>
            <a:r>
              <a:rPr lang="en-US" sz="1700" dirty="0" err="1"/>
              <a:t>xsl:for-each</a:t>
            </a:r>
            <a:r>
              <a:rPr lang="en-US" sz="1700" dirty="0"/>
              <a:t> select="//bottle"&gt;</a:t>
            </a:r>
            <a:br>
              <a:rPr lang="en-US" sz="1700" dirty="0"/>
            </a:br>
            <a:r>
              <a:rPr lang="en-US" sz="1700" dirty="0"/>
              <a:t>            &lt;li class="list-group-item bottle </a:t>
            </a:r>
            <a:r>
              <a:rPr lang="en-US" sz="1700" dirty="0" err="1"/>
              <a:t>clearfix</a:t>
            </a:r>
            <a:r>
              <a:rPr lang="en-US" sz="1700" dirty="0"/>
              <a:t>" data-</a:t>
            </a:r>
            <a:r>
              <a:rPr lang="en-US" sz="1700" dirty="0" err="1"/>
              <a:t>lon</a:t>
            </a:r>
            <a:r>
              <a:rPr lang="en-US" sz="1700" dirty="0"/>
              <a:t>="{producer/geocode/longitude}"</a:t>
            </a:r>
            <a:br>
              <a:rPr lang="en-US" sz="1700" dirty="0"/>
            </a:br>
            <a:r>
              <a:rPr lang="en-US" sz="1700" dirty="0"/>
              <a:t>                data-</a:t>
            </a:r>
            <a:r>
              <a:rPr lang="en-US" sz="1700" dirty="0" err="1"/>
              <a:t>lat</a:t>
            </a:r>
            <a:r>
              <a:rPr lang="en-US" sz="1700" dirty="0"/>
              <a:t>="{producer/geocode/latitude}"&gt;</a:t>
            </a:r>
            <a:br>
              <a:rPr lang="en-US" sz="1700" dirty="0"/>
            </a:br>
            <a:r>
              <a:rPr lang="en-US" sz="1700" dirty="0"/>
              <a:t>                &lt;span</a:t>
            </a:r>
            <a:br>
              <a:rPr lang="en-US" sz="1700" dirty="0"/>
            </a:br>
            <a:r>
              <a:rPr lang="en-US" sz="1700" dirty="0"/>
              <a:t>                    class="color {translate(translate(wine/color, $uppercase, $lowercase), $space, $dash)}"</a:t>
            </a:r>
            <a:br>
              <a:rPr lang="en-US" sz="1700" dirty="0"/>
            </a:br>
            <a:r>
              <a:rPr lang="en-US" sz="1700" dirty="0"/>
              <a:t>                    &gt;&lt;blank/&gt;&lt;/span&gt;</a:t>
            </a:r>
            <a:br>
              <a:rPr lang="en-US" sz="1700" dirty="0"/>
            </a:br>
            <a:r>
              <a:rPr lang="en-US" sz="1700" dirty="0"/>
              <a:t>                &lt;</a:t>
            </a:r>
            <a:r>
              <a:rPr lang="en-US" sz="1700" dirty="0" err="1"/>
              <a:t>xsl:value-of</a:t>
            </a:r>
            <a:r>
              <a:rPr lang="en-US" sz="1700" dirty="0"/>
              <a:t> select="vintage"/&gt; &amp;#45; &lt;</a:t>
            </a:r>
            <a:r>
              <a:rPr lang="en-US" sz="1700" dirty="0" err="1"/>
              <a:t>xsl:value-of</a:t>
            </a:r>
            <a:r>
              <a:rPr lang="en-US" sz="1700" dirty="0"/>
              <a:t> select="wine/variety"/&gt; &amp;#45;</a:t>
            </a:r>
            <a:br>
              <a:rPr lang="en-US" sz="1700" dirty="0"/>
            </a:br>
            <a:r>
              <a:rPr lang="en-US" sz="1700" dirty="0"/>
              <a:t>                    &lt;</a:t>
            </a:r>
            <a:r>
              <a:rPr lang="en-US" sz="1700" dirty="0" err="1"/>
              <a:t>xsl:value-of</a:t>
            </a:r>
            <a:r>
              <a:rPr lang="en-US" sz="1700" dirty="0"/>
              <a:t> select="producer/vineyard"/&gt;</a:t>
            </a:r>
            <a:br>
              <a:rPr lang="en-US" sz="1700" dirty="0"/>
            </a:br>
            <a:r>
              <a:rPr lang="en-US" sz="1700" dirty="0"/>
              <a:t>                &lt;span class="badge" style="</a:t>
            </a:r>
            <a:r>
              <a:rPr lang="en-US" sz="1700" dirty="0" err="1"/>
              <a:t>float:right</a:t>
            </a:r>
            <a:r>
              <a:rPr lang="en-US" sz="1700" dirty="0"/>
              <a:t>;"&gt;&lt;</a:t>
            </a:r>
            <a:r>
              <a:rPr lang="en-US" sz="1700" dirty="0" err="1"/>
              <a:t>xsl:value-of</a:t>
            </a:r>
            <a:r>
              <a:rPr lang="en-US" sz="1700" dirty="0"/>
              <a:t> select="wine/</a:t>
            </a:r>
            <a:r>
              <a:rPr lang="en-US" sz="1700" dirty="0" err="1"/>
              <a:t>alcoholbyvolume</a:t>
            </a:r>
            <a:r>
              <a:rPr lang="en-US" sz="1700" dirty="0"/>
              <a:t>"</a:t>
            </a:r>
            <a:br>
              <a:rPr lang="en-US" sz="1700" dirty="0"/>
            </a:br>
            <a:r>
              <a:rPr lang="en-US" sz="1700" dirty="0"/>
              <a:t>                    /&gt;&lt;/span&gt;</a:t>
            </a:r>
            <a:br>
              <a:rPr lang="en-US" sz="1700" dirty="0"/>
            </a:br>
            <a:r>
              <a:rPr lang="en-US" sz="1700" dirty="0"/>
              <a:t>            &lt;/li&gt;</a:t>
            </a:r>
            <a:br>
              <a:rPr lang="en-US" sz="1700" dirty="0"/>
            </a:br>
            <a:r>
              <a:rPr lang="en-US" sz="1700" dirty="0"/>
              <a:t>        &lt;/</a:t>
            </a:r>
            <a:r>
              <a:rPr lang="en-US" sz="1700" dirty="0" err="1"/>
              <a:t>xsl:for-each</a:t>
            </a:r>
            <a:r>
              <a:rPr lang="en-US" sz="1700" dirty="0"/>
              <a:t>&gt;</a:t>
            </a:r>
            <a:br>
              <a:rPr lang="en-US" sz="1700" dirty="0"/>
            </a:br>
            <a:r>
              <a:rPr lang="en-US" sz="1700" dirty="0"/>
              <a:t>    &lt;/</a:t>
            </a:r>
            <a:r>
              <a:rPr lang="en-US" sz="1700" dirty="0" err="1"/>
              <a:t>xsl:template</a:t>
            </a:r>
            <a:r>
              <a:rPr lang="en-US" sz="1700" dirty="0"/>
              <a:t>&gt;</a:t>
            </a:r>
          </a:p>
        </p:txBody>
      </p:sp>
      <p:pic>
        <p:nvPicPr>
          <p:cNvPr id="7" name="Content Placeholder 6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2405576"/>
            <a:ext cx="10564837" cy="3770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Presentation </a:t>
            </a:r>
            <a:r>
              <a:rPr lang="en-US" dirty="0"/>
              <a:t>in </a:t>
            </a:r>
            <a:r>
              <a:rPr lang="en-US" dirty="0" smtClean="0"/>
              <a:t>XSLT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00" y="722624"/>
            <a:ext cx="4229100" cy="5321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17" y="722624"/>
            <a:ext cx="4474936" cy="44311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498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otype Corsiva" panose="03010101010201010101" pitchFamily="66" charset="0"/>
              </a:rPr>
              <a:t>Wine is bottled poetry.</a:t>
            </a:r>
            <a:endParaRPr lang="en-US" dirty="0">
              <a:latin typeface="Monotype Corsiva" panose="03010101010201010101" pitchFamily="66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Robert Louis Stevenson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Wine </a:t>
            </a:r>
            <a:r>
              <a:rPr lang="en-US" sz="2400" smtClean="0"/>
              <a:t>is about…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544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47" y="2455902"/>
            <a:ext cx="4762500" cy="3571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4027" y="2456350"/>
            <a:ext cx="1400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Producer</a:t>
            </a:r>
          </a:p>
          <a:p>
            <a:pPr marL="285750" indent="-28575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Region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29" y="2455902"/>
            <a:ext cx="4884615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9225" y="2455897"/>
            <a:ext cx="1463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Aroma</a:t>
            </a:r>
          </a:p>
          <a:p>
            <a:pPr marL="285750" indent="-28575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Category</a:t>
            </a:r>
          </a:p>
          <a:p>
            <a:pPr marL="285750" indent="-28575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Style</a:t>
            </a:r>
          </a:p>
          <a:p>
            <a:pPr marL="285750" indent="-28575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Taste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03" y="2456365"/>
            <a:ext cx="5364874" cy="35718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97877" y="2455897"/>
            <a:ext cx="1355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Color</a:t>
            </a:r>
          </a:p>
          <a:p>
            <a:pPr marL="342900" indent="-34290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Vintage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19" y="2455899"/>
            <a:ext cx="5363181" cy="3571879"/>
          </a:xfrm>
        </p:spPr>
      </p:pic>
      <p:sp>
        <p:nvSpPr>
          <p:cNvPr id="13" name="TextBox 12"/>
          <p:cNvSpPr txBox="1"/>
          <p:nvPr/>
        </p:nvSpPr>
        <p:spPr>
          <a:xfrm>
            <a:off x="9422700" y="2455897"/>
            <a:ext cx="193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Food Pairings</a:t>
            </a:r>
          </a:p>
          <a:p>
            <a:pPr marL="285750" indent="-285750">
              <a:buClr>
                <a:srgbClr val="461823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Temperature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75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98004"/>
              </p:ext>
            </p:extLst>
          </p:nvPr>
        </p:nvGraphicFramePr>
        <p:xfrm>
          <a:off x="682580" y="1468191"/>
          <a:ext cx="10805375" cy="538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675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461823"/>
                </a:solidFill>
              </a:rPr>
              <a:t>XPath</a:t>
            </a:r>
            <a:endParaRPr lang="en-US" dirty="0">
              <a:solidFill>
                <a:srgbClr val="46182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List all variety of wines with vintage year of </a:t>
            </a:r>
            <a:r>
              <a:rPr lang="en-US" b="1" dirty="0" smtClean="0"/>
              <a:t>2008</a:t>
            </a:r>
          </a:p>
          <a:p>
            <a:r>
              <a:rPr lang="en-US" b="1" dirty="0"/>
              <a:t>List all wine varieties made in the 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1823"/>
                </a:solidFill>
              </a:rPr>
              <a:t>XQuery</a:t>
            </a:r>
            <a:endParaRPr lang="en-US" dirty="0">
              <a:solidFill>
                <a:srgbClr val="461823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List all wines ordered by the alcohol content by </a:t>
            </a:r>
            <a:r>
              <a:rPr lang="en-US" b="1" dirty="0" smtClean="0"/>
              <a:t>volume</a:t>
            </a:r>
            <a:endParaRPr lang="en-US" b="1" dirty="0"/>
          </a:p>
          <a:p>
            <a:r>
              <a:rPr lang="en-US" b="1" dirty="0" smtClean="0"/>
              <a:t>List </a:t>
            </a:r>
            <a:r>
              <a:rPr lang="en-US" b="1" dirty="0"/>
              <a:t>the descriptions for all </a:t>
            </a:r>
            <a:r>
              <a:rPr lang="en-US" b="1" dirty="0" smtClean="0"/>
              <a:t>Chardonnays</a:t>
            </a:r>
          </a:p>
          <a:p>
            <a:r>
              <a:rPr lang="en-US" b="1" dirty="0"/>
              <a:t>List all wines with a hint of </a:t>
            </a:r>
            <a:r>
              <a:rPr lang="en-US" b="1" dirty="0" smtClean="0"/>
              <a:t>Blueberry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44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all variety of wines with vintage year of </a:t>
            </a:r>
            <a:r>
              <a:rPr lang="en-US" b="1" dirty="0" smtClean="0"/>
              <a:t>2008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5446"/>
            <a:ext cx="5096586" cy="1667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bottle[vintage="2008"]/wine/variety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2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List all wine varieties made in the </a:t>
            </a:r>
            <a:r>
              <a:rPr lang="en-US" b="1" dirty="0" smtClean="0"/>
              <a:t>US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6141"/>
            <a:ext cx="5106113" cy="165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//</a:t>
            </a:r>
            <a:r>
              <a:rPr lang="en-US" dirty="0"/>
              <a:t>bottle/producer[country="US"]/ancestor::bottle/wine/variety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1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List all wines ordered by the alcohol content by </a:t>
            </a:r>
            <a:r>
              <a:rPr lang="en-US" b="1" dirty="0" smtClean="0"/>
              <a:t>volume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533525"/>
            <a:ext cx="4039164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for </a:t>
            </a:r>
            <a:r>
              <a:rPr lang="en-US" dirty="0"/>
              <a:t>$x in doc('WineSchema.xml')//bottle</a:t>
            </a:r>
            <a:br>
              <a:rPr lang="en-US" dirty="0"/>
            </a:br>
            <a:r>
              <a:rPr lang="en-US" dirty="0"/>
              <a:t>where $x/vintage</a:t>
            </a:r>
            <a:br>
              <a:rPr lang="en-US" dirty="0"/>
            </a:br>
            <a:r>
              <a:rPr lang="en-US" dirty="0"/>
              <a:t>order by $</a:t>
            </a:r>
            <a:r>
              <a:rPr lang="en-US" dirty="0" smtClean="0"/>
              <a:t>x/wine/</a:t>
            </a:r>
            <a:r>
              <a:rPr lang="en-US" dirty="0" err="1" smtClean="0"/>
              <a:t>alcoholbyvolume</a:t>
            </a:r>
            <a:r>
              <a:rPr lang="en-US" dirty="0"/>
              <a:t> </a:t>
            </a:r>
            <a:r>
              <a:rPr lang="en-US" dirty="0" smtClean="0"/>
              <a:t>descending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 $x/wine/variety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72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List the descriptions for all </a:t>
            </a:r>
            <a:r>
              <a:rPr lang="en-US" b="1" dirty="0" smtClean="0"/>
              <a:t>Chardonnays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52154"/>
            <a:ext cx="4039164" cy="4953691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108183" cy="2438404"/>
          </a:xfrm>
        </p:spPr>
        <p:txBody>
          <a:bodyPr/>
          <a:lstStyle/>
          <a:p>
            <a:pPr algn="l"/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$x in doc('WineSchema.xml')//bottle</a:t>
            </a:r>
            <a:b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where $x/wine[contains(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variety,'Chardonnay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')]</a:t>
            </a:r>
            <a:b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return $x/wine</a:t>
            </a:r>
            <a:endParaRPr lang="en-US" dirty="0"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59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</TotalTime>
  <Words>205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Garamond</vt:lpstr>
      <vt:lpstr>Monotype Corsiva</vt:lpstr>
      <vt:lpstr>Times New Roman</vt:lpstr>
      <vt:lpstr>Tunga</vt:lpstr>
      <vt:lpstr>Organic</vt:lpstr>
      <vt:lpstr>WINE COLLECTOR</vt:lpstr>
      <vt:lpstr>Wine is bottled poetry.</vt:lpstr>
      <vt:lpstr>Data</vt:lpstr>
      <vt:lpstr>Schema</vt:lpstr>
      <vt:lpstr>Querying</vt:lpstr>
      <vt:lpstr>List all variety of wines with vintage year of 2008</vt:lpstr>
      <vt:lpstr>List all wine varieties made in the US</vt:lpstr>
      <vt:lpstr>List all wines ordered by the alcohol content by volume</vt:lpstr>
      <vt:lpstr> List the descriptions for all Chardonnays</vt:lpstr>
      <vt:lpstr>List all wines with a hint of Blueberry</vt:lpstr>
      <vt:lpstr>Data Presentation in XSLT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Z603: XML Workshop</dc:title>
  <dc:creator>PALLAVI MURTHY</dc:creator>
  <cp:lastModifiedBy>PALLAVI MURTHY</cp:lastModifiedBy>
  <cp:revision>36</cp:revision>
  <dcterms:created xsi:type="dcterms:W3CDTF">2014-07-28T04:23:45Z</dcterms:created>
  <dcterms:modified xsi:type="dcterms:W3CDTF">2014-07-30T03:33:17Z</dcterms:modified>
</cp:coreProperties>
</file>