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VIN Solutions vs. Generative AI Alternative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Challenges vs. AI Benefits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600">
                <a:solidFill>
                  <a:srgbClr val="C80000"/>
                </a:solidFill>
              </a:defRPr>
            </a:pPr>
            <a:r>
              <a:t>Current Challenges with VIN Solutions:</a:t>
            </a:r>
          </a:p>
          <a:p>
            <a:pPr lvl="1"/>
            <a:r>
              <a:t>Heavy reliance on canned templates → impersonal responses</a:t>
            </a:r>
          </a:p>
          <a:p>
            <a:pPr lvl="1"/>
            <a:r>
              <a:t>Manual personalization and task completion → high workload</a:t>
            </a:r>
          </a:p>
          <a:p>
            <a:pPr lvl="1"/>
            <a:r>
              <a:t>Slow response times (hours or next-day)</a:t>
            </a:r>
          </a:p>
          <a:p>
            <a:pPr lvl="1"/>
            <a:r>
              <a:t>Conversion rates highly dependent on agent skill</a:t>
            </a:r>
          </a:p>
          <a:p>
            <a:br/>
            <a:pPr>
              <a:defRPr b="1" sz="1600">
                <a:solidFill>
                  <a:srgbClr val="009600"/>
                </a:solidFill>
              </a:defRPr>
            </a:pPr>
            <a:r>
              <a:t>Generative AI Alternative Benefits:</a:t>
            </a:r>
          </a:p>
          <a:p>
            <a:pPr lvl="1"/>
            <a:r>
              <a:t>AI-generated personalized responses within &lt;5 minutes</a:t>
            </a:r>
          </a:p>
          <a:p>
            <a:pPr lvl="1"/>
            <a:r>
              <a:t>Live inventory &amp; incentives dynamically included</a:t>
            </a:r>
          </a:p>
          <a:p>
            <a:pPr lvl="1"/>
            <a:r>
              <a:t>Reduces manual workload by ~30%</a:t>
            </a:r>
          </a:p>
          <a:p>
            <a:pPr lvl="1"/>
            <a:r>
              <a:t>95%+ task compliance automatically</a:t>
            </a:r>
          </a:p>
          <a:p>
            <a:pPr lvl="1"/>
            <a:r>
              <a:t>+15–20% lift in appointment conversions</a:t>
            </a:r>
          </a:p>
          <a:p>
            <a:pPr lvl="1"/>
            <a:r>
              <a:t>+10–15% lift in email engagement rates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Comparison</a:t>
            </a:r>
          </a:p>
        </p:txBody>
      </p:sp>
      <p:pic>
        <p:nvPicPr>
          <p:cNvPr id="3" name="Picture 2" descr="workflow_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772400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VIN Solutions provides a solid CRM backbone but is manual and template-driven.</a:t>
            </a:r>
          </a:p>
          <a:p/>
          <a:p>
            <a:r>
              <a:t>The Generative AI Alternative acts as a smart response engine layered on top, delivering faster, personalized, and scalable communications that drive more appointments.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