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ja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790575"/>
            <a:ext cx="9029700" cy="527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Usuario</cp:lastModifiedBy>
  <cp:revision>1</cp:revision>
  <dcterms:created xsi:type="dcterms:W3CDTF">2022-11-27T07:40:00Z</dcterms:created>
  <dcterms:modified xsi:type="dcterms:W3CDTF">2022-11-27T07:44:30Z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2E88DCFEF844447383A63F2A871F37EB</vt:lpwstr>
  </property>
  <property fmtid="{D5CDD505-2E9C-101B-9397-08002B2CF9AE}" pid="3" name="KSOProductBuildVer">
    <vt:lpwstr>3082-11.2.0.11417</vt:lpwstr>
  </property>
</Properties>
</file>