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6" r:id="rId2"/>
    <p:sldId id="287" r:id="rId3"/>
    <p:sldId id="288" r:id="rId4"/>
    <p:sldId id="289" r:id="rId5"/>
    <p:sldId id="290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0529"/>
              </p:ext>
            </p:extLst>
          </p:nvPr>
        </p:nvGraphicFramePr>
        <p:xfrm>
          <a:off x="380998" y="457197"/>
          <a:ext cx="7696201" cy="5334003"/>
        </p:xfrm>
        <a:graphic>
          <a:graphicData uri="http://schemas.openxmlformats.org/drawingml/2006/table">
            <a:tbl>
              <a:tblPr/>
              <a:tblGrid>
                <a:gridCol w="1281564"/>
                <a:gridCol w="773591"/>
                <a:gridCol w="685052"/>
                <a:gridCol w="559569"/>
                <a:gridCol w="822061"/>
                <a:gridCol w="884516"/>
                <a:gridCol w="896616"/>
                <a:gridCol w="896616"/>
                <a:gridCol w="896616"/>
              </a:tblGrid>
              <a:tr h="1474078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High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L/D</a:t>
                      </a:r>
                      <a:endParaRPr lang="en-US" sz="1600" b="1" i="0" u="none" strike="noStrike" dirty="0" smtClean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endParaRPr lang="en-US" dirty="0"/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Ease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of Construction</a:t>
                      </a:r>
                      <a:endParaRPr lang="en-US" sz="1600" b="1" i="0" u="none" strike="noStrike" dirty="0" smtClean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Stability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&amp; Control</a:t>
                      </a:r>
                      <a:endParaRPr lang="en-US" sz="1600" b="1" i="0" u="none" strike="noStrike" dirty="0" smtClean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Weight (%)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331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High L/D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9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81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Surface Configuration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82720"/>
              </p:ext>
            </p:extLst>
          </p:nvPr>
        </p:nvGraphicFramePr>
        <p:xfrm>
          <a:off x="685800" y="762002"/>
          <a:ext cx="7696199" cy="4156427"/>
        </p:xfrm>
        <a:graphic>
          <a:graphicData uri="http://schemas.openxmlformats.org/drawingml/2006/table">
            <a:tbl>
              <a:tblPr/>
              <a:tblGrid>
                <a:gridCol w="1886360"/>
                <a:gridCol w="780640"/>
                <a:gridCol w="1146167"/>
                <a:gridCol w="1294344"/>
                <a:gridCol w="1294344"/>
                <a:gridCol w="1294344"/>
              </a:tblGrid>
              <a:tr h="1834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Control Surface Configuration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2x Ailerons,</a:t>
                      </a:r>
                      <a:b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2x Elevator,</a:t>
                      </a:r>
                      <a:b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2x Flaps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2x Ailerons,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1x Elevator,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2x Flaps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2x Ailerons,</a:t>
                      </a:r>
                      <a:b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2x 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Elevator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2x Elevons</a:t>
                      </a: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L/D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38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Gear Configuration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55982"/>
              </p:ext>
            </p:extLst>
          </p:nvPr>
        </p:nvGraphicFramePr>
        <p:xfrm>
          <a:off x="762000" y="914400"/>
          <a:ext cx="7619999" cy="3334318"/>
        </p:xfrm>
        <a:graphic>
          <a:graphicData uri="http://schemas.openxmlformats.org/drawingml/2006/table">
            <a:tbl>
              <a:tblPr/>
              <a:tblGrid>
                <a:gridCol w="1397591"/>
                <a:gridCol w="583611"/>
                <a:gridCol w="843947"/>
                <a:gridCol w="958970"/>
                <a:gridCol w="958970"/>
                <a:gridCol w="958970"/>
                <a:gridCol w="958970"/>
                <a:gridCol w="958970"/>
              </a:tblGrid>
              <a:tr h="106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Landing Gear Configuration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6541" marR="6541" marT="6541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Trike</a:t>
                      </a:r>
                    </a:p>
                  </a:txBody>
                  <a:tcPr marL="6541" marR="6541" marT="6541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Skids</a:t>
                      </a:r>
                    </a:p>
                  </a:txBody>
                  <a:tcPr marL="6541" marR="6541" marT="6541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Retractable</a:t>
                      </a:r>
                    </a:p>
                  </a:txBody>
                  <a:tcPr marL="6541" marR="6541" marT="6541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Tail Dragger</a:t>
                      </a:r>
                    </a:p>
                  </a:txBody>
                  <a:tcPr marL="6541" marR="6541" marT="6541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Mono Wheel</a:t>
                      </a:r>
                    </a:p>
                  </a:txBody>
                  <a:tcPr marL="6541" marR="6541" marT="6541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7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Lift/Short Takeoff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7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7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Capacity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1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Wing Configuration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70759"/>
              </p:ext>
            </p:extLst>
          </p:nvPr>
        </p:nvGraphicFramePr>
        <p:xfrm>
          <a:off x="685800" y="1066799"/>
          <a:ext cx="6783887" cy="3813528"/>
        </p:xfrm>
        <a:graphic>
          <a:graphicData uri="http://schemas.openxmlformats.org/drawingml/2006/table">
            <a:tbl>
              <a:tblPr/>
              <a:tblGrid>
                <a:gridCol w="1630742"/>
                <a:gridCol w="807658"/>
                <a:gridCol w="1066800"/>
                <a:gridCol w="996863"/>
                <a:gridCol w="1140912"/>
                <a:gridCol w="1140912"/>
              </a:tblGrid>
              <a:tr h="1690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Wing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Configuration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Monoplane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Biplane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Tandem Wing / 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Canard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Flying Wing / 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Blended Body</a:t>
                      </a: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L/D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1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90667"/>
              </p:ext>
            </p:extLst>
          </p:nvPr>
        </p:nvGraphicFramePr>
        <p:xfrm>
          <a:off x="762000" y="533398"/>
          <a:ext cx="6781800" cy="4418513"/>
        </p:xfrm>
        <a:graphic>
          <a:graphicData uri="http://schemas.openxmlformats.org/drawingml/2006/table">
            <a:tbl>
              <a:tblPr/>
              <a:tblGrid>
                <a:gridCol w="1534847"/>
                <a:gridCol w="979753"/>
                <a:gridCol w="914400"/>
                <a:gridCol w="914400"/>
                <a:gridCol w="865502"/>
                <a:gridCol w="1572898"/>
              </a:tblGrid>
              <a:tr h="92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Empennage</a:t>
                      </a:r>
                      <a:b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Configuration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Conventional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Tail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V-Tail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H-Tail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Winglets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378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L/D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78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91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Motor Configuration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62476"/>
              </p:ext>
            </p:extLst>
          </p:nvPr>
        </p:nvGraphicFramePr>
        <p:xfrm>
          <a:off x="762000" y="1447800"/>
          <a:ext cx="7696200" cy="4343399"/>
        </p:xfrm>
        <a:graphic>
          <a:graphicData uri="http://schemas.openxmlformats.org/drawingml/2006/table">
            <a:tbl>
              <a:tblPr/>
              <a:tblGrid>
                <a:gridCol w="2842441"/>
                <a:gridCol w="1142066"/>
                <a:gridCol w="1761323"/>
                <a:gridCol w="1950370"/>
              </a:tblGrid>
              <a:tr h="1154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Motor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Configuration</a:t>
                      </a:r>
                    </a:p>
                  </a:txBody>
                  <a:tcPr marL="7483" marR="7483" marT="7483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Mono Tractor</a:t>
                      </a:r>
                    </a:p>
                  </a:txBody>
                  <a:tcPr marL="7483" marR="7483" marT="7483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Mono Pusher</a:t>
                      </a:r>
                    </a:p>
                  </a:txBody>
                  <a:tcPr marL="7483" marR="7483" marT="7483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93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L/D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3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77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3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8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613</TotalTime>
  <Words>314</Words>
  <Application>Microsoft Office PowerPoint</Application>
  <PresentationFormat>On-screen Show (4:3)</PresentationFormat>
  <Paragraphs>245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PowerPoint Presentation</vt:lpstr>
      <vt:lpstr>Control Surface Configuration</vt:lpstr>
      <vt:lpstr>Landing Gear Configuration</vt:lpstr>
      <vt:lpstr>Wing Configuration</vt:lpstr>
      <vt:lpstr>PowerPoint Presentation</vt:lpstr>
      <vt:lpstr>Motor Configuration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Design, Build, Fly!</dc:title>
  <dc:creator>Greg</dc:creator>
  <cp:lastModifiedBy>Mark</cp:lastModifiedBy>
  <cp:revision>44</cp:revision>
  <dcterms:created xsi:type="dcterms:W3CDTF">2012-08-30T02:25:08Z</dcterms:created>
  <dcterms:modified xsi:type="dcterms:W3CDTF">2014-01-21T16:22:02Z</dcterms:modified>
</cp:coreProperties>
</file>