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06" r:id="rId3"/>
    <p:sldId id="307" r:id="rId4"/>
    <p:sldId id="371" r:id="rId5"/>
    <p:sldId id="372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0FF81-BF59-4DB8-8742-FAAE227E58DF}" v="5" dt="2024-05-14T06:21:2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3B00FF81-BF59-4DB8-8742-FAAE227E58DF}"/>
    <pc:docChg chg="custSel addSld delSld modSld">
      <pc:chgData name="Michael Pan" userId="0ee21308d1ee2822" providerId="LiveId" clId="{3B00FF81-BF59-4DB8-8742-FAAE227E58DF}" dt="2024-05-14T06:21:31.843" v="96" actId="1076"/>
      <pc:docMkLst>
        <pc:docMk/>
      </pc:docMkLst>
      <pc:sldChg chg="addSp delSp modSp add mod setBg delDesignElem">
        <pc:chgData name="Michael Pan" userId="0ee21308d1ee2822" providerId="LiveId" clId="{3B00FF81-BF59-4DB8-8742-FAAE227E58DF}" dt="2024-05-14T06:09:04.657" v="64"/>
        <pc:sldMkLst>
          <pc:docMk/>
          <pc:sldMk cId="415694704" sldId="306"/>
        </pc:sldMkLst>
        <pc:spChg chg="del">
          <ac:chgData name="Michael Pan" userId="0ee21308d1ee2822" providerId="LiveId" clId="{3B00FF81-BF59-4DB8-8742-FAAE227E58DF}" dt="2024-05-14T06:08:47.788" v="61" actId="478"/>
          <ac:spMkLst>
            <pc:docMk/>
            <pc:sldMk cId="415694704" sldId="306"/>
            <ac:spMk id="2" creationId="{35549BF9-7BDF-4C7F-3B44-5BA6643A3890}"/>
          </ac:spMkLst>
        </pc:spChg>
        <pc:spChg chg="add del mod">
          <ac:chgData name="Michael Pan" userId="0ee21308d1ee2822" providerId="LiveId" clId="{3B00FF81-BF59-4DB8-8742-FAAE227E58DF}" dt="2024-05-14T06:08:50.077" v="63" actId="478"/>
          <ac:spMkLst>
            <pc:docMk/>
            <pc:sldMk cId="415694704" sldId="306"/>
            <ac:spMk id="4" creationId="{EE59F120-53AD-B60A-0C51-9D423D612F8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15694704" sldId="306"/>
            <ac:spMk id="27" creationId="{4E4490D0-3672-446A-AC12-B4830333BDDD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15694704" sldId="306"/>
            <ac:spMk id="29" creationId="{39CB82C2-DF65-4EC1-8280-F201D50F570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15694704" sldId="306"/>
            <ac:spMk id="33" creationId="{FA4CD5CB-D209-4D70-8CA4-629731C59219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15694704" sldId="306"/>
            <ac:spMk id="37" creationId="{B4C27B90-DF2B-4D00-BA07-18ED774CD2F1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15694704" sldId="306"/>
            <ac:spMk id="39" creationId="{593ACC25-C262-417A-8AA9-0641C772BDB6}"/>
          </ac:spMkLst>
        </pc:spChg>
        <pc:picChg chg="add">
          <ac:chgData name="Michael Pan" userId="0ee21308d1ee2822" providerId="LiveId" clId="{3B00FF81-BF59-4DB8-8742-FAAE227E58DF}" dt="2024-05-14T06:09:04.657" v="64"/>
          <ac:picMkLst>
            <pc:docMk/>
            <pc:sldMk cId="415694704" sldId="306"/>
            <ac:picMk id="5" creationId="{D258E4AA-CC83-5B81-FF7B-62B915168BD3}"/>
          </ac:picMkLst>
        </pc:picChg>
        <pc:picChg chg="del">
          <ac:chgData name="Michael Pan" userId="0ee21308d1ee2822" providerId="LiveId" clId="{3B00FF81-BF59-4DB8-8742-FAAE227E58DF}" dt="2024-05-14T06:08:49.121" v="62" actId="478"/>
          <ac:picMkLst>
            <pc:docMk/>
            <pc:sldMk cId="415694704" sldId="306"/>
            <ac:picMk id="6" creationId="{D1E7CC87-88DA-7508-0149-73A33692B56F}"/>
          </ac:picMkLst>
        </pc:pic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415694704" sldId="306"/>
            <ac:cxnSpMk id="31" creationId="{7E1D4427-852B-4B37-8E76-0E9F1810BA2A}"/>
          </ac:cxnSpMkLst>
        </pc:cxn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415694704" sldId="306"/>
            <ac:cxnSpMk id="35" creationId="{5C6A2BAE-B461-4B55-8E1F-0722ABDD1393}"/>
          </ac:cxnSpMkLst>
        </pc:cxnChg>
      </pc:sldChg>
      <pc:sldChg chg="addSp delSp modSp add mod">
        <pc:chgData name="Michael Pan" userId="0ee21308d1ee2822" providerId="LiveId" clId="{3B00FF81-BF59-4DB8-8742-FAAE227E58DF}" dt="2024-05-14T06:20:11.806" v="76" actId="1076"/>
        <pc:sldMkLst>
          <pc:docMk/>
          <pc:sldMk cId="3251338199" sldId="307"/>
        </pc:sldMkLst>
        <pc:spChg chg="mod">
          <ac:chgData name="Michael Pan" userId="0ee21308d1ee2822" providerId="LiveId" clId="{3B00FF81-BF59-4DB8-8742-FAAE227E58DF}" dt="2024-05-14T06:17:06.612" v="69" actId="20577"/>
          <ac:spMkLst>
            <pc:docMk/>
            <pc:sldMk cId="3251338199" sldId="307"/>
            <ac:spMk id="2" creationId="{2C28ED01-ED06-4BDE-9D98-6AA56AEE5ADB}"/>
          </ac:spMkLst>
        </pc:spChg>
        <pc:picChg chg="del">
          <ac:chgData name="Michael Pan" userId="0ee21308d1ee2822" providerId="LiveId" clId="{3B00FF81-BF59-4DB8-8742-FAAE227E58DF}" dt="2024-05-14T06:17:48.279" v="70" actId="478"/>
          <ac:picMkLst>
            <pc:docMk/>
            <pc:sldMk cId="3251338199" sldId="307"/>
            <ac:picMk id="4" creationId="{FAAD2E0C-0998-2670-44E2-CE66F7C0934E}"/>
          </ac:picMkLst>
        </pc:picChg>
        <pc:picChg chg="add mod">
          <ac:chgData name="Michael Pan" userId="0ee21308d1ee2822" providerId="LiveId" clId="{3B00FF81-BF59-4DB8-8742-FAAE227E58DF}" dt="2024-05-14T06:20:11.806" v="76" actId="1076"/>
          <ac:picMkLst>
            <pc:docMk/>
            <pc:sldMk cId="3251338199" sldId="307"/>
            <ac:picMk id="5" creationId="{48564FC9-B093-8752-5407-B2945D4671F2}"/>
          </ac:picMkLst>
        </pc:picChg>
      </pc:sldChg>
      <pc:sldChg chg="addSp delSp modSp add mod setBg delDesignElem">
        <pc:chgData name="Michael Pan" userId="0ee21308d1ee2822" providerId="LiveId" clId="{3B00FF81-BF59-4DB8-8742-FAAE227E58DF}" dt="2024-05-14T06:21:20.030" v="92" actId="20577"/>
        <pc:sldMkLst>
          <pc:docMk/>
          <pc:sldMk cId="4278964298" sldId="308"/>
        </pc:sldMkLst>
        <pc:spChg chg="mod">
          <ac:chgData name="Michael Pan" userId="0ee21308d1ee2822" providerId="LiveId" clId="{3B00FF81-BF59-4DB8-8742-FAAE227E58DF}" dt="2024-05-14T06:21:20.030" v="92" actId="20577"/>
          <ac:spMkLst>
            <pc:docMk/>
            <pc:sldMk cId="4278964298" sldId="308"/>
            <ac:spMk id="2" creationId="{F9292FE0-6BFC-F09A-B882-9540EDA91DBA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278964298" sldId="308"/>
            <ac:spMk id="9" creationId="{4E4490D0-3672-446A-AC12-B4830333BDDD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278964298" sldId="308"/>
            <ac:spMk id="11" creationId="{39CB82C2-DF65-4EC1-8280-F201D50F570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278964298" sldId="308"/>
            <ac:spMk id="15" creationId="{C4AAA502-5435-489E-9538-3A40E6C71461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278964298" sldId="308"/>
            <ac:spMk id="19" creationId="{DE42378B-2E28-4810-8421-7A473A40E376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4278964298" sldId="308"/>
            <ac:spMk id="21" creationId="{0D91DD17-237F-4811-BC0E-128EB1BD7CFE}"/>
          </ac:spMkLst>
        </pc:spChg>
        <pc:picChg chg="del">
          <ac:chgData name="Michael Pan" userId="0ee21308d1ee2822" providerId="LiveId" clId="{3B00FF81-BF59-4DB8-8742-FAAE227E58DF}" dt="2024-05-14T06:21:02.308" v="87" actId="478"/>
          <ac:picMkLst>
            <pc:docMk/>
            <pc:sldMk cId="4278964298" sldId="308"/>
            <ac:picMk id="4" creationId="{F0B2B62E-F883-726A-05A8-7658A08CE064}"/>
          </ac:picMkLst>
        </pc:picChg>
        <pc:picChg chg="add mod">
          <ac:chgData name="Michael Pan" userId="0ee21308d1ee2822" providerId="LiveId" clId="{3B00FF81-BF59-4DB8-8742-FAAE227E58DF}" dt="2024-05-14T06:21:13.301" v="90" actId="1076"/>
          <ac:picMkLst>
            <pc:docMk/>
            <pc:sldMk cId="4278964298" sldId="308"/>
            <ac:picMk id="5" creationId="{A82F6B4F-3DA5-5ABE-3A84-4764FEA1D3DB}"/>
          </ac:picMkLst>
        </pc:pic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4278964298" sldId="308"/>
            <ac:cxnSpMk id="13" creationId="{7E1D4427-852B-4B37-8E76-0E9F1810BA2A}"/>
          </ac:cxnSpMkLst>
        </pc:cxn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4278964298" sldId="308"/>
            <ac:cxnSpMk id="17" creationId="{C9AC0290-4702-4519-B0F4-C2A46880997B}"/>
          </ac:cxnSpMkLst>
        </pc:cxnChg>
      </pc:sldChg>
      <pc:sldChg chg="addSp delSp modSp add mod setBg delDesignElem">
        <pc:chgData name="Michael Pan" userId="0ee21308d1ee2822" providerId="LiveId" clId="{3B00FF81-BF59-4DB8-8742-FAAE227E58DF}" dt="2024-05-14T06:21:31.843" v="96" actId="1076"/>
        <pc:sldMkLst>
          <pc:docMk/>
          <pc:sldMk cId="2176927010" sldId="309"/>
        </pc:sldMkLst>
        <pc:spChg chg="mod">
          <ac:chgData name="Michael Pan" userId="0ee21308d1ee2822" providerId="LiveId" clId="{3B00FF81-BF59-4DB8-8742-FAAE227E58DF}" dt="2024-05-14T06:21:22.999" v="93" actId="20577"/>
          <ac:spMkLst>
            <pc:docMk/>
            <pc:sldMk cId="2176927010" sldId="309"/>
            <ac:spMk id="2" creationId="{AC543C90-DA98-332C-1E45-B2FD6BCD0AF8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2176927010" sldId="309"/>
            <ac:spMk id="57" creationId="{4E4490D0-3672-446A-AC12-B4830333BDDD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2176927010" sldId="309"/>
            <ac:spMk id="58" creationId="{39CB82C2-DF65-4EC1-8280-F201D50F570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2176927010" sldId="309"/>
            <ac:spMk id="60" creationId="{FA4CD5CB-D209-4D70-8CA4-629731C59219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2176927010" sldId="309"/>
            <ac:spMk id="62" creationId="{B4C27B90-DF2B-4D00-BA07-18ED774CD2F1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2176927010" sldId="309"/>
            <ac:spMk id="63" creationId="{593ACC25-C262-417A-8AA9-0641C772BDB6}"/>
          </ac:spMkLst>
        </pc:spChg>
        <pc:picChg chg="add mod">
          <ac:chgData name="Michael Pan" userId="0ee21308d1ee2822" providerId="LiveId" clId="{3B00FF81-BF59-4DB8-8742-FAAE227E58DF}" dt="2024-05-14T06:21:31.843" v="96" actId="1076"/>
          <ac:picMkLst>
            <pc:docMk/>
            <pc:sldMk cId="2176927010" sldId="309"/>
            <ac:picMk id="3" creationId="{915D1FFB-9188-A8A3-3EB2-0FE795B086ED}"/>
          </ac:picMkLst>
        </pc:picChg>
        <pc:picChg chg="del">
          <ac:chgData name="Michael Pan" userId="0ee21308d1ee2822" providerId="LiveId" clId="{3B00FF81-BF59-4DB8-8742-FAAE227E58DF}" dt="2024-05-14T06:21:16.553" v="91" actId="478"/>
          <ac:picMkLst>
            <pc:docMk/>
            <pc:sldMk cId="2176927010" sldId="309"/>
            <ac:picMk id="4" creationId="{B9FBA42D-202B-C420-0212-7006B0C9F3D0}"/>
          </ac:picMkLst>
        </pc:pic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2176927010" sldId="309"/>
            <ac:cxnSpMk id="59" creationId="{7E1D4427-852B-4B37-8E76-0E9F1810BA2A}"/>
          </ac:cxnSpMkLst>
        </pc:cxn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2176927010" sldId="309"/>
            <ac:cxnSpMk id="61" creationId="{5C6A2BAE-B461-4B55-8E1F-0722ABDD1393}"/>
          </ac:cxnSpMkLst>
        </pc:cxnChg>
      </pc:sldChg>
      <pc:sldChg chg="modSp add mod">
        <pc:chgData name="Michael Pan" userId="0ee21308d1ee2822" providerId="LiveId" clId="{3B00FF81-BF59-4DB8-8742-FAAE227E58DF}" dt="2024-05-14T06:08:41.900" v="60" actId="20577"/>
        <pc:sldMkLst>
          <pc:docMk/>
          <pc:sldMk cId="1781798630" sldId="348"/>
        </pc:sldMkLst>
        <pc:spChg chg="mod">
          <ac:chgData name="Michael Pan" userId="0ee21308d1ee2822" providerId="LiveId" clId="{3B00FF81-BF59-4DB8-8742-FAAE227E58DF}" dt="2024-05-14T06:08:41.900" v="60" actId="20577"/>
          <ac:spMkLst>
            <pc:docMk/>
            <pc:sldMk cId="1781798630" sldId="348"/>
            <ac:spMk id="2" creationId="{642123F2-6D12-FB64-BD32-980885DC4C91}"/>
          </ac:spMkLst>
        </pc:spChg>
        <pc:spChg chg="mod">
          <ac:chgData name="Michael Pan" userId="0ee21308d1ee2822" providerId="LiveId" clId="{3B00FF81-BF59-4DB8-8742-FAAE227E58DF}" dt="2024-05-14T06:08:38.792" v="58" actId="20577"/>
          <ac:spMkLst>
            <pc:docMk/>
            <pc:sldMk cId="1781798630" sldId="348"/>
            <ac:spMk id="3" creationId="{349649F5-E0D5-7B88-9581-32BC2487B49C}"/>
          </ac:spMkLst>
        </pc:spChg>
      </pc:sldChg>
      <pc:sldChg chg="addSp delSp modSp add mod setBg delDesignElem">
        <pc:chgData name="Michael Pan" userId="0ee21308d1ee2822" providerId="LiveId" clId="{3B00FF81-BF59-4DB8-8742-FAAE227E58DF}" dt="2024-05-14T06:20:27.770" v="81" actId="1076"/>
        <pc:sldMkLst>
          <pc:docMk/>
          <pc:sldMk cId="1605732545" sldId="371"/>
        </pc:sldMkLst>
        <pc:spChg chg="mod">
          <ac:chgData name="Michael Pan" userId="0ee21308d1ee2822" providerId="LiveId" clId="{3B00FF81-BF59-4DB8-8742-FAAE227E58DF}" dt="2024-05-14T06:08:12.499" v="6" actId="27636"/>
          <ac:spMkLst>
            <pc:docMk/>
            <pc:sldMk cId="1605732545" sldId="371"/>
            <ac:spMk id="2" creationId="{A2FC4F5B-C53C-96B3-08A6-7FE41135328A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605732545" sldId="371"/>
            <ac:spMk id="9" creationId="{4E4490D0-3672-446A-AC12-B4830333BDDD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605732545" sldId="371"/>
            <ac:spMk id="11" creationId="{39CB82C2-DF65-4EC1-8280-F201D50F570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605732545" sldId="371"/>
            <ac:spMk id="15" creationId="{FA4CD5CB-D209-4D70-8CA4-629731C59219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605732545" sldId="371"/>
            <ac:spMk id="19" creationId="{B4C27B90-DF2B-4D00-BA07-18ED774CD2F1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605732545" sldId="371"/>
            <ac:spMk id="21" creationId="{593ACC25-C262-417A-8AA9-0641C772BDB6}"/>
          </ac:spMkLst>
        </pc:spChg>
        <pc:picChg chg="add mod">
          <ac:chgData name="Michael Pan" userId="0ee21308d1ee2822" providerId="LiveId" clId="{3B00FF81-BF59-4DB8-8742-FAAE227E58DF}" dt="2024-05-14T06:20:27.770" v="81" actId="1076"/>
          <ac:picMkLst>
            <pc:docMk/>
            <pc:sldMk cId="1605732545" sldId="371"/>
            <ac:picMk id="3" creationId="{AE46BEDE-7F4D-97E8-8E4E-5E4CA79C8DF9}"/>
          </ac:picMkLst>
        </pc:picChg>
        <pc:picChg chg="del">
          <ac:chgData name="Michael Pan" userId="0ee21308d1ee2822" providerId="LiveId" clId="{3B00FF81-BF59-4DB8-8742-FAAE227E58DF}" dt="2024-05-14T06:20:16.919" v="77" actId="478"/>
          <ac:picMkLst>
            <pc:docMk/>
            <pc:sldMk cId="1605732545" sldId="371"/>
            <ac:picMk id="4" creationId="{3030A6F8-AEC4-F79A-FB5A-D2AA35F5953F}"/>
          </ac:picMkLst>
        </pc:pic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1605732545" sldId="371"/>
            <ac:cxnSpMk id="13" creationId="{7E1D4427-852B-4B37-8E76-0E9F1810BA2A}"/>
          </ac:cxnSpMkLst>
        </pc:cxn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1605732545" sldId="371"/>
            <ac:cxnSpMk id="17" creationId="{5C6A2BAE-B461-4B55-8E1F-0722ABDD1393}"/>
          </ac:cxnSpMkLst>
        </pc:cxnChg>
      </pc:sldChg>
      <pc:sldChg chg="addSp delSp modSp add mod setBg delDesignElem">
        <pc:chgData name="Michael Pan" userId="0ee21308d1ee2822" providerId="LiveId" clId="{3B00FF81-BF59-4DB8-8742-FAAE227E58DF}" dt="2024-05-14T06:20:39.345" v="85" actId="1076"/>
        <pc:sldMkLst>
          <pc:docMk/>
          <pc:sldMk cId="1905055654" sldId="372"/>
        </pc:sldMkLst>
        <pc:spChg chg="del">
          <ac:chgData name="Michael Pan" userId="0ee21308d1ee2822" providerId="LiveId" clId="{3B00FF81-BF59-4DB8-8742-FAAE227E58DF}" dt="2024-05-14T06:08:12.367" v="5"/>
          <ac:spMkLst>
            <pc:docMk/>
            <pc:sldMk cId="1905055654" sldId="372"/>
            <ac:spMk id="21" creationId="{4E4490D0-3672-446A-AC12-B4830333BDDD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905055654" sldId="372"/>
            <ac:spMk id="22" creationId="{FA4CD5CB-D209-4D70-8CA4-629731C59219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905055654" sldId="372"/>
            <ac:spMk id="23" creationId="{39CB82C2-DF65-4EC1-8280-F201D50F570B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905055654" sldId="372"/>
            <ac:spMk id="26" creationId="{B4C27B90-DF2B-4D00-BA07-18ED774CD2F1}"/>
          </ac:spMkLst>
        </pc:spChg>
        <pc:spChg chg="del">
          <ac:chgData name="Michael Pan" userId="0ee21308d1ee2822" providerId="LiveId" clId="{3B00FF81-BF59-4DB8-8742-FAAE227E58DF}" dt="2024-05-14T06:08:12.367" v="5"/>
          <ac:spMkLst>
            <pc:docMk/>
            <pc:sldMk cId="1905055654" sldId="372"/>
            <ac:spMk id="28" creationId="{593ACC25-C262-417A-8AA9-0641C772BDB6}"/>
          </ac:spMkLst>
        </pc:spChg>
        <pc:picChg chg="add mod">
          <ac:chgData name="Michael Pan" userId="0ee21308d1ee2822" providerId="LiveId" clId="{3B00FF81-BF59-4DB8-8742-FAAE227E58DF}" dt="2024-05-14T06:20:39.345" v="85" actId="1076"/>
          <ac:picMkLst>
            <pc:docMk/>
            <pc:sldMk cId="1905055654" sldId="372"/>
            <ac:picMk id="3" creationId="{0AC1BD22-AEE2-3DD1-3B5D-A1F0EBBA37B1}"/>
          </ac:picMkLst>
        </pc:picChg>
        <pc:picChg chg="del">
          <ac:chgData name="Michael Pan" userId="0ee21308d1ee2822" providerId="LiveId" clId="{3B00FF81-BF59-4DB8-8742-FAAE227E58DF}" dt="2024-05-14T06:20:30.956" v="82" actId="478"/>
          <ac:picMkLst>
            <pc:docMk/>
            <pc:sldMk cId="1905055654" sldId="372"/>
            <ac:picMk id="4" creationId="{34C43476-FB48-126B-7A6B-47D9CBC37A45}"/>
          </ac:picMkLst>
        </pc:pic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1905055654" sldId="372"/>
            <ac:cxnSpMk id="19" creationId="{7E1D4427-852B-4B37-8E76-0E9F1810BA2A}"/>
          </ac:cxnSpMkLst>
        </pc:cxnChg>
        <pc:cxnChg chg="del">
          <ac:chgData name="Michael Pan" userId="0ee21308d1ee2822" providerId="LiveId" clId="{3B00FF81-BF59-4DB8-8742-FAAE227E58DF}" dt="2024-05-14T06:08:12.367" v="5"/>
          <ac:cxnSpMkLst>
            <pc:docMk/>
            <pc:sldMk cId="1905055654" sldId="372"/>
            <ac:cxnSpMk id="24" creationId="{5C6A2BAE-B461-4B55-8E1F-0722ABDD1393}"/>
          </ac:cxnSpMkLst>
        </pc:cxnChg>
      </pc:sldChg>
      <pc:sldChg chg="add del">
        <pc:chgData name="Michael Pan" userId="0ee21308d1ee2822" providerId="LiveId" clId="{3B00FF81-BF59-4DB8-8742-FAAE227E58DF}" dt="2024-05-14T06:20:47.123" v="86" actId="47"/>
        <pc:sldMkLst>
          <pc:docMk/>
          <pc:sldMk cId="3386035033" sldId="3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DE64-09D3-12C3-E093-94323734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09EBA-F8BA-C8AF-5BEB-89FFE60E8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32E2-826C-3598-EDAE-2B74720C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F07-C0D4-DA48-C3EC-CDE5F5F0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1682-1A4B-3FF8-0C29-B79DAB1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55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F4C1-6D1D-32B2-2BD9-B450BD3B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2CF5-5489-015B-AF07-C7BEB929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CF4D-BA54-F972-EADD-711905B5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B47C-211B-CC10-A8A3-FC87B9F9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65E0-941A-892D-D9C7-7B067238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36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7336E-FC9E-BF04-2931-611B414E9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0CF0C-486D-B953-5A2F-255A544C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03D9-98C3-1E01-522E-8FC16ED8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4FD7-AEA6-80A2-9008-863BE46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8F40-0569-6A53-8242-72CB9B25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72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D8C4-1447-7F4D-89C1-A34738D9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F502-49B8-1EDD-8C87-5A312008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616-6465-D430-25AF-5318BAC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EB04-AE07-E670-E26E-D2F9220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4EB0-045F-3D98-E464-484B333F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1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7A12-E61E-0FE8-C784-E51FE627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3F1A5-E48F-67C0-B1DD-3451E443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3FD1-2EF9-DCBE-890E-5BABD457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D9D6-BA2D-D384-F831-66EA1E9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BFF4-ABCE-8384-68D9-58FEB684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41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D7F-FD60-699E-F88A-667D256F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4057-6FB3-317D-CBB6-5F3289B36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42949-B87B-7B12-8FD8-978CD8DA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9184-A173-CE9A-6B90-B8AC9524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F3E4-2579-5FC7-CE9E-3CF2981C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BB66-397F-326B-2F82-6455B573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7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0030-C73D-E0B3-7CBB-35A0358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79C5B-CCFF-E34E-05A1-775EDEC7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A5960-D4F9-80A5-BB97-22E987D1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8189A-7182-C72C-4DD8-6537CEDDA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6B429-59DE-96FD-6E60-681EE9220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6A5F5-73B0-0814-7E21-A2BA5802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96C10-B0C5-9451-BC08-801C8EBA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9A7BB-2FF4-7898-FFFB-8A1D8F5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785-152A-71B6-6A9C-8CC7B8F3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7A219-7C44-6466-FCD3-BE29BCAF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AF376-669B-B4F1-F4B5-5F84D0FA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65B75-11C9-EC4A-A4B0-28C1FB8E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13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E0C9-0578-C232-8C56-A0C33FA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153E6-97BF-0B8B-0134-599C62F2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D2BB4-D1DA-29E7-D178-27A97A12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5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2C83-C662-FDD2-34EA-7398C05D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52FC-01FC-CC15-904D-10ED8595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02EA7-AD53-82FF-9637-E1A9F548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590C-2372-F7CA-ABEB-F17C3BF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7D664-6EAE-3A81-4F22-6EFB665C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73FF-46C8-FB76-121E-D4D2430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0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3DA4-4D84-6430-E3B8-D7905576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A70DF-60D9-56AE-E97D-77C76C710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5E275-3273-3C77-6FDE-EA2F76E4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B597-3421-C67A-E1C1-AD153CE2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98CD-0713-2A10-EC16-30E1EFA9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BED03-BC96-B7C9-8785-AEDA66AF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8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FA93A-4CA3-99B7-F6AB-B1E43B58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1A3D-7AB9-F39F-1C3C-271BC9A5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33F9-91DB-E5F2-DF8D-0E77687C5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9B9B0-44F0-410F-97A3-6159CD336679}" type="datetimeFigureOut">
              <a:rPr lang="en-AU" smtClean="0"/>
              <a:t>14/05/2024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D1D6-72DA-0CD4-DCD4-32FB1E855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42CF-7A37-D575-50FE-EA04F248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7B561-F778-48D6-86CF-3F5D034E08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1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3F2-6D12-FB64-BD32-980885DC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Human Error After Robot Finished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49F5-E0D5-7B88-9581-32BC2487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HEARF</a:t>
            </a:r>
          </a:p>
        </p:txBody>
      </p:sp>
    </p:spTree>
    <p:extLst>
      <p:ext uri="{BB962C8B-B14F-4D97-AF65-F5344CB8AC3E}">
        <p14:creationId xmlns:p14="http://schemas.microsoft.com/office/powerpoint/2010/main" val="178179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8E4AA-CC83-5B81-FF7B-62B91516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D01-ED06-4BDE-9D98-6AA56AEE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64FC9-B093-8752-5407-B2945D46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2112"/>
            <a:ext cx="10515600" cy="22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autonomy levels for each difficulty)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6BEDE-7F4D-97E8-8E4E-5E4CA79C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3" y="1091682"/>
            <a:ext cx="7060595" cy="4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3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F5B-C53C-96B3-08A6-7FE4113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Pairwise (between difficulties for each autonomy)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1BD22-AEE2-3DD1-3B5D-A1F0EBBA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7" y="1197864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2FE0-6BFC-F09A-B882-9540EDA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6B4F-3DA5-5ABE-3A84-4764FEA1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23" y="1686917"/>
            <a:ext cx="9036353" cy="19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3C90-DA98-332C-1E45-B2FD6BCD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1FFB-9188-A8A3-3EB2-0FE795B0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3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Human Error After Robot Finished</vt:lpstr>
      <vt:lpstr>PowerPoint Presentation</vt:lpstr>
      <vt:lpstr>ANOVA</vt:lpstr>
      <vt:lpstr>Pairwise (between autonomy levels for each difficulty)</vt:lpstr>
      <vt:lpstr>Pairwise (between difficulties for each autonomy)</vt:lpstr>
      <vt:lpstr>LMM</vt:lpstr>
      <vt:lpstr>Interaction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Error After Robot Finished</dc:title>
  <dc:creator>Michael Pan</dc:creator>
  <cp:lastModifiedBy>Michael Pan</cp:lastModifiedBy>
  <cp:revision>1</cp:revision>
  <dcterms:created xsi:type="dcterms:W3CDTF">2024-05-14T06:07:58Z</dcterms:created>
  <dcterms:modified xsi:type="dcterms:W3CDTF">2024-05-14T06:21:33Z</dcterms:modified>
</cp:coreProperties>
</file>