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2"/>
  </p:notesMasterIdLst>
  <p:sldIdLst>
    <p:sldId id="256" r:id="rId2"/>
    <p:sldId id="504" r:id="rId3"/>
    <p:sldId id="348" r:id="rId4"/>
    <p:sldId id="306" r:id="rId5"/>
    <p:sldId id="307" r:id="rId6"/>
    <p:sldId id="371" r:id="rId7"/>
    <p:sldId id="372" r:id="rId8"/>
    <p:sldId id="373" r:id="rId9"/>
    <p:sldId id="308" r:id="rId10"/>
    <p:sldId id="309" r:id="rId11"/>
    <p:sldId id="257" r:id="rId12"/>
    <p:sldId id="349" r:id="rId13"/>
    <p:sldId id="310" r:id="rId14"/>
    <p:sldId id="311" r:id="rId15"/>
    <p:sldId id="370" r:id="rId16"/>
    <p:sldId id="368" r:id="rId17"/>
    <p:sldId id="369" r:id="rId18"/>
    <p:sldId id="312" r:id="rId19"/>
    <p:sldId id="313" r:id="rId20"/>
    <p:sldId id="493" r:id="rId21"/>
    <p:sldId id="374" r:id="rId22"/>
    <p:sldId id="375" r:id="rId23"/>
    <p:sldId id="376" r:id="rId24"/>
    <p:sldId id="377" r:id="rId25"/>
    <p:sldId id="378" r:id="rId26"/>
    <p:sldId id="379" r:id="rId27"/>
    <p:sldId id="380" r:id="rId28"/>
    <p:sldId id="381" r:id="rId29"/>
    <p:sldId id="494"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95" r:id="rId55"/>
    <p:sldId id="406" r:id="rId56"/>
    <p:sldId id="407" r:id="rId57"/>
    <p:sldId id="408" r:id="rId58"/>
    <p:sldId id="409" r:id="rId59"/>
    <p:sldId id="410" r:id="rId60"/>
    <p:sldId id="411" r:id="rId61"/>
    <p:sldId id="412" r:id="rId62"/>
    <p:sldId id="413" r:id="rId63"/>
    <p:sldId id="496" r:id="rId64"/>
    <p:sldId id="414" r:id="rId65"/>
    <p:sldId id="415" r:id="rId66"/>
    <p:sldId id="416" r:id="rId67"/>
    <p:sldId id="417" r:id="rId68"/>
    <p:sldId id="418" r:id="rId69"/>
    <p:sldId id="419" r:id="rId70"/>
    <p:sldId id="420" r:id="rId71"/>
    <p:sldId id="421" r:id="rId72"/>
    <p:sldId id="497" r:id="rId73"/>
    <p:sldId id="427" r:id="rId74"/>
    <p:sldId id="428" r:id="rId75"/>
    <p:sldId id="429" r:id="rId76"/>
    <p:sldId id="430" r:id="rId77"/>
    <p:sldId id="431" r:id="rId78"/>
    <p:sldId id="432" r:id="rId79"/>
    <p:sldId id="433" r:id="rId80"/>
    <p:sldId id="434" r:id="rId81"/>
    <p:sldId id="498" r:id="rId82"/>
    <p:sldId id="435" r:id="rId83"/>
    <p:sldId id="436" r:id="rId84"/>
    <p:sldId id="437" r:id="rId85"/>
    <p:sldId id="438" r:id="rId86"/>
    <p:sldId id="439"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 id="457" r:id="rId105"/>
    <p:sldId id="458" r:id="rId106"/>
    <p:sldId id="499" r:id="rId107"/>
    <p:sldId id="459" r:id="rId108"/>
    <p:sldId id="460" r:id="rId109"/>
    <p:sldId id="461" r:id="rId110"/>
    <p:sldId id="462" r:id="rId111"/>
    <p:sldId id="463" r:id="rId112"/>
    <p:sldId id="464" r:id="rId113"/>
    <p:sldId id="465" r:id="rId114"/>
    <p:sldId id="466" r:id="rId115"/>
    <p:sldId id="500" r:id="rId116"/>
    <p:sldId id="467" r:id="rId117"/>
    <p:sldId id="468" r:id="rId118"/>
    <p:sldId id="469" r:id="rId119"/>
    <p:sldId id="470" r:id="rId120"/>
    <p:sldId id="471" r:id="rId121"/>
    <p:sldId id="472" r:id="rId122"/>
    <p:sldId id="473" r:id="rId123"/>
    <p:sldId id="474" r:id="rId124"/>
    <p:sldId id="501" r:id="rId125"/>
    <p:sldId id="475" r:id="rId126"/>
    <p:sldId id="476" r:id="rId127"/>
    <p:sldId id="477" r:id="rId128"/>
    <p:sldId id="478" r:id="rId129"/>
    <p:sldId id="479" r:id="rId130"/>
    <p:sldId id="480" r:id="rId131"/>
    <p:sldId id="481" r:id="rId132"/>
    <p:sldId id="482" r:id="rId133"/>
    <p:sldId id="483" r:id="rId134"/>
    <p:sldId id="502" r:id="rId135"/>
    <p:sldId id="484" r:id="rId136"/>
    <p:sldId id="485" r:id="rId137"/>
    <p:sldId id="486" r:id="rId138"/>
    <p:sldId id="487" r:id="rId139"/>
    <p:sldId id="488" r:id="rId140"/>
    <p:sldId id="489" r:id="rId141"/>
    <p:sldId id="490" r:id="rId142"/>
    <p:sldId id="491" r:id="rId143"/>
    <p:sldId id="492" r:id="rId144"/>
    <p:sldId id="503" r:id="rId145"/>
    <p:sldId id="505" r:id="rId146"/>
    <p:sldId id="506" r:id="rId147"/>
    <p:sldId id="507" r:id="rId148"/>
    <p:sldId id="508" r:id="rId149"/>
    <p:sldId id="509" r:id="rId150"/>
    <p:sldId id="538" r:id="rId151"/>
    <p:sldId id="539" r:id="rId152"/>
    <p:sldId id="514" r:id="rId153"/>
    <p:sldId id="515" r:id="rId154"/>
    <p:sldId id="521" r:id="rId155"/>
    <p:sldId id="522" r:id="rId156"/>
    <p:sldId id="523" r:id="rId157"/>
    <p:sldId id="524" r:id="rId158"/>
    <p:sldId id="424" r:id="rId159"/>
    <p:sldId id="361" r:id="rId160"/>
    <p:sldId id="525" r:id="rId161"/>
    <p:sldId id="526" r:id="rId162"/>
    <p:sldId id="527" r:id="rId163"/>
    <p:sldId id="528" r:id="rId164"/>
    <p:sldId id="529" r:id="rId165"/>
    <p:sldId id="537" r:id="rId166"/>
    <p:sldId id="532" r:id="rId167"/>
    <p:sldId id="540" r:id="rId168"/>
    <p:sldId id="533" r:id="rId169"/>
    <p:sldId id="534" r:id="rId170"/>
    <p:sldId id="536" r:id="rId171"/>
    <p:sldId id="541" r:id="rId172"/>
    <p:sldId id="357" r:id="rId173"/>
    <p:sldId id="340" r:id="rId174"/>
    <p:sldId id="341" r:id="rId175"/>
    <p:sldId id="359" r:id="rId176"/>
    <p:sldId id="358" r:id="rId177"/>
    <p:sldId id="342" r:id="rId178"/>
    <p:sldId id="343" r:id="rId179"/>
    <p:sldId id="360" r:id="rId180"/>
    <p:sldId id="300" r:id="rId1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38930-6BFF-4919-8242-34E20F5160F8}" v="27" dt="2024-05-28T13:05:14.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microsoft.com/office/2016/11/relationships/changesInfo" Target="changesInfos/changesInfo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an" userId="0ee21308d1ee2822" providerId="LiveId" clId="{F83A6AAE-DB70-47F0-9B1C-11580DAC9668}"/>
    <pc:docChg chg="undo custSel addSld delSld modSld">
      <pc:chgData name="Michael Pan" userId="0ee21308d1ee2822" providerId="LiveId" clId="{F83A6AAE-DB70-47F0-9B1C-11580DAC9668}" dt="2024-01-25T01:56:09.883" v="855" actId="47"/>
      <pc:docMkLst>
        <pc:docMk/>
      </pc:docMkLst>
      <pc:sldChg chg="modSp mod">
        <pc:chgData name="Michael Pan" userId="0ee21308d1ee2822" providerId="LiveId" clId="{F83A6AAE-DB70-47F0-9B1C-11580DAC9668}" dt="2024-01-23T23:18:06.301" v="17" actId="20577"/>
        <pc:sldMkLst>
          <pc:docMk/>
          <pc:sldMk cId="4275947617" sldId="256"/>
        </pc:sldMkLst>
        <pc:spChg chg="mod">
          <ac:chgData name="Michael Pan" userId="0ee21308d1ee2822" providerId="LiveId" clId="{F83A6AAE-DB70-47F0-9B1C-11580DAC9668}" dt="2024-01-23T23:18:06.301" v="17" actId="20577"/>
          <ac:spMkLst>
            <pc:docMk/>
            <pc:sldMk cId="4275947617" sldId="256"/>
            <ac:spMk id="3" creationId="{E7383494-4617-AE3A-B29C-2254E0C7DA87}"/>
          </ac:spMkLst>
        </pc:spChg>
      </pc:sldChg>
      <pc:sldChg chg="delSp modSp mod">
        <pc:chgData name="Michael Pan" userId="0ee21308d1ee2822" providerId="LiveId" clId="{F83A6AAE-DB70-47F0-9B1C-11580DAC9668}" dt="2024-01-24T01:54:42.367" v="748" actId="478"/>
        <pc:sldMkLst>
          <pc:docMk/>
          <pc:sldMk cId="458058844" sldId="263"/>
        </pc:sldMkLst>
        <pc:spChg chg="mod">
          <ac:chgData name="Michael Pan" userId="0ee21308d1ee2822" providerId="LiveId" clId="{F83A6AAE-DB70-47F0-9B1C-11580DAC9668}" dt="2024-01-24T01:54:37.935" v="746" actId="20577"/>
          <ac:spMkLst>
            <pc:docMk/>
            <pc:sldMk cId="458058844" sldId="263"/>
            <ac:spMk id="2" creationId="{642123F2-6D12-FB64-BD32-980885DC4C91}"/>
          </ac:spMkLst>
        </pc:spChg>
        <pc:spChg chg="del mod">
          <ac:chgData name="Michael Pan" userId="0ee21308d1ee2822" providerId="LiveId" clId="{F83A6AAE-DB70-47F0-9B1C-11580DAC9668}" dt="2024-01-24T01:54:42.367" v="748" actId="478"/>
          <ac:spMkLst>
            <pc:docMk/>
            <pc:sldMk cId="458058844" sldId="263"/>
            <ac:spMk id="3" creationId="{349649F5-E0D5-7B88-9581-32BC2487B49C}"/>
          </ac:spMkLst>
        </pc:spChg>
      </pc:sldChg>
      <pc:sldChg chg="del">
        <pc:chgData name="Michael Pan" userId="0ee21308d1ee2822" providerId="LiveId" clId="{F83A6AAE-DB70-47F0-9B1C-11580DAC9668}" dt="2024-01-25T01:56:09.883" v="855" actId="47"/>
        <pc:sldMkLst>
          <pc:docMk/>
          <pc:sldMk cId="3278070345" sldId="276"/>
        </pc:sldMkLst>
      </pc:sldChg>
      <pc:sldChg chg="modSp mod">
        <pc:chgData name="Michael Pan" userId="0ee21308d1ee2822" providerId="LiveId" clId="{F83A6AAE-DB70-47F0-9B1C-11580DAC9668}" dt="2024-01-24T00:20:50.055" v="34" actId="20577"/>
        <pc:sldMkLst>
          <pc:docMk/>
          <pc:sldMk cId="1976836618" sldId="284"/>
        </pc:sldMkLst>
        <pc:spChg chg="mod">
          <ac:chgData name="Michael Pan" userId="0ee21308d1ee2822" providerId="LiveId" clId="{F83A6AAE-DB70-47F0-9B1C-11580DAC9668}" dt="2024-01-24T00:20:50.055" v="34" actId="20577"/>
          <ac:spMkLst>
            <pc:docMk/>
            <pc:sldMk cId="1976836618" sldId="284"/>
            <ac:spMk id="2" creationId="{642123F2-6D12-FB64-BD32-980885DC4C91}"/>
          </ac:spMkLst>
        </pc:spChg>
      </pc:sldChg>
      <pc:sldChg chg="modSp del mod">
        <pc:chgData name="Michael Pan" userId="0ee21308d1ee2822" providerId="LiveId" clId="{F83A6AAE-DB70-47F0-9B1C-11580DAC9668}" dt="2024-01-24T00:25:12.843" v="331" actId="47"/>
        <pc:sldMkLst>
          <pc:docMk/>
          <pc:sldMk cId="1102334572" sldId="285"/>
        </pc:sldMkLst>
        <pc:spChg chg="mod">
          <ac:chgData name="Michael Pan" userId="0ee21308d1ee2822" providerId="LiveId" clId="{F83A6AAE-DB70-47F0-9B1C-11580DAC9668}" dt="2024-01-24T00:24:25.340" v="248" actId="20577"/>
          <ac:spMkLst>
            <pc:docMk/>
            <pc:sldMk cId="1102334572" sldId="285"/>
            <ac:spMk id="2" creationId="{FE391CD4-7F49-4D44-994F-73088EB337DF}"/>
          </ac:spMkLst>
        </pc:spChg>
        <pc:spChg chg="mod">
          <ac:chgData name="Michael Pan" userId="0ee21308d1ee2822" providerId="LiveId" clId="{F83A6AAE-DB70-47F0-9B1C-11580DAC9668}" dt="2024-01-24T00:24:41.094" v="323" actId="5793"/>
          <ac:spMkLst>
            <pc:docMk/>
            <pc:sldMk cId="1102334572" sldId="285"/>
            <ac:spMk id="3" creationId="{3F84100F-E3E8-CA42-962D-954DD4C0B6C5}"/>
          </ac:spMkLst>
        </pc:spChg>
      </pc:sldChg>
      <pc:sldChg chg="del">
        <pc:chgData name="Michael Pan" userId="0ee21308d1ee2822" providerId="LiveId" clId="{F83A6AAE-DB70-47F0-9B1C-11580DAC9668}" dt="2024-01-24T00:29:27.901" v="736" actId="47"/>
        <pc:sldMkLst>
          <pc:docMk/>
          <pc:sldMk cId="3391196954" sldId="290"/>
        </pc:sldMkLst>
      </pc:sldChg>
      <pc:sldChg chg="del">
        <pc:chgData name="Michael Pan" userId="0ee21308d1ee2822" providerId="LiveId" clId="{F83A6AAE-DB70-47F0-9B1C-11580DAC9668}" dt="2024-01-24T00:29:27.901" v="736" actId="47"/>
        <pc:sldMkLst>
          <pc:docMk/>
          <pc:sldMk cId="191726674" sldId="291"/>
        </pc:sldMkLst>
      </pc:sldChg>
      <pc:sldChg chg="del">
        <pc:chgData name="Michael Pan" userId="0ee21308d1ee2822" providerId="LiveId" clId="{F83A6AAE-DB70-47F0-9B1C-11580DAC9668}" dt="2024-01-24T00:29:27.901" v="736" actId="47"/>
        <pc:sldMkLst>
          <pc:docMk/>
          <pc:sldMk cId="1673224268" sldId="292"/>
        </pc:sldMkLst>
      </pc:sldChg>
      <pc:sldChg chg="del">
        <pc:chgData name="Michael Pan" userId="0ee21308d1ee2822" providerId="LiveId" clId="{F83A6AAE-DB70-47F0-9B1C-11580DAC9668}" dt="2024-01-24T00:29:42.519" v="739" actId="47"/>
        <pc:sldMkLst>
          <pc:docMk/>
          <pc:sldMk cId="602365897" sldId="294"/>
        </pc:sldMkLst>
      </pc:sldChg>
      <pc:sldChg chg="del">
        <pc:chgData name="Michael Pan" userId="0ee21308d1ee2822" providerId="LiveId" clId="{F83A6AAE-DB70-47F0-9B1C-11580DAC9668}" dt="2024-01-24T00:29:45.724" v="740" actId="47"/>
        <pc:sldMkLst>
          <pc:docMk/>
          <pc:sldMk cId="1024268123" sldId="302"/>
        </pc:sldMkLst>
      </pc:sldChg>
      <pc:sldChg chg="del">
        <pc:chgData name="Michael Pan" userId="0ee21308d1ee2822" providerId="LiveId" clId="{F83A6AAE-DB70-47F0-9B1C-11580DAC9668}" dt="2024-01-24T00:29:45.724" v="740" actId="47"/>
        <pc:sldMkLst>
          <pc:docMk/>
          <pc:sldMk cId="342919934" sldId="303"/>
        </pc:sldMkLst>
      </pc:sldChg>
      <pc:sldChg chg="del">
        <pc:chgData name="Michael Pan" userId="0ee21308d1ee2822" providerId="LiveId" clId="{F83A6AAE-DB70-47F0-9B1C-11580DAC9668}" dt="2024-01-24T03:11:08.937" v="749" actId="47"/>
        <pc:sldMkLst>
          <pc:docMk/>
          <pc:sldMk cId="1003291386" sldId="304"/>
        </pc:sldMkLst>
      </pc:sldChg>
      <pc:sldChg chg="del">
        <pc:chgData name="Michael Pan" userId="0ee21308d1ee2822" providerId="LiveId" clId="{F83A6AAE-DB70-47F0-9B1C-11580DAC9668}" dt="2024-01-24T00:29:45.724" v="740" actId="47"/>
        <pc:sldMkLst>
          <pc:docMk/>
          <pc:sldMk cId="2970264748" sldId="305"/>
        </pc:sldMkLst>
      </pc:sldChg>
      <pc:sldChg chg="del">
        <pc:chgData name="Michael Pan" userId="0ee21308d1ee2822" providerId="LiveId" clId="{F83A6AAE-DB70-47F0-9B1C-11580DAC9668}" dt="2024-01-24T00:29:10.335" v="733" actId="47"/>
        <pc:sldMkLst>
          <pc:docMk/>
          <pc:sldMk cId="2482218877" sldId="306"/>
        </pc:sldMkLst>
      </pc:sldChg>
      <pc:sldChg chg="del">
        <pc:chgData name="Michael Pan" userId="0ee21308d1ee2822" providerId="LiveId" clId="{F83A6AAE-DB70-47F0-9B1C-11580DAC9668}" dt="2024-01-24T00:29:13.728" v="735" actId="47"/>
        <pc:sldMkLst>
          <pc:docMk/>
          <pc:sldMk cId="3871454754" sldId="307"/>
        </pc:sldMkLst>
      </pc:sldChg>
      <pc:sldChg chg="del">
        <pc:chgData name="Michael Pan" userId="0ee21308d1ee2822" providerId="LiveId" clId="{F83A6AAE-DB70-47F0-9B1C-11580DAC9668}" dt="2024-01-24T00:29:12.505" v="734" actId="47"/>
        <pc:sldMkLst>
          <pc:docMk/>
          <pc:sldMk cId="189192969" sldId="308"/>
        </pc:sldMkLst>
      </pc:sldChg>
      <pc:sldChg chg="del">
        <pc:chgData name="Michael Pan" userId="0ee21308d1ee2822" providerId="LiveId" clId="{F83A6AAE-DB70-47F0-9B1C-11580DAC9668}" dt="2024-01-24T00:29:42.022" v="738" actId="47"/>
        <pc:sldMkLst>
          <pc:docMk/>
          <pc:sldMk cId="1192967747" sldId="309"/>
        </pc:sldMkLst>
      </pc:sldChg>
      <pc:sldChg chg="del">
        <pc:chgData name="Michael Pan" userId="0ee21308d1ee2822" providerId="LiveId" clId="{F83A6AAE-DB70-47F0-9B1C-11580DAC9668}" dt="2024-01-24T05:50:00.368" v="852" actId="47"/>
        <pc:sldMkLst>
          <pc:docMk/>
          <pc:sldMk cId="1384220538" sldId="310"/>
        </pc:sldMkLst>
      </pc:sldChg>
      <pc:sldChg chg="add del">
        <pc:chgData name="Michael Pan" userId="0ee21308d1ee2822" providerId="LiveId" clId="{F83A6AAE-DB70-47F0-9B1C-11580DAC9668}" dt="2024-01-24T05:50:12.518" v="853" actId="47"/>
        <pc:sldMkLst>
          <pc:docMk/>
          <pc:sldMk cId="2043166721" sldId="311"/>
        </pc:sldMkLst>
      </pc:sldChg>
      <pc:sldChg chg="del">
        <pc:chgData name="Michael Pan" userId="0ee21308d1ee2822" providerId="LiveId" clId="{F83A6AAE-DB70-47F0-9B1C-11580DAC9668}" dt="2024-01-24T00:29:32.449" v="737" actId="47"/>
        <pc:sldMkLst>
          <pc:docMk/>
          <pc:sldMk cId="2393162844" sldId="312"/>
        </pc:sldMkLst>
      </pc:sldChg>
      <pc:sldChg chg="add">
        <pc:chgData name="Michael Pan" userId="0ee21308d1ee2822" providerId="LiveId" clId="{F83A6AAE-DB70-47F0-9B1C-11580DAC9668}" dt="2024-01-24T00:20:46.667" v="18"/>
        <pc:sldMkLst>
          <pc:docMk/>
          <pc:sldMk cId="527845443" sldId="313"/>
        </pc:sldMkLst>
      </pc:sldChg>
      <pc:sldChg chg="addSp modSp add mod modAnim">
        <pc:chgData name="Michael Pan" userId="0ee21308d1ee2822" providerId="LiveId" clId="{F83A6AAE-DB70-47F0-9B1C-11580DAC9668}" dt="2024-01-24T05:48:07.204" v="829" actId="1076"/>
        <pc:sldMkLst>
          <pc:docMk/>
          <pc:sldMk cId="2783282383" sldId="314"/>
        </pc:sldMkLst>
        <pc:spChg chg="mod">
          <ac:chgData name="Michael Pan" userId="0ee21308d1ee2822" providerId="LiveId" clId="{F83A6AAE-DB70-47F0-9B1C-11580DAC9668}" dt="2024-01-24T00:21:05.508" v="77" actId="20577"/>
          <ac:spMkLst>
            <pc:docMk/>
            <pc:sldMk cId="2783282383" sldId="314"/>
            <ac:spMk id="2" creationId="{FE391CD4-7F49-4D44-994F-73088EB337DF}"/>
          </ac:spMkLst>
        </pc:spChg>
        <pc:spChg chg="mod">
          <ac:chgData name="Michael Pan" userId="0ee21308d1ee2822" providerId="LiveId" clId="{F83A6AAE-DB70-47F0-9B1C-11580DAC9668}" dt="2024-01-24T00:21:57.560" v="245" actId="20577"/>
          <ac:spMkLst>
            <pc:docMk/>
            <pc:sldMk cId="2783282383" sldId="314"/>
            <ac:spMk id="3" creationId="{3F84100F-E3E8-CA42-962D-954DD4C0B6C5}"/>
          </ac:spMkLst>
        </pc:spChg>
        <pc:picChg chg="add mod">
          <ac:chgData name="Michael Pan" userId="0ee21308d1ee2822" providerId="LiveId" clId="{F83A6AAE-DB70-47F0-9B1C-11580DAC9668}" dt="2024-01-24T05:48:07.204" v="829" actId="1076"/>
          <ac:picMkLst>
            <pc:docMk/>
            <pc:sldMk cId="2783282383" sldId="314"/>
            <ac:picMk id="5" creationId="{B3F0041A-99BD-B5A0-73C1-54010A9592F7}"/>
          </ac:picMkLst>
        </pc:picChg>
      </pc:sldChg>
      <pc:sldChg chg="add del">
        <pc:chgData name="Michael Pan" userId="0ee21308d1ee2822" providerId="LiveId" clId="{F83A6AAE-DB70-47F0-9B1C-11580DAC9668}" dt="2024-01-24T00:29:08.995" v="732" actId="47"/>
        <pc:sldMkLst>
          <pc:docMk/>
          <pc:sldMk cId="1831923353" sldId="315"/>
        </pc:sldMkLst>
      </pc:sldChg>
      <pc:sldChg chg="modSp add mod modAnim">
        <pc:chgData name="Michael Pan" userId="0ee21308d1ee2822" providerId="LiveId" clId="{F83A6AAE-DB70-47F0-9B1C-11580DAC9668}" dt="2024-01-24T00:27:54.940" v="571" actId="20577"/>
        <pc:sldMkLst>
          <pc:docMk/>
          <pc:sldMk cId="3254777928" sldId="316"/>
        </pc:sldMkLst>
        <pc:spChg chg="mod">
          <ac:chgData name="Michael Pan" userId="0ee21308d1ee2822" providerId="LiveId" clId="{F83A6AAE-DB70-47F0-9B1C-11580DAC9668}" dt="2024-01-24T00:25:19.789" v="335" actId="20577"/>
          <ac:spMkLst>
            <pc:docMk/>
            <pc:sldMk cId="3254777928" sldId="316"/>
            <ac:spMk id="2" creationId="{FE391CD4-7F49-4D44-994F-73088EB337DF}"/>
          </ac:spMkLst>
        </pc:spChg>
        <pc:spChg chg="mod">
          <ac:chgData name="Michael Pan" userId="0ee21308d1ee2822" providerId="LiveId" clId="{F83A6AAE-DB70-47F0-9B1C-11580DAC9668}" dt="2024-01-24T00:27:54.940" v="571" actId="20577"/>
          <ac:spMkLst>
            <pc:docMk/>
            <pc:sldMk cId="3254777928" sldId="316"/>
            <ac:spMk id="3" creationId="{3F84100F-E3E8-CA42-962D-954DD4C0B6C5}"/>
          </ac:spMkLst>
        </pc:spChg>
      </pc:sldChg>
      <pc:sldChg chg="new del">
        <pc:chgData name="Michael Pan" userId="0ee21308d1ee2822" providerId="LiveId" clId="{F83A6AAE-DB70-47F0-9B1C-11580DAC9668}" dt="2024-01-24T00:28:03.653" v="573" actId="47"/>
        <pc:sldMkLst>
          <pc:docMk/>
          <pc:sldMk cId="960529007" sldId="317"/>
        </pc:sldMkLst>
      </pc:sldChg>
      <pc:sldChg chg="modSp add mod modAnim">
        <pc:chgData name="Michael Pan" userId="0ee21308d1ee2822" providerId="LiveId" clId="{F83A6AAE-DB70-47F0-9B1C-11580DAC9668}" dt="2024-01-24T05:48:50.747" v="851" actId="20577"/>
        <pc:sldMkLst>
          <pc:docMk/>
          <pc:sldMk cId="2512651764" sldId="317"/>
        </pc:sldMkLst>
        <pc:spChg chg="mod">
          <ac:chgData name="Michael Pan" userId="0ee21308d1ee2822" providerId="LiveId" clId="{F83A6AAE-DB70-47F0-9B1C-11580DAC9668}" dt="2024-01-24T00:28:43.991" v="731" actId="20577"/>
          <ac:spMkLst>
            <pc:docMk/>
            <pc:sldMk cId="2512651764" sldId="317"/>
            <ac:spMk id="2" creationId="{FE391CD4-7F49-4D44-994F-73088EB337DF}"/>
          </ac:spMkLst>
        </pc:spChg>
        <pc:spChg chg="mod">
          <ac:chgData name="Michael Pan" userId="0ee21308d1ee2822" providerId="LiveId" clId="{F83A6AAE-DB70-47F0-9B1C-11580DAC9668}" dt="2024-01-24T05:48:50.747" v="851" actId="20577"/>
          <ac:spMkLst>
            <pc:docMk/>
            <pc:sldMk cId="2512651764" sldId="317"/>
            <ac:spMk id="3" creationId="{3F84100F-E3E8-CA42-962D-954DD4C0B6C5}"/>
          </ac:spMkLst>
        </pc:spChg>
      </pc:sldChg>
      <pc:sldChg chg="modSp add mod">
        <pc:chgData name="Michael Pan" userId="0ee21308d1ee2822" providerId="LiveId" clId="{F83A6AAE-DB70-47F0-9B1C-11580DAC9668}" dt="2024-01-25T01:55:47.419" v="854" actId="313"/>
        <pc:sldMkLst>
          <pc:docMk/>
          <pc:sldMk cId="3266807773" sldId="318"/>
        </pc:sldMkLst>
        <pc:spChg chg="mod">
          <ac:chgData name="Michael Pan" userId="0ee21308d1ee2822" providerId="LiveId" clId="{F83A6AAE-DB70-47F0-9B1C-11580DAC9668}" dt="2024-01-25T01:55:47.419" v="854" actId="313"/>
          <ac:spMkLst>
            <pc:docMk/>
            <pc:sldMk cId="3266807773" sldId="318"/>
            <ac:spMk id="2" creationId="{642123F2-6D12-FB64-BD32-980885DC4C91}"/>
          </ac:spMkLst>
        </pc:spChg>
      </pc:sldChg>
      <pc:sldChg chg="addSp delSp modSp add mod delAnim">
        <pc:chgData name="Michael Pan" userId="0ee21308d1ee2822" providerId="LiveId" clId="{F83A6AAE-DB70-47F0-9B1C-11580DAC9668}" dt="2024-01-24T05:46:11.183" v="816" actId="478"/>
        <pc:sldMkLst>
          <pc:docMk/>
          <pc:sldMk cId="344124183" sldId="319"/>
        </pc:sldMkLst>
        <pc:spChg chg="mod">
          <ac:chgData name="Michael Pan" userId="0ee21308d1ee2822" providerId="LiveId" clId="{F83A6AAE-DB70-47F0-9B1C-11580DAC9668}" dt="2024-01-24T05:46:08.780" v="815" actId="20577"/>
          <ac:spMkLst>
            <pc:docMk/>
            <pc:sldMk cId="344124183" sldId="319"/>
            <ac:spMk id="2" creationId="{E52FE410-BF4B-5576-88BF-AE624F784D22}"/>
          </ac:spMkLst>
        </pc:spChg>
        <pc:spChg chg="del">
          <ac:chgData name="Michael Pan" userId="0ee21308d1ee2822" providerId="LiveId" clId="{F83A6AAE-DB70-47F0-9B1C-11580DAC9668}" dt="2024-01-24T05:46:11.183" v="816" actId="478"/>
          <ac:spMkLst>
            <pc:docMk/>
            <pc:sldMk cId="344124183" sldId="319"/>
            <ac:spMk id="3" creationId="{6F688F88-400C-D7D3-84BD-60BCD29B4944}"/>
          </ac:spMkLst>
        </pc:spChg>
        <pc:spChg chg="add mod">
          <ac:chgData name="Michael Pan" userId="0ee21308d1ee2822" providerId="LiveId" clId="{F83A6AAE-DB70-47F0-9B1C-11580DAC9668}" dt="2024-01-24T05:46:11.183" v="816" actId="478"/>
          <ac:spMkLst>
            <pc:docMk/>
            <pc:sldMk cId="344124183" sldId="319"/>
            <ac:spMk id="5" creationId="{0E028E91-32E5-864E-68D9-56CEBC0B88B6}"/>
          </ac:spMkLst>
        </pc:spChg>
      </pc:sldChg>
      <pc:sldChg chg="modSp new mod">
        <pc:chgData name="Michael Pan" userId="0ee21308d1ee2822" providerId="LiveId" clId="{F83A6AAE-DB70-47F0-9B1C-11580DAC9668}" dt="2024-01-24T05:46:17.120" v="823" actId="20577"/>
        <pc:sldMkLst>
          <pc:docMk/>
          <pc:sldMk cId="2516327618" sldId="320"/>
        </pc:sldMkLst>
        <pc:spChg chg="mod">
          <ac:chgData name="Michael Pan" userId="0ee21308d1ee2822" providerId="LiveId" clId="{F83A6AAE-DB70-47F0-9B1C-11580DAC9668}" dt="2024-01-24T05:46:17.120" v="823" actId="20577"/>
          <ac:spMkLst>
            <pc:docMk/>
            <pc:sldMk cId="2516327618" sldId="320"/>
            <ac:spMk id="2" creationId="{63B5818E-3898-BC61-FCC1-0F9402DB6DD6}"/>
          </ac:spMkLst>
        </pc:spChg>
      </pc:sldChg>
    </pc:docChg>
  </pc:docChgLst>
  <pc:docChgLst>
    <pc:chgData name="Michael Pan" userId="0ee21308d1ee2822" providerId="LiveId" clId="{B24CB63D-A092-4530-B74E-485C3BE3234D}"/>
    <pc:docChg chg="undo custSel addSld delSld modSld sldOrd">
      <pc:chgData name="Michael Pan" userId="0ee21308d1ee2822" providerId="LiveId" clId="{B24CB63D-A092-4530-B74E-485C3BE3234D}" dt="2024-05-06T03:02:38.272" v="3450" actId="962"/>
      <pc:docMkLst>
        <pc:docMk/>
      </pc:docMkLst>
      <pc:sldChg chg="modSp mod">
        <pc:chgData name="Michael Pan" userId="0ee21308d1ee2822" providerId="LiveId" clId="{B24CB63D-A092-4530-B74E-485C3BE3234D}" dt="2024-05-05T09:40:17.566" v="21" actId="20577"/>
        <pc:sldMkLst>
          <pc:docMk/>
          <pc:sldMk cId="4275947617" sldId="256"/>
        </pc:sldMkLst>
        <pc:spChg chg="mod">
          <ac:chgData name="Michael Pan" userId="0ee21308d1ee2822" providerId="LiveId" clId="{B24CB63D-A092-4530-B74E-485C3BE3234D}" dt="2024-05-05T09:40:17.566" v="21" actId="20577"/>
          <ac:spMkLst>
            <pc:docMk/>
            <pc:sldMk cId="4275947617" sldId="256"/>
            <ac:spMk id="3" creationId="{E7383494-4617-AE3A-B29C-2254E0C7DA87}"/>
          </ac:spMkLst>
        </pc:spChg>
      </pc:sldChg>
      <pc:sldChg chg="del">
        <pc:chgData name="Michael Pan" userId="0ee21308d1ee2822" providerId="LiveId" clId="{B24CB63D-A092-4530-B74E-485C3BE3234D}" dt="2024-05-05T09:40:05.716" v="3" actId="47"/>
        <pc:sldMkLst>
          <pc:docMk/>
          <pc:sldMk cId="458058844" sldId="263"/>
        </pc:sldMkLst>
      </pc:sldChg>
      <pc:sldChg chg="modSp new mod modAnim">
        <pc:chgData name="Michael Pan" userId="0ee21308d1ee2822" providerId="LiveId" clId="{B24CB63D-A092-4530-B74E-485C3BE3234D}" dt="2024-05-05T09:43:58.302" v="680"/>
        <pc:sldMkLst>
          <pc:docMk/>
          <pc:sldMk cId="53095880" sldId="301"/>
        </pc:sldMkLst>
        <pc:spChg chg="mod">
          <ac:chgData name="Michael Pan" userId="0ee21308d1ee2822" providerId="LiveId" clId="{B24CB63D-A092-4530-B74E-485C3BE3234D}" dt="2024-05-05T09:43:09.869" v="672" actId="20577"/>
          <ac:spMkLst>
            <pc:docMk/>
            <pc:sldMk cId="53095880" sldId="301"/>
            <ac:spMk id="2" creationId="{93CD342F-9C6A-3A99-8B20-A612A1754F02}"/>
          </ac:spMkLst>
        </pc:spChg>
        <pc:spChg chg="mod">
          <ac:chgData name="Michael Pan" userId="0ee21308d1ee2822" providerId="LiveId" clId="{B24CB63D-A092-4530-B74E-485C3BE3234D}" dt="2024-05-05T09:42:42.302" v="651" actId="20577"/>
          <ac:spMkLst>
            <pc:docMk/>
            <pc:sldMk cId="53095880" sldId="301"/>
            <ac:spMk id="3" creationId="{155B610D-9B22-F799-E7BD-251CE55EAE84}"/>
          </ac:spMkLst>
        </pc:spChg>
      </pc:sldChg>
      <pc:sldChg chg="modSp add mod ord">
        <pc:chgData name="Michael Pan" userId="0ee21308d1ee2822" providerId="LiveId" clId="{B24CB63D-A092-4530-B74E-485C3BE3234D}" dt="2024-05-05T10:26:59.936" v="2357" actId="20577"/>
        <pc:sldMkLst>
          <pc:docMk/>
          <pc:sldMk cId="1260224144" sldId="302"/>
        </pc:sldMkLst>
        <pc:spChg chg="mod">
          <ac:chgData name="Michael Pan" userId="0ee21308d1ee2822" providerId="LiveId" clId="{B24CB63D-A092-4530-B74E-485C3BE3234D}" dt="2024-05-05T10:26:59.936" v="2357" actId="20577"/>
          <ac:spMkLst>
            <pc:docMk/>
            <pc:sldMk cId="1260224144" sldId="302"/>
            <ac:spMk id="2" creationId="{642123F2-6D12-FB64-BD32-980885DC4C91}"/>
          </ac:spMkLst>
        </pc:spChg>
        <pc:spChg chg="mod">
          <ac:chgData name="Michael Pan" userId="0ee21308d1ee2822" providerId="LiveId" clId="{B24CB63D-A092-4530-B74E-485C3BE3234D}" dt="2024-05-05T09:40:43.006" v="48" actId="20577"/>
          <ac:spMkLst>
            <pc:docMk/>
            <pc:sldMk cId="1260224144" sldId="302"/>
            <ac:spMk id="3" creationId="{349649F5-E0D5-7B88-9581-32BC2487B49C}"/>
          </ac:spMkLst>
        </pc:spChg>
      </pc:sldChg>
      <pc:sldChg chg="add del">
        <pc:chgData name="Michael Pan" userId="0ee21308d1ee2822" providerId="LiveId" clId="{B24CB63D-A092-4530-B74E-485C3BE3234D}" dt="2024-05-05T09:40:27.257" v="24" actId="47"/>
        <pc:sldMkLst>
          <pc:docMk/>
          <pc:sldMk cId="4262426151" sldId="302"/>
        </pc:sldMkLst>
      </pc:sldChg>
      <pc:sldChg chg="modSp add modAnim">
        <pc:chgData name="Michael Pan" userId="0ee21308d1ee2822" providerId="LiveId" clId="{B24CB63D-A092-4530-B74E-485C3BE3234D}" dt="2024-05-05T09:46:41.816" v="1187"/>
        <pc:sldMkLst>
          <pc:docMk/>
          <pc:sldMk cId="1639420671" sldId="303"/>
        </pc:sldMkLst>
        <pc:spChg chg="mod">
          <ac:chgData name="Michael Pan" userId="0ee21308d1ee2822" providerId="LiveId" clId="{B24CB63D-A092-4530-B74E-485C3BE3234D}" dt="2024-05-05T09:45:50.311" v="947" actId="20577"/>
          <ac:spMkLst>
            <pc:docMk/>
            <pc:sldMk cId="1639420671" sldId="303"/>
            <ac:spMk id="2" creationId="{93CD342F-9C6A-3A99-8B20-A612A1754F02}"/>
          </ac:spMkLst>
        </pc:spChg>
        <pc:spChg chg="mod">
          <ac:chgData name="Michael Pan" userId="0ee21308d1ee2822" providerId="LiveId" clId="{B24CB63D-A092-4530-B74E-485C3BE3234D}" dt="2024-05-05T09:46:32.999" v="1184" actId="33524"/>
          <ac:spMkLst>
            <pc:docMk/>
            <pc:sldMk cId="1639420671" sldId="303"/>
            <ac:spMk id="3" creationId="{155B610D-9B22-F799-E7BD-251CE55EAE84}"/>
          </ac:spMkLst>
        </pc:spChg>
      </pc:sldChg>
      <pc:sldChg chg="addSp delSp modSp add mod setBg modAnim">
        <pc:chgData name="Michael Pan" userId="0ee21308d1ee2822" providerId="LiveId" clId="{B24CB63D-A092-4530-B74E-485C3BE3234D}" dt="2024-05-05T09:51:00.617" v="1663" actId="26606"/>
        <pc:sldMkLst>
          <pc:docMk/>
          <pc:sldMk cId="3384443526" sldId="304"/>
        </pc:sldMkLst>
        <pc:spChg chg="mod">
          <ac:chgData name="Michael Pan" userId="0ee21308d1ee2822" providerId="LiveId" clId="{B24CB63D-A092-4530-B74E-485C3BE3234D}" dt="2024-05-05T09:51:00.617" v="1663" actId="26606"/>
          <ac:spMkLst>
            <pc:docMk/>
            <pc:sldMk cId="3384443526" sldId="304"/>
            <ac:spMk id="2" creationId="{93CD342F-9C6A-3A99-8B20-A612A1754F02}"/>
          </ac:spMkLst>
        </pc:spChg>
        <pc:spChg chg="del mod">
          <ac:chgData name="Michael Pan" userId="0ee21308d1ee2822" providerId="LiveId" clId="{B24CB63D-A092-4530-B74E-485C3BE3234D}" dt="2024-05-05T09:50:49.996" v="1657" actId="26606"/>
          <ac:spMkLst>
            <pc:docMk/>
            <pc:sldMk cId="3384443526" sldId="304"/>
            <ac:spMk id="3" creationId="{155B610D-9B22-F799-E7BD-251CE55EAE84}"/>
          </ac:spMkLst>
        </pc:spChg>
        <pc:spChg chg="add del">
          <ac:chgData name="Michael Pan" userId="0ee21308d1ee2822" providerId="LiveId" clId="{B24CB63D-A092-4530-B74E-485C3BE3234D}" dt="2024-05-05T09:51:00.617" v="1663" actId="26606"/>
          <ac:spMkLst>
            <pc:docMk/>
            <pc:sldMk cId="3384443526" sldId="304"/>
            <ac:spMk id="10" creationId="{4E4490D0-3672-446A-AC12-B4830333BDDD}"/>
          </ac:spMkLst>
        </pc:spChg>
        <pc:spChg chg="add del">
          <ac:chgData name="Michael Pan" userId="0ee21308d1ee2822" providerId="LiveId" clId="{B24CB63D-A092-4530-B74E-485C3BE3234D}" dt="2024-05-05T09:51:00.617" v="1663" actId="26606"/>
          <ac:spMkLst>
            <pc:docMk/>
            <pc:sldMk cId="3384443526" sldId="304"/>
            <ac:spMk id="12" creationId="{39CB82C2-DF65-4EC1-8280-F201D50F570B}"/>
          </ac:spMkLst>
        </pc:spChg>
        <pc:spChg chg="add del">
          <ac:chgData name="Michael Pan" userId="0ee21308d1ee2822" providerId="LiveId" clId="{B24CB63D-A092-4530-B74E-485C3BE3234D}" dt="2024-05-05T09:51:00.617" v="1663" actId="26606"/>
          <ac:spMkLst>
            <pc:docMk/>
            <pc:sldMk cId="3384443526" sldId="304"/>
            <ac:spMk id="16" creationId="{FA4CD5CB-D209-4D70-8CA4-629731C59219}"/>
          </ac:spMkLst>
        </pc:spChg>
        <pc:spChg chg="add del">
          <ac:chgData name="Michael Pan" userId="0ee21308d1ee2822" providerId="LiveId" clId="{B24CB63D-A092-4530-B74E-485C3BE3234D}" dt="2024-05-05T09:51:00.617" v="1663" actId="26606"/>
          <ac:spMkLst>
            <pc:docMk/>
            <pc:sldMk cId="3384443526" sldId="304"/>
            <ac:spMk id="20" creationId="{B4C27B90-DF2B-4D00-BA07-18ED774CD2F1}"/>
          </ac:spMkLst>
        </pc:spChg>
        <pc:spChg chg="add del">
          <ac:chgData name="Michael Pan" userId="0ee21308d1ee2822" providerId="LiveId" clId="{B24CB63D-A092-4530-B74E-485C3BE3234D}" dt="2024-05-05T09:51:00.617" v="1663" actId="26606"/>
          <ac:spMkLst>
            <pc:docMk/>
            <pc:sldMk cId="3384443526" sldId="304"/>
            <ac:spMk id="22" creationId="{593ACC25-C262-417A-8AA9-0641C772BDB6}"/>
          </ac:spMkLst>
        </pc:spChg>
        <pc:spChg chg="add del">
          <ac:chgData name="Michael Pan" userId="0ee21308d1ee2822" providerId="LiveId" clId="{B24CB63D-A092-4530-B74E-485C3BE3234D}" dt="2024-05-05T09:51:00.609" v="1662" actId="26606"/>
          <ac:spMkLst>
            <pc:docMk/>
            <pc:sldMk cId="3384443526" sldId="304"/>
            <ac:spMk id="27" creationId="{4E4490D0-3672-446A-AC12-B4830333BDDD}"/>
          </ac:spMkLst>
        </pc:spChg>
        <pc:spChg chg="add del">
          <ac:chgData name="Michael Pan" userId="0ee21308d1ee2822" providerId="LiveId" clId="{B24CB63D-A092-4530-B74E-485C3BE3234D}" dt="2024-05-05T09:51:00.609" v="1662" actId="26606"/>
          <ac:spMkLst>
            <pc:docMk/>
            <pc:sldMk cId="3384443526" sldId="304"/>
            <ac:spMk id="29" creationId="{39CB82C2-DF65-4EC1-8280-F201D50F570B}"/>
          </ac:spMkLst>
        </pc:spChg>
        <pc:spChg chg="add del">
          <ac:chgData name="Michael Pan" userId="0ee21308d1ee2822" providerId="LiveId" clId="{B24CB63D-A092-4530-B74E-485C3BE3234D}" dt="2024-05-05T09:51:00.609" v="1662" actId="26606"/>
          <ac:spMkLst>
            <pc:docMk/>
            <pc:sldMk cId="3384443526" sldId="304"/>
            <ac:spMk id="33" creationId="{FA4CD5CB-D209-4D70-8CA4-629731C59219}"/>
          </ac:spMkLst>
        </pc:spChg>
        <pc:spChg chg="add del">
          <ac:chgData name="Michael Pan" userId="0ee21308d1ee2822" providerId="LiveId" clId="{B24CB63D-A092-4530-B74E-485C3BE3234D}" dt="2024-05-05T09:51:00.609" v="1662" actId="26606"/>
          <ac:spMkLst>
            <pc:docMk/>
            <pc:sldMk cId="3384443526" sldId="304"/>
            <ac:spMk id="37" creationId="{B4C27B90-DF2B-4D00-BA07-18ED774CD2F1}"/>
          </ac:spMkLst>
        </pc:spChg>
        <pc:spChg chg="add del">
          <ac:chgData name="Michael Pan" userId="0ee21308d1ee2822" providerId="LiveId" clId="{B24CB63D-A092-4530-B74E-485C3BE3234D}" dt="2024-05-05T09:51:00.609" v="1662" actId="26606"/>
          <ac:spMkLst>
            <pc:docMk/>
            <pc:sldMk cId="3384443526" sldId="304"/>
            <ac:spMk id="39" creationId="{593ACC25-C262-417A-8AA9-0641C772BDB6}"/>
          </ac:spMkLst>
        </pc:spChg>
        <pc:spChg chg="add">
          <ac:chgData name="Michael Pan" userId="0ee21308d1ee2822" providerId="LiveId" clId="{B24CB63D-A092-4530-B74E-485C3BE3234D}" dt="2024-05-05T09:51:00.617" v="1663" actId="26606"/>
          <ac:spMkLst>
            <pc:docMk/>
            <pc:sldMk cId="3384443526" sldId="304"/>
            <ac:spMk id="41" creationId="{4E4490D0-3672-446A-AC12-B4830333BDDD}"/>
          </ac:spMkLst>
        </pc:spChg>
        <pc:spChg chg="add">
          <ac:chgData name="Michael Pan" userId="0ee21308d1ee2822" providerId="LiveId" clId="{B24CB63D-A092-4530-B74E-485C3BE3234D}" dt="2024-05-05T09:51:00.617" v="1663" actId="26606"/>
          <ac:spMkLst>
            <pc:docMk/>
            <pc:sldMk cId="3384443526" sldId="304"/>
            <ac:spMk id="42" creationId="{39CB82C2-DF65-4EC1-8280-F201D50F570B}"/>
          </ac:spMkLst>
        </pc:spChg>
        <pc:spChg chg="add">
          <ac:chgData name="Michael Pan" userId="0ee21308d1ee2822" providerId="LiveId" clId="{B24CB63D-A092-4530-B74E-485C3BE3234D}" dt="2024-05-05T09:51:00.617" v="1663" actId="26606"/>
          <ac:spMkLst>
            <pc:docMk/>
            <pc:sldMk cId="3384443526" sldId="304"/>
            <ac:spMk id="44" creationId="{8D0DE514-8876-4D18-A995-61A5C1F813F1}"/>
          </ac:spMkLst>
        </pc:spChg>
        <pc:spChg chg="add">
          <ac:chgData name="Michael Pan" userId="0ee21308d1ee2822" providerId="LiveId" clId="{B24CB63D-A092-4530-B74E-485C3BE3234D}" dt="2024-05-05T09:51:00.617" v="1663" actId="26606"/>
          <ac:spMkLst>
            <pc:docMk/>
            <pc:sldMk cId="3384443526" sldId="304"/>
            <ac:spMk id="45" creationId="{09DA791C-FFCF-422E-8775-BDA6C0E5ECF0}"/>
          </ac:spMkLst>
        </pc:spChg>
        <pc:spChg chg="add">
          <ac:chgData name="Michael Pan" userId="0ee21308d1ee2822" providerId="LiveId" clId="{B24CB63D-A092-4530-B74E-485C3BE3234D}" dt="2024-05-05T09:51:00.617" v="1663" actId="26606"/>
          <ac:spMkLst>
            <pc:docMk/>
            <pc:sldMk cId="3384443526" sldId="304"/>
            <ac:spMk id="46" creationId="{0DCF8855-3530-4F46-A4CB-3B6686EEE4BD}"/>
          </ac:spMkLst>
        </pc:spChg>
        <pc:picChg chg="add mod">
          <ac:chgData name="Michael Pan" userId="0ee21308d1ee2822" providerId="LiveId" clId="{B24CB63D-A092-4530-B74E-485C3BE3234D}" dt="2024-05-05T09:51:00.617" v="1663" actId="26606"/>
          <ac:picMkLst>
            <pc:docMk/>
            <pc:sldMk cId="3384443526" sldId="304"/>
            <ac:picMk id="5" creationId="{14FB3FC8-739A-603A-CBC8-8601D0258EC3}"/>
          </ac:picMkLst>
        </pc:picChg>
        <pc:cxnChg chg="add del">
          <ac:chgData name="Michael Pan" userId="0ee21308d1ee2822" providerId="LiveId" clId="{B24CB63D-A092-4530-B74E-485C3BE3234D}" dt="2024-05-05T09:51:00.617" v="1663" actId="26606"/>
          <ac:cxnSpMkLst>
            <pc:docMk/>
            <pc:sldMk cId="3384443526" sldId="304"/>
            <ac:cxnSpMk id="14" creationId="{7E1D4427-852B-4B37-8E76-0E9F1810BA2A}"/>
          </ac:cxnSpMkLst>
        </pc:cxnChg>
        <pc:cxnChg chg="add del">
          <ac:chgData name="Michael Pan" userId="0ee21308d1ee2822" providerId="LiveId" clId="{B24CB63D-A092-4530-B74E-485C3BE3234D}" dt="2024-05-05T09:51:00.617" v="1663" actId="26606"/>
          <ac:cxnSpMkLst>
            <pc:docMk/>
            <pc:sldMk cId="3384443526" sldId="304"/>
            <ac:cxnSpMk id="18" creationId="{5C6A2BAE-B461-4B55-8E1F-0722ABDD1393}"/>
          </ac:cxnSpMkLst>
        </pc:cxnChg>
        <pc:cxnChg chg="add del">
          <ac:chgData name="Michael Pan" userId="0ee21308d1ee2822" providerId="LiveId" clId="{B24CB63D-A092-4530-B74E-485C3BE3234D}" dt="2024-05-05T09:51:00.609" v="1662" actId="26606"/>
          <ac:cxnSpMkLst>
            <pc:docMk/>
            <pc:sldMk cId="3384443526" sldId="304"/>
            <ac:cxnSpMk id="31" creationId="{7E1D4427-852B-4B37-8E76-0E9F1810BA2A}"/>
          </ac:cxnSpMkLst>
        </pc:cxnChg>
        <pc:cxnChg chg="add del">
          <ac:chgData name="Michael Pan" userId="0ee21308d1ee2822" providerId="LiveId" clId="{B24CB63D-A092-4530-B74E-485C3BE3234D}" dt="2024-05-05T09:51:00.609" v="1662" actId="26606"/>
          <ac:cxnSpMkLst>
            <pc:docMk/>
            <pc:sldMk cId="3384443526" sldId="304"/>
            <ac:cxnSpMk id="35" creationId="{5C6A2BAE-B461-4B55-8E1F-0722ABDD1393}"/>
          </ac:cxnSpMkLst>
        </pc:cxnChg>
        <pc:cxnChg chg="add">
          <ac:chgData name="Michael Pan" userId="0ee21308d1ee2822" providerId="LiveId" clId="{B24CB63D-A092-4530-B74E-485C3BE3234D}" dt="2024-05-05T09:51:00.617" v="1663" actId="26606"/>
          <ac:cxnSpMkLst>
            <pc:docMk/>
            <pc:sldMk cId="3384443526" sldId="304"/>
            <ac:cxnSpMk id="43" creationId="{7E1D4427-852B-4B37-8E76-0E9F1810BA2A}"/>
          </ac:cxnSpMkLst>
        </pc:cxnChg>
      </pc:sldChg>
      <pc:sldChg chg="modSp new mod modAnim">
        <pc:chgData name="Michael Pan" userId="0ee21308d1ee2822" providerId="LiveId" clId="{B24CB63D-A092-4530-B74E-485C3BE3234D}" dt="2024-05-05T11:12:31.973" v="3273"/>
        <pc:sldMkLst>
          <pc:docMk/>
          <pc:sldMk cId="2934850685" sldId="305"/>
        </pc:sldMkLst>
        <pc:spChg chg="mod">
          <ac:chgData name="Michael Pan" userId="0ee21308d1ee2822" providerId="LiveId" clId="{B24CB63D-A092-4530-B74E-485C3BE3234D}" dt="2024-05-05T09:49:07.959" v="1267" actId="20577"/>
          <ac:spMkLst>
            <pc:docMk/>
            <pc:sldMk cId="2934850685" sldId="305"/>
            <ac:spMk id="2" creationId="{2A864361-9C4E-A587-E758-FC2808C4674E}"/>
          </ac:spMkLst>
        </pc:spChg>
        <pc:spChg chg="mod">
          <ac:chgData name="Michael Pan" userId="0ee21308d1ee2822" providerId="LiveId" clId="{B24CB63D-A092-4530-B74E-485C3BE3234D}" dt="2024-05-05T11:12:29.965" v="3272" actId="20577"/>
          <ac:spMkLst>
            <pc:docMk/>
            <pc:sldMk cId="2934850685" sldId="305"/>
            <ac:spMk id="3" creationId="{F14AD36E-5B66-2800-C32B-660FB0E81D77}"/>
          </ac:spMkLst>
        </pc:spChg>
      </pc:sldChg>
      <pc:sldChg chg="addSp delSp modSp new mod setBg">
        <pc:chgData name="Michael Pan" userId="0ee21308d1ee2822" providerId="LiveId" clId="{B24CB63D-A092-4530-B74E-485C3BE3234D}" dt="2024-05-05T09:53:41.106" v="1682" actId="27614"/>
        <pc:sldMkLst>
          <pc:docMk/>
          <pc:sldMk cId="415694704" sldId="306"/>
        </pc:sldMkLst>
        <pc:spChg chg="mod">
          <ac:chgData name="Michael Pan" userId="0ee21308d1ee2822" providerId="LiveId" clId="{B24CB63D-A092-4530-B74E-485C3BE3234D}" dt="2024-05-05T09:53:38.743" v="1681" actId="26606"/>
          <ac:spMkLst>
            <pc:docMk/>
            <pc:sldMk cId="415694704" sldId="306"/>
            <ac:spMk id="2" creationId="{35549BF9-7BDF-4C7F-3B44-5BA6643A3890}"/>
          </ac:spMkLst>
        </pc:spChg>
        <pc:spChg chg="del">
          <ac:chgData name="Michael Pan" userId="0ee21308d1ee2822" providerId="LiveId" clId="{B24CB63D-A092-4530-B74E-485C3BE3234D}" dt="2024-05-05T09:53:38.743" v="1681" actId="26606"/>
          <ac:spMkLst>
            <pc:docMk/>
            <pc:sldMk cId="415694704" sldId="306"/>
            <ac:spMk id="3" creationId="{F5C1AFC1-1657-88ED-22A5-5916376CA7DD}"/>
          </ac:spMkLst>
        </pc:spChg>
        <pc:spChg chg="add del">
          <ac:chgData name="Michael Pan" userId="0ee21308d1ee2822" providerId="LiveId" clId="{B24CB63D-A092-4530-B74E-485C3BE3234D}" dt="2024-05-05T09:53:33.193" v="1678" actId="478"/>
          <ac:spMkLst>
            <pc:docMk/>
            <pc:sldMk cId="415694704" sldId="306"/>
            <ac:spMk id="4" creationId="{E9E34D0C-5C7C-80DE-2F9B-5E0F84395690}"/>
          </ac:spMkLst>
        </pc:spChg>
        <pc:spChg chg="add">
          <ac:chgData name="Michael Pan" userId="0ee21308d1ee2822" providerId="LiveId" clId="{B24CB63D-A092-4530-B74E-485C3BE3234D}" dt="2024-05-05T09:53:38.743" v="1681" actId="26606"/>
          <ac:spMkLst>
            <pc:docMk/>
            <pc:sldMk cId="415694704" sldId="306"/>
            <ac:spMk id="10" creationId="{4E4490D0-3672-446A-AC12-B4830333BDDD}"/>
          </ac:spMkLst>
        </pc:spChg>
        <pc:spChg chg="add">
          <ac:chgData name="Michael Pan" userId="0ee21308d1ee2822" providerId="LiveId" clId="{B24CB63D-A092-4530-B74E-485C3BE3234D}" dt="2024-05-05T09:53:38.743" v="1681" actId="26606"/>
          <ac:spMkLst>
            <pc:docMk/>
            <pc:sldMk cId="415694704" sldId="306"/>
            <ac:spMk id="12" creationId="{39CB82C2-DF65-4EC1-8280-F201D50F570B}"/>
          </ac:spMkLst>
        </pc:spChg>
        <pc:spChg chg="add">
          <ac:chgData name="Michael Pan" userId="0ee21308d1ee2822" providerId="LiveId" clId="{B24CB63D-A092-4530-B74E-485C3BE3234D}" dt="2024-05-05T09:53:38.743" v="1681" actId="26606"/>
          <ac:spMkLst>
            <pc:docMk/>
            <pc:sldMk cId="415694704" sldId="306"/>
            <ac:spMk id="16" creationId="{FA4CD5CB-D209-4D70-8CA4-629731C59219}"/>
          </ac:spMkLst>
        </pc:spChg>
        <pc:spChg chg="add">
          <ac:chgData name="Michael Pan" userId="0ee21308d1ee2822" providerId="LiveId" clId="{B24CB63D-A092-4530-B74E-485C3BE3234D}" dt="2024-05-05T09:53:38.743" v="1681" actId="26606"/>
          <ac:spMkLst>
            <pc:docMk/>
            <pc:sldMk cId="415694704" sldId="306"/>
            <ac:spMk id="20" creationId="{B4C27B90-DF2B-4D00-BA07-18ED774CD2F1}"/>
          </ac:spMkLst>
        </pc:spChg>
        <pc:spChg chg="add">
          <ac:chgData name="Michael Pan" userId="0ee21308d1ee2822" providerId="LiveId" clId="{B24CB63D-A092-4530-B74E-485C3BE3234D}" dt="2024-05-05T09:53:38.743" v="1681" actId="26606"/>
          <ac:spMkLst>
            <pc:docMk/>
            <pc:sldMk cId="415694704" sldId="306"/>
            <ac:spMk id="22" creationId="{593ACC25-C262-417A-8AA9-0641C772BDB6}"/>
          </ac:spMkLst>
        </pc:spChg>
        <pc:picChg chg="add mod">
          <ac:chgData name="Michael Pan" userId="0ee21308d1ee2822" providerId="LiveId" clId="{B24CB63D-A092-4530-B74E-485C3BE3234D}" dt="2024-05-05T09:53:41.106" v="1682" actId="27614"/>
          <ac:picMkLst>
            <pc:docMk/>
            <pc:sldMk cId="415694704" sldId="306"/>
            <ac:picMk id="5" creationId="{6C643E8C-47DC-68C3-0EBE-59A09D834FF6}"/>
          </ac:picMkLst>
        </pc:picChg>
        <pc:cxnChg chg="add">
          <ac:chgData name="Michael Pan" userId="0ee21308d1ee2822" providerId="LiveId" clId="{B24CB63D-A092-4530-B74E-485C3BE3234D}" dt="2024-05-05T09:53:38.743" v="1681" actId="26606"/>
          <ac:cxnSpMkLst>
            <pc:docMk/>
            <pc:sldMk cId="415694704" sldId="306"/>
            <ac:cxnSpMk id="14" creationId="{7E1D4427-852B-4B37-8E76-0E9F1810BA2A}"/>
          </ac:cxnSpMkLst>
        </pc:cxnChg>
        <pc:cxnChg chg="add">
          <ac:chgData name="Michael Pan" userId="0ee21308d1ee2822" providerId="LiveId" clId="{B24CB63D-A092-4530-B74E-485C3BE3234D}" dt="2024-05-05T09:53:38.743" v="1681" actId="26606"/>
          <ac:cxnSpMkLst>
            <pc:docMk/>
            <pc:sldMk cId="415694704" sldId="306"/>
            <ac:cxnSpMk id="18" creationId="{5C6A2BAE-B461-4B55-8E1F-0722ABDD1393}"/>
          </ac:cxnSpMkLst>
        </pc:cxnChg>
      </pc:sldChg>
      <pc:sldChg chg="addSp delSp modSp new mod">
        <pc:chgData name="Michael Pan" userId="0ee21308d1ee2822" providerId="LiveId" clId="{B24CB63D-A092-4530-B74E-485C3BE3234D}" dt="2024-05-06T01:52:13.950" v="3351" actId="1076"/>
        <pc:sldMkLst>
          <pc:docMk/>
          <pc:sldMk cId="3251338199" sldId="307"/>
        </pc:sldMkLst>
        <pc:spChg chg="mod">
          <ac:chgData name="Michael Pan" userId="0ee21308d1ee2822" providerId="LiveId" clId="{B24CB63D-A092-4530-B74E-485C3BE3234D}" dt="2024-05-05T09:55:50.038" v="1722" actId="20577"/>
          <ac:spMkLst>
            <pc:docMk/>
            <pc:sldMk cId="3251338199" sldId="307"/>
            <ac:spMk id="2" creationId="{2C28ED01-ED06-4BDE-9D98-6AA56AEE5ADB}"/>
          </ac:spMkLst>
        </pc:spChg>
        <pc:spChg chg="add del">
          <ac:chgData name="Michael Pan" userId="0ee21308d1ee2822" providerId="LiveId" clId="{B24CB63D-A092-4530-B74E-485C3BE3234D}" dt="2024-05-05T09:54:58.782" v="1705" actId="478"/>
          <ac:spMkLst>
            <pc:docMk/>
            <pc:sldMk cId="3251338199" sldId="307"/>
            <ac:spMk id="3" creationId="{5CD55D78-3F38-153B-1CDB-A350D5662B4A}"/>
          </ac:spMkLst>
        </pc:spChg>
        <pc:spChg chg="add mod">
          <ac:chgData name="Michael Pan" userId="0ee21308d1ee2822" providerId="LiveId" clId="{B24CB63D-A092-4530-B74E-485C3BE3234D}" dt="2024-05-05T09:54:26.103" v="1695"/>
          <ac:spMkLst>
            <pc:docMk/>
            <pc:sldMk cId="3251338199" sldId="307"/>
            <ac:spMk id="4" creationId="{9CE96FFF-6890-5E81-DF82-21209A9D53BD}"/>
          </ac:spMkLst>
        </pc:spChg>
        <pc:picChg chg="add mod">
          <ac:chgData name="Michael Pan" userId="0ee21308d1ee2822" providerId="LiveId" clId="{B24CB63D-A092-4530-B74E-485C3BE3234D}" dt="2024-05-06T01:52:13.950" v="3351" actId="1076"/>
          <ac:picMkLst>
            <pc:docMk/>
            <pc:sldMk cId="3251338199" sldId="307"/>
            <ac:picMk id="4" creationId="{FAAD2E0C-0998-2670-44E2-CE66F7C0934E}"/>
          </ac:picMkLst>
        </pc:picChg>
        <pc:picChg chg="add del mod">
          <ac:chgData name="Michael Pan" userId="0ee21308d1ee2822" providerId="LiveId" clId="{B24CB63D-A092-4530-B74E-485C3BE3234D}" dt="2024-05-06T01:52:01.158" v="3347" actId="478"/>
          <ac:picMkLst>
            <pc:docMk/>
            <pc:sldMk cId="3251338199" sldId="307"/>
            <ac:picMk id="6" creationId="{04778B4B-6A81-5D91-F711-FCEBA72243FA}"/>
          </ac:picMkLst>
        </pc:picChg>
        <pc:picChg chg="add del mod">
          <ac:chgData name="Michael Pan" userId="0ee21308d1ee2822" providerId="LiveId" clId="{B24CB63D-A092-4530-B74E-485C3BE3234D}" dt="2024-05-05T09:55:51.273" v="1723" actId="21"/>
          <ac:picMkLst>
            <pc:docMk/>
            <pc:sldMk cId="3251338199" sldId="307"/>
            <ac:picMk id="8" creationId="{98CBA97C-8FFF-F2B1-C682-D6CE7BB569E5}"/>
          </ac:picMkLst>
        </pc:picChg>
      </pc:sldChg>
      <pc:sldChg chg="addSp delSp modSp new mod setBg">
        <pc:chgData name="Michael Pan" userId="0ee21308d1ee2822" providerId="LiveId" clId="{B24CB63D-A092-4530-B74E-485C3BE3234D}" dt="2024-05-06T01:52:29.299" v="3354" actId="26606"/>
        <pc:sldMkLst>
          <pc:docMk/>
          <pc:sldMk cId="4278964298" sldId="308"/>
        </pc:sldMkLst>
        <pc:spChg chg="mod">
          <ac:chgData name="Michael Pan" userId="0ee21308d1ee2822" providerId="LiveId" clId="{B24CB63D-A092-4530-B74E-485C3BE3234D}" dt="2024-05-06T01:52:29.299" v="3354" actId="26606"/>
          <ac:spMkLst>
            <pc:docMk/>
            <pc:sldMk cId="4278964298" sldId="308"/>
            <ac:spMk id="2" creationId="{F9292FE0-6BFC-F09A-B882-9540EDA91DBA}"/>
          </ac:spMkLst>
        </pc:spChg>
        <pc:spChg chg="del">
          <ac:chgData name="Michael Pan" userId="0ee21308d1ee2822" providerId="LiveId" clId="{B24CB63D-A092-4530-B74E-485C3BE3234D}" dt="2024-05-05T09:56:02.100" v="1746" actId="478"/>
          <ac:spMkLst>
            <pc:docMk/>
            <pc:sldMk cId="4278964298" sldId="308"/>
            <ac:spMk id="3" creationId="{64E92516-D0A0-308E-313D-4BF539AA42FE}"/>
          </ac:spMkLst>
        </pc:spChg>
        <pc:spChg chg="add">
          <ac:chgData name="Michael Pan" userId="0ee21308d1ee2822" providerId="LiveId" clId="{B24CB63D-A092-4530-B74E-485C3BE3234D}" dt="2024-05-06T01:52:29.299" v="3354" actId="26606"/>
          <ac:spMkLst>
            <pc:docMk/>
            <pc:sldMk cId="4278964298" sldId="308"/>
            <ac:spMk id="9" creationId="{4E4490D0-3672-446A-AC12-B4830333BDDD}"/>
          </ac:spMkLst>
        </pc:spChg>
        <pc:spChg chg="add">
          <ac:chgData name="Michael Pan" userId="0ee21308d1ee2822" providerId="LiveId" clId="{B24CB63D-A092-4530-B74E-485C3BE3234D}" dt="2024-05-06T01:52:29.299" v="3354" actId="26606"/>
          <ac:spMkLst>
            <pc:docMk/>
            <pc:sldMk cId="4278964298" sldId="308"/>
            <ac:spMk id="11" creationId="{39CB82C2-DF65-4EC1-8280-F201D50F570B}"/>
          </ac:spMkLst>
        </pc:spChg>
        <pc:spChg chg="add">
          <ac:chgData name="Michael Pan" userId="0ee21308d1ee2822" providerId="LiveId" clId="{B24CB63D-A092-4530-B74E-485C3BE3234D}" dt="2024-05-06T01:52:29.299" v="3354" actId="26606"/>
          <ac:spMkLst>
            <pc:docMk/>
            <pc:sldMk cId="4278964298" sldId="308"/>
            <ac:spMk id="15" creationId="{C4AAA502-5435-489E-9538-3A40E6C71461}"/>
          </ac:spMkLst>
        </pc:spChg>
        <pc:spChg chg="add">
          <ac:chgData name="Michael Pan" userId="0ee21308d1ee2822" providerId="LiveId" clId="{B24CB63D-A092-4530-B74E-485C3BE3234D}" dt="2024-05-06T01:52:29.299" v="3354" actId="26606"/>
          <ac:spMkLst>
            <pc:docMk/>
            <pc:sldMk cId="4278964298" sldId="308"/>
            <ac:spMk id="19" creationId="{DE42378B-2E28-4810-8421-7A473A40E376}"/>
          </ac:spMkLst>
        </pc:spChg>
        <pc:spChg chg="add">
          <ac:chgData name="Michael Pan" userId="0ee21308d1ee2822" providerId="LiveId" clId="{B24CB63D-A092-4530-B74E-485C3BE3234D}" dt="2024-05-06T01:52:29.299" v="3354" actId="26606"/>
          <ac:spMkLst>
            <pc:docMk/>
            <pc:sldMk cId="4278964298" sldId="308"/>
            <ac:spMk id="21" creationId="{0D91DD17-237F-4811-BC0E-128EB1BD7CFE}"/>
          </ac:spMkLst>
        </pc:spChg>
        <pc:picChg chg="add mod">
          <ac:chgData name="Michael Pan" userId="0ee21308d1ee2822" providerId="LiveId" clId="{B24CB63D-A092-4530-B74E-485C3BE3234D}" dt="2024-05-06T01:52:29.299" v="3354" actId="26606"/>
          <ac:picMkLst>
            <pc:docMk/>
            <pc:sldMk cId="4278964298" sldId="308"/>
            <ac:picMk id="4" creationId="{F0B2B62E-F883-726A-05A8-7658A08CE064}"/>
          </ac:picMkLst>
        </pc:picChg>
        <pc:picChg chg="add del mod">
          <ac:chgData name="Michael Pan" userId="0ee21308d1ee2822" providerId="LiveId" clId="{B24CB63D-A092-4530-B74E-485C3BE3234D}" dt="2024-05-06T01:52:16.414" v="3352" actId="478"/>
          <ac:picMkLst>
            <pc:docMk/>
            <pc:sldMk cId="4278964298" sldId="308"/>
            <ac:picMk id="8" creationId="{98CBA97C-8FFF-F2B1-C682-D6CE7BB569E5}"/>
          </ac:picMkLst>
        </pc:picChg>
        <pc:cxnChg chg="add">
          <ac:chgData name="Michael Pan" userId="0ee21308d1ee2822" providerId="LiveId" clId="{B24CB63D-A092-4530-B74E-485C3BE3234D}" dt="2024-05-06T01:52:29.299" v="3354" actId="26606"/>
          <ac:cxnSpMkLst>
            <pc:docMk/>
            <pc:sldMk cId="4278964298" sldId="308"/>
            <ac:cxnSpMk id="13" creationId="{7E1D4427-852B-4B37-8E76-0E9F1810BA2A}"/>
          </ac:cxnSpMkLst>
        </pc:cxnChg>
        <pc:cxnChg chg="add">
          <ac:chgData name="Michael Pan" userId="0ee21308d1ee2822" providerId="LiveId" clId="{B24CB63D-A092-4530-B74E-485C3BE3234D}" dt="2024-05-06T01:52:29.299" v="3354" actId="26606"/>
          <ac:cxnSpMkLst>
            <pc:docMk/>
            <pc:sldMk cId="4278964298" sldId="308"/>
            <ac:cxnSpMk id="17" creationId="{C9AC0290-4702-4519-B0F4-C2A46880997B}"/>
          </ac:cxnSpMkLst>
        </pc:cxnChg>
      </pc:sldChg>
      <pc:sldChg chg="addSp delSp modSp new mod setBg">
        <pc:chgData name="Michael Pan" userId="0ee21308d1ee2822" providerId="LiveId" clId="{B24CB63D-A092-4530-B74E-485C3BE3234D}" dt="2024-05-06T01:52:40.406" v="3362" actId="962"/>
        <pc:sldMkLst>
          <pc:docMk/>
          <pc:sldMk cId="2176927010" sldId="309"/>
        </pc:sldMkLst>
        <pc:spChg chg="mod">
          <ac:chgData name="Michael Pan" userId="0ee21308d1ee2822" providerId="LiveId" clId="{B24CB63D-A092-4530-B74E-485C3BE3234D}" dt="2024-05-06T01:52:39.408" v="3359" actId="26606"/>
          <ac:spMkLst>
            <pc:docMk/>
            <pc:sldMk cId="2176927010" sldId="309"/>
            <ac:spMk id="2" creationId="{AC543C90-DA98-332C-1E45-B2FD6BCD0AF8}"/>
          </ac:spMkLst>
        </pc:spChg>
        <pc:spChg chg="del">
          <ac:chgData name="Michael Pan" userId="0ee21308d1ee2822" providerId="LiveId" clId="{B24CB63D-A092-4530-B74E-485C3BE3234D}" dt="2024-05-05T09:58:18.273" v="1790" actId="478"/>
          <ac:spMkLst>
            <pc:docMk/>
            <pc:sldMk cId="2176927010" sldId="309"/>
            <ac:spMk id="3" creationId="{3C89BEA7-AE2D-7DE5-4E46-A7E3A4CF05F8}"/>
          </ac:spMkLst>
        </pc:spChg>
        <pc:spChg chg="add">
          <ac:chgData name="Michael Pan" userId="0ee21308d1ee2822" providerId="LiveId" clId="{B24CB63D-A092-4530-B74E-485C3BE3234D}" dt="2024-05-06T01:52:35.987" v="3356"/>
          <ac:spMkLst>
            <pc:docMk/>
            <pc:sldMk cId="2176927010" sldId="309"/>
            <ac:spMk id="3" creationId="{453DACAD-178F-5E27-D4D7-7A88D5A95DB8}"/>
          </ac:spMkLst>
        </pc:spChg>
        <pc:spChg chg="add del">
          <ac:chgData name="Michael Pan" userId="0ee21308d1ee2822" providerId="LiveId" clId="{B24CB63D-A092-4530-B74E-485C3BE3234D}" dt="2024-05-05T09:58:42.529" v="1798" actId="26606"/>
          <ac:spMkLst>
            <pc:docMk/>
            <pc:sldMk cId="2176927010" sldId="309"/>
            <ac:spMk id="9" creationId="{4E4490D0-3672-446A-AC12-B4830333BDDD}"/>
          </ac:spMkLst>
        </pc:spChg>
        <pc:spChg chg="add del">
          <ac:chgData name="Michael Pan" userId="0ee21308d1ee2822" providerId="LiveId" clId="{B24CB63D-A092-4530-B74E-485C3BE3234D}" dt="2024-05-05T09:58:42.529" v="1798" actId="26606"/>
          <ac:spMkLst>
            <pc:docMk/>
            <pc:sldMk cId="2176927010" sldId="309"/>
            <ac:spMk id="11" creationId="{39CB82C2-DF65-4EC1-8280-F201D50F570B}"/>
          </ac:spMkLst>
        </pc:spChg>
        <pc:spChg chg="add del">
          <ac:chgData name="Michael Pan" userId="0ee21308d1ee2822" providerId="LiveId" clId="{B24CB63D-A092-4530-B74E-485C3BE3234D}" dt="2024-05-05T09:58:42.529" v="1798" actId="26606"/>
          <ac:spMkLst>
            <pc:docMk/>
            <pc:sldMk cId="2176927010" sldId="309"/>
            <ac:spMk id="15" creationId="{FA4CD5CB-D209-4D70-8CA4-629731C59219}"/>
          </ac:spMkLst>
        </pc:spChg>
        <pc:spChg chg="add del">
          <ac:chgData name="Michael Pan" userId="0ee21308d1ee2822" providerId="LiveId" clId="{B24CB63D-A092-4530-B74E-485C3BE3234D}" dt="2024-05-05T09:58:42.529" v="1798" actId="26606"/>
          <ac:spMkLst>
            <pc:docMk/>
            <pc:sldMk cId="2176927010" sldId="309"/>
            <ac:spMk id="19" creationId="{B4C27B90-DF2B-4D00-BA07-18ED774CD2F1}"/>
          </ac:spMkLst>
        </pc:spChg>
        <pc:spChg chg="add del">
          <ac:chgData name="Michael Pan" userId="0ee21308d1ee2822" providerId="LiveId" clId="{B24CB63D-A092-4530-B74E-485C3BE3234D}" dt="2024-05-05T09:58:42.529" v="1798" actId="26606"/>
          <ac:spMkLst>
            <pc:docMk/>
            <pc:sldMk cId="2176927010" sldId="309"/>
            <ac:spMk id="21" creationId="{593ACC25-C262-417A-8AA9-0641C772BDB6}"/>
          </ac:spMkLst>
        </pc:spChg>
        <pc:spChg chg="add del">
          <ac:chgData name="Michael Pan" userId="0ee21308d1ee2822" providerId="LiveId" clId="{B24CB63D-A092-4530-B74E-485C3BE3234D}" dt="2024-05-06T01:52:39.415" v="3360" actId="26606"/>
          <ac:spMkLst>
            <pc:docMk/>
            <pc:sldMk cId="2176927010" sldId="309"/>
            <ac:spMk id="26" creationId="{4E4490D0-3672-446A-AC12-B4830333BDDD}"/>
          </ac:spMkLst>
        </pc:spChg>
        <pc:spChg chg="add del">
          <ac:chgData name="Michael Pan" userId="0ee21308d1ee2822" providerId="LiveId" clId="{B24CB63D-A092-4530-B74E-485C3BE3234D}" dt="2024-05-06T01:52:39.415" v="3360" actId="26606"/>
          <ac:spMkLst>
            <pc:docMk/>
            <pc:sldMk cId="2176927010" sldId="309"/>
            <ac:spMk id="28" creationId="{39CB82C2-DF65-4EC1-8280-F201D50F570B}"/>
          </ac:spMkLst>
        </pc:spChg>
        <pc:spChg chg="add del">
          <ac:chgData name="Michael Pan" userId="0ee21308d1ee2822" providerId="LiveId" clId="{B24CB63D-A092-4530-B74E-485C3BE3234D}" dt="2024-05-06T01:52:39.415" v="3360" actId="26606"/>
          <ac:spMkLst>
            <pc:docMk/>
            <pc:sldMk cId="2176927010" sldId="309"/>
            <ac:spMk id="32" creationId="{FA4CD5CB-D209-4D70-8CA4-629731C59219}"/>
          </ac:spMkLst>
        </pc:spChg>
        <pc:spChg chg="add del">
          <ac:chgData name="Michael Pan" userId="0ee21308d1ee2822" providerId="LiveId" clId="{B24CB63D-A092-4530-B74E-485C3BE3234D}" dt="2024-05-06T01:52:39.415" v="3360" actId="26606"/>
          <ac:spMkLst>
            <pc:docMk/>
            <pc:sldMk cId="2176927010" sldId="309"/>
            <ac:spMk id="36" creationId="{B4C27B90-DF2B-4D00-BA07-18ED774CD2F1}"/>
          </ac:spMkLst>
        </pc:spChg>
        <pc:spChg chg="add del">
          <ac:chgData name="Michael Pan" userId="0ee21308d1ee2822" providerId="LiveId" clId="{B24CB63D-A092-4530-B74E-485C3BE3234D}" dt="2024-05-06T01:52:39.415" v="3360" actId="26606"/>
          <ac:spMkLst>
            <pc:docMk/>
            <pc:sldMk cId="2176927010" sldId="309"/>
            <ac:spMk id="38" creationId="{593ACC25-C262-417A-8AA9-0641C772BDB6}"/>
          </ac:spMkLst>
        </pc:spChg>
        <pc:spChg chg="add del">
          <ac:chgData name="Michael Pan" userId="0ee21308d1ee2822" providerId="LiveId" clId="{B24CB63D-A092-4530-B74E-485C3BE3234D}" dt="2024-05-06T01:52:39.408" v="3359" actId="26606"/>
          <ac:spMkLst>
            <pc:docMk/>
            <pc:sldMk cId="2176927010" sldId="309"/>
            <ac:spMk id="43" creationId="{4E4490D0-3672-446A-AC12-B4830333BDDD}"/>
          </ac:spMkLst>
        </pc:spChg>
        <pc:spChg chg="add del">
          <ac:chgData name="Michael Pan" userId="0ee21308d1ee2822" providerId="LiveId" clId="{B24CB63D-A092-4530-B74E-485C3BE3234D}" dt="2024-05-06T01:52:39.408" v="3359" actId="26606"/>
          <ac:spMkLst>
            <pc:docMk/>
            <pc:sldMk cId="2176927010" sldId="309"/>
            <ac:spMk id="45" creationId="{39CB82C2-DF65-4EC1-8280-F201D50F570B}"/>
          </ac:spMkLst>
        </pc:spChg>
        <pc:spChg chg="add del">
          <ac:chgData name="Michael Pan" userId="0ee21308d1ee2822" providerId="LiveId" clId="{B24CB63D-A092-4530-B74E-485C3BE3234D}" dt="2024-05-06T01:52:39.408" v="3359" actId="26606"/>
          <ac:spMkLst>
            <pc:docMk/>
            <pc:sldMk cId="2176927010" sldId="309"/>
            <ac:spMk id="49" creationId="{C4AAA502-5435-489E-9538-3A40E6C71461}"/>
          </ac:spMkLst>
        </pc:spChg>
        <pc:spChg chg="add del">
          <ac:chgData name="Michael Pan" userId="0ee21308d1ee2822" providerId="LiveId" clId="{B24CB63D-A092-4530-B74E-485C3BE3234D}" dt="2024-05-06T01:52:39.408" v="3359" actId="26606"/>
          <ac:spMkLst>
            <pc:docMk/>
            <pc:sldMk cId="2176927010" sldId="309"/>
            <ac:spMk id="53" creationId="{DE42378B-2E28-4810-8421-7A473A40E376}"/>
          </ac:spMkLst>
        </pc:spChg>
        <pc:spChg chg="add del">
          <ac:chgData name="Michael Pan" userId="0ee21308d1ee2822" providerId="LiveId" clId="{B24CB63D-A092-4530-B74E-485C3BE3234D}" dt="2024-05-06T01:52:39.408" v="3359" actId="26606"/>
          <ac:spMkLst>
            <pc:docMk/>
            <pc:sldMk cId="2176927010" sldId="309"/>
            <ac:spMk id="55" creationId="{0D91DD17-237F-4811-BC0E-128EB1BD7CFE}"/>
          </ac:spMkLst>
        </pc:spChg>
        <pc:spChg chg="add">
          <ac:chgData name="Michael Pan" userId="0ee21308d1ee2822" providerId="LiveId" clId="{B24CB63D-A092-4530-B74E-485C3BE3234D}" dt="2024-05-06T01:52:39.415" v="3360" actId="26606"/>
          <ac:spMkLst>
            <pc:docMk/>
            <pc:sldMk cId="2176927010" sldId="309"/>
            <ac:spMk id="57" creationId="{4E4490D0-3672-446A-AC12-B4830333BDDD}"/>
          </ac:spMkLst>
        </pc:spChg>
        <pc:spChg chg="add">
          <ac:chgData name="Michael Pan" userId="0ee21308d1ee2822" providerId="LiveId" clId="{B24CB63D-A092-4530-B74E-485C3BE3234D}" dt="2024-05-06T01:52:39.415" v="3360" actId="26606"/>
          <ac:spMkLst>
            <pc:docMk/>
            <pc:sldMk cId="2176927010" sldId="309"/>
            <ac:spMk id="58" creationId="{39CB82C2-DF65-4EC1-8280-F201D50F570B}"/>
          </ac:spMkLst>
        </pc:spChg>
        <pc:spChg chg="add">
          <ac:chgData name="Michael Pan" userId="0ee21308d1ee2822" providerId="LiveId" clId="{B24CB63D-A092-4530-B74E-485C3BE3234D}" dt="2024-05-06T01:52:39.415" v="3360" actId="26606"/>
          <ac:spMkLst>
            <pc:docMk/>
            <pc:sldMk cId="2176927010" sldId="309"/>
            <ac:spMk id="60" creationId="{FA4CD5CB-D209-4D70-8CA4-629731C59219}"/>
          </ac:spMkLst>
        </pc:spChg>
        <pc:spChg chg="add">
          <ac:chgData name="Michael Pan" userId="0ee21308d1ee2822" providerId="LiveId" clId="{B24CB63D-A092-4530-B74E-485C3BE3234D}" dt="2024-05-06T01:52:39.415" v="3360" actId="26606"/>
          <ac:spMkLst>
            <pc:docMk/>
            <pc:sldMk cId="2176927010" sldId="309"/>
            <ac:spMk id="62" creationId="{B4C27B90-DF2B-4D00-BA07-18ED774CD2F1}"/>
          </ac:spMkLst>
        </pc:spChg>
        <pc:spChg chg="add">
          <ac:chgData name="Michael Pan" userId="0ee21308d1ee2822" providerId="LiveId" clId="{B24CB63D-A092-4530-B74E-485C3BE3234D}" dt="2024-05-06T01:52:39.415" v="3360" actId="26606"/>
          <ac:spMkLst>
            <pc:docMk/>
            <pc:sldMk cId="2176927010" sldId="309"/>
            <ac:spMk id="63" creationId="{593ACC25-C262-417A-8AA9-0641C772BDB6}"/>
          </ac:spMkLst>
        </pc:spChg>
        <pc:picChg chg="add del mod">
          <ac:chgData name="Michael Pan" userId="0ee21308d1ee2822" providerId="LiveId" clId="{B24CB63D-A092-4530-B74E-485C3BE3234D}" dt="2024-05-05T09:58:38.956" v="1795" actId="478"/>
          <ac:picMkLst>
            <pc:docMk/>
            <pc:sldMk cId="2176927010" sldId="309"/>
            <ac:picMk id="4" creationId="{A552B3E6-3D0D-82B8-BDBF-2B6FFE4EFD4A}"/>
          </ac:picMkLst>
        </pc:picChg>
        <pc:picChg chg="add mod">
          <ac:chgData name="Michael Pan" userId="0ee21308d1ee2822" providerId="LiveId" clId="{B24CB63D-A092-4530-B74E-485C3BE3234D}" dt="2024-05-06T01:52:40.406" v="3362" actId="962"/>
          <ac:picMkLst>
            <pc:docMk/>
            <pc:sldMk cId="2176927010" sldId="309"/>
            <ac:picMk id="4" creationId="{B9FBA42D-202B-C420-0212-7006B0C9F3D0}"/>
          </ac:picMkLst>
        </pc:picChg>
        <pc:picChg chg="add del mod">
          <ac:chgData name="Michael Pan" userId="0ee21308d1ee2822" providerId="LiveId" clId="{B24CB63D-A092-4530-B74E-485C3BE3234D}" dt="2024-05-06T01:52:32.593" v="3355" actId="478"/>
          <ac:picMkLst>
            <pc:docMk/>
            <pc:sldMk cId="2176927010" sldId="309"/>
            <ac:picMk id="5" creationId="{53C0768E-983B-C833-E4C5-4A19DF899FA8}"/>
          </ac:picMkLst>
        </pc:picChg>
        <pc:cxnChg chg="add del">
          <ac:chgData name="Michael Pan" userId="0ee21308d1ee2822" providerId="LiveId" clId="{B24CB63D-A092-4530-B74E-485C3BE3234D}" dt="2024-05-05T09:58:42.529" v="1798" actId="26606"/>
          <ac:cxnSpMkLst>
            <pc:docMk/>
            <pc:sldMk cId="2176927010" sldId="309"/>
            <ac:cxnSpMk id="13" creationId="{7E1D4427-852B-4B37-8E76-0E9F1810BA2A}"/>
          </ac:cxnSpMkLst>
        </pc:cxnChg>
        <pc:cxnChg chg="add del">
          <ac:chgData name="Michael Pan" userId="0ee21308d1ee2822" providerId="LiveId" clId="{B24CB63D-A092-4530-B74E-485C3BE3234D}" dt="2024-05-05T09:58:42.529" v="1798" actId="26606"/>
          <ac:cxnSpMkLst>
            <pc:docMk/>
            <pc:sldMk cId="2176927010" sldId="309"/>
            <ac:cxnSpMk id="17" creationId="{5C6A2BAE-B461-4B55-8E1F-0722ABDD1393}"/>
          </ac:cxnSpMkLst>
        </pc:cxnChg>
        <pc:cxnChg chg="add del">
          <ac:chgData name="Michael Pan" userId="0ee21308d1ee2822" providerId="LiveId" clId="{B24CB63D-A092-4530-B74E-485C3BE3234D}" dt="2024-05-06T01:52:39.415" v="3360" actId="26606"/>
          <ac:cxnSpMkLst>
            <pc:docMk/>
            <pc:sldMk cId="2176927010" sldId="309"/>
            <ac:cxnSpMk id="30" creationId="{7E1D4427-852B-4B37-8E76-0E9F1810BA2A}"/>
          </ac:cxnSpMkLst>
        </pc:cxnChg>
        <pc:cxnChg chg="add del">
          <ac:chgData name="Michael Pan" userId="0ee21308d1ee2822" providerId="LiveId" clId="{B24CB63D-A092-4530-B74E-485C3BE3234D}" dt="2024-05-06T01:52:39.415" v="3360" actId="26606"/>
          <ac:cxnSpMkLst>
            <pc:docMk/>
            <pc:sldMk cId="2176927010" sldId="309"/>
            <ac:cxnSpMk id="34" creationId="{5C6A2BAE-B461-4B55-8E1F-0722ABDD1393}"/>
          </ac:cxnSpMkLst>
        </pc:cxnChg>
        <pc:cxnChg chg="add del">
          <ac:chgData name="Michael Pan" userId="0ee21308d1ee2822" providerId="LiveId" clId="{B24CB63D-A092-4530-B74E-485C3BE3234D}" dt="2024-05-06T01:52:39.408" v="3359" actId="26606"/>
          <ac:cxnSpMkLst>
            <pc:docMk/>
            <pc:sldMk cId="2176927010" sldId="309"/>
            <ac:cxnSpMk id="47" creationId="{7E1D4427-852B-4B37-8E76-0E9F1810BA2A}"/>
          </ac:cxnSpMkLst>
        </pc:cxnChg>
        <pc:cxnChg chg="add del">
          <ac:chgData name="Michael Pan" userId="0ee21308d1ee2822" providerId="LiveId" clId="{B24CB63D-A092-4530-B74E-485C3BE3234D}" dt="2024-05-06T01:52:39.408" v="3359" actId="26606"/>
          <ac:cxnSpMkLst>
            <pc:docMk/>
            <pc:sldMk cId="2176927010" sldId="309"/>
            <ac:cxnSpMk id="51" creationId="{C9AC0290-4702-4519-B0F4-C2A46880997B}"/>
          </ac:cxnSpMkLst>
        </pc:cxnChg>
        <pc:cxnChg chg="add">
          <ac:chgData name="Michael Pan" userId="0ee21308d1ee2822" providerId="LiveId" clId="{B24CB63D-A092-4530-B74E-485C3BE3234D}" dt="2024-05-06T01:52:39.415" v="3360" actId="26606"/>
          <ac:cxnSpMkLst>
            <pc:docMk/>
            <pc:sldMk cId="2176927010" sldId="309"/>
            <ac:cxnSpMk id="59" creationId="{7E1D4427-852B-4B37-8E76-0E9F1810BA2A}"/>
          </ac:cxnSpMkLst>
        </pc:cxnChg>
        <pc:cxnChg chg="add">
          <ac:chgData name="Michael Pan" userId="0ee21308d1ee2822" providerId="LiveId" clId="{B24CB63D-A092-4530-B74E-485C3BE3234D}" dt="2024-05-06T01:52:39.415" v="3360" actId="26606"/>
          <ac:cxnSpMkLst>
            <pc:docMk/>
            <pc:sldMk cId="2176927010" sldId="309"/>
            <ac:cxnSpMk id="61" creationId="{5C6A2BAE-B461-4B55-8E1F-0722ABDD1393}"/>
          </ac:cxnSpMkLst>
        </pc:cxnChg>
      </pc:sldChg>
      <pc:sldChg chg="new del">
        <pc:chgData name="Michael Pan" userId="0ee21308d1ee2822" providerId="LiveId" clId="{B24CB63D-A092-4530-B74E-485C3BE3234D}" dt="2024-05-05T09:59:30.880" v="1802" actId="47"/>
        <pc:sldMkLst>
          <pc:docMk/>
          <pc:sldMk cId="3032779177" sldId="310"/>
        </pc:sldMkLst>
      </pc:sldChg>
      <pc:sldChg chg="addSp delSp modSp add mod setBg delDesignElem">
        <pc:chgData name="Michael Pan" userId="0ee21308d1ee2822" providerId="LiveId" clId="{B24CB63D-A092-4530-B74E-485C3BE3234D}" dt="2024-05-05T10:00:40.330" v="1840" actId="27614"/>
        <pc:sldMkLst>
          <pc:docMk/>
          <pc:sldMk cId="4223083541" sldId="310"/>
        </pc:sldMkLst>
        <pc:spChg chg="mod">
          <ac:chgData name="Michael Pan" userId="0ee21308d1ee2822" providerId="LiveId" clId="{B24CB63D-A092-4530-B74E-485C3BE3234D}" dt="2024-05-05T09:59:42.158" v="1816" actId="20577"/>
          <ac:spMkLst>
            <pc:docMk/>
            <pc:sldMk cId="4223083541" sldId="310"/>
            <ac:spMk id="2" creationId="{35549BF9-7BDF-4C7F-3B44-5BA6643A3890}"/>
          </ac:spMkLst>
        </pc:spChg>
        <pc:spChg chg="add del mod">
          <ac:chgData name="Michael Pan" userId="0ee21308d1ee2822" providerId="LiveId" clId="{B24CB63D-A092-4530-B74E-485C3BE3234D}" dt="2024-05-05T10:00:38.044" v="1839" actId="26606"/>
          <ac:spMkLst>
            <pc:docMk/>
            <pc:sldMk cId="4223083541" sldId="310"/>
            <ac:spMk id="4" creationId="{061A8A70-AD26-74FA-84AF-4DC566AACB7B}"/>
          </ac:spMkLst>
        </pc:spChg>
        <pc:spChg chg="add">
          <ac:chgData name="Michael Pan" userId="0ee21308d1ee2822" providerId="LiveId" clId="{B24CB63D-A092-4530-B74E-485C3BE3234D}" dt="2024-05-05T10:00:33.230" v="1836"/>
          <ac:spMkLst>
            <pc:docMk/>
            <pc:sldMk cId="4223083541" sldId="310"/>
            <ac:spMk id="6" creationId="{797BD801-31B3-8AAC-A61A-93C8B0E28C4C}"/>
          </ac:spMkLst>
        </pc:spChg>
        <pc:spChg chg="add">
          <ac:chgData name="Michael Pan" userId="0ee21308d1ee2822" providerId="LiveId" clId="{B24CB63D-A092-4530-B74E-485C3BE3234D}" dt="2024-05-05T10:00:38.044" v="1839" actId="26606"/>
          <ac:spMkLst>
            <pc:docMk/>
            <pc:sldMk cId="4223083541" sldId="310"/>
            <ac:spMk id="9" creationId="{4E4490D0-3672-446A-AC12-B4830333BDDD}"/>
          </ac:spMkLst>
        </pc:spChg>
        <pc:spChg chg="del">
          <ac:chgData name="Michael Pan" userId="0ee21308d1ee2822" providerId="LiveId" clId="{B24CB63D-A092-4530-B74E-485C3BE3234D}" dt="2024-05-05T09:59:33.631" v="1805"/>
          <ac:spMkLst>
            <pc:docMk/>
            <pc:sldMk cId="4223083541" sldId="310"/>
            <ac:spMk id="10" creationId="{4E4490D0-3672-446A-AC12-B4830333BDDD}"/>
          </ac:spMkLst>
        </pc:spChg>
        <pc:spChg chg="add">
          <ac:chgData name="Michael Pan" userId="0ee21308d1ee2822" providerId="LiveId" clId="{B24CB63D-A092-4530-B74E-485C3BE3234D}" dt="2024-05-05T10:00:38.044" v="1839" actId="26606"/>
          <ac:spMkLst>
            <pc:docMk/>
            <pc:sldMk cId="4223083541" sldId="310"/>
            <ac:spMk id="11" creationId="{39CB82C2-DF65-4EC1-8280-F201D50F570B}"/>
          </ac:spMkLst>
        </pc:spChg>
        <pc:spChg chg="del">
          <ac:chgData name="Michael Pan" userId="0ee21308d1ee2822" providerId="LiveId" clId="{B24CB63D-A092-4530-B74E-485C3BE3234D}" dt="2024-05-05T09:59:33.631" v="1805"/>
          <ac:spMkLst>
            <pc:docMk/>
            <pc:sldMk cId="4223083541" sldId="310"/>
            <ac:spMk id="12" creationId="{39CB82C2-DF65-4EC1-8280-F201D50F570B}"/>
          </ac:spMkLst>
        </pc:spChg>
        <pc:spChg chg="add">
          <ac:chgData name="Michael Pan" userId="0ee21308d1ee2822" providerId="LiveId" clId="{B24CB63D-A092-4530-B74E-485C3BE3234D}" dt="2024-05-05T10:00:38.044" v="1839" actId="26606"/>
          <ac:spMkLst>
            <pc:docMk/>
            <pc:sldMk cId="4223083541" sldId="310"/>
            <ac:spMk id="15" creationId="{FA4CD5CB-D209-4D70-8CA4-629731C59219}"/>
          </ac:spMkLst>
        </pc:spChg>
        <pc:spChg chg="del">
          <ac:chgData name="Michael Pan" userId="0ee21308d1ee2822" providerId="LiveId" clId="{B24CB63D-A092-4530-B74E-485C3BE3234D}" dt="2024-05-05T09:59:33.631" v="1805"/>
          <ac:spMkLst>
            <pc:docMk/>
            <pc:sldMk cId="4223083541" sldId="310"/>
            <ac:spMk id="16" creationId="{FA4CD5CB-D209-4D70-8CA4-629731C59219}"/>
          </ac:spMkLst>
        </pc:spChg>
        <pc:spChg chg="add">
          <ac:chgData name="Michael Pan" userId="0ee21308d1ee2822" providerId="LiveId" clId="{B24CB63D-A092-4530-B74E-485C3BE3234D}" dt="2024-05-05T10:00:38.044" v="1839" actId="26606"/>
          <ac:spMkLst>
            <pc:docMk/>
            <pc:sldMk cId="4223083541" sldId="310"/>
            <ac:spMk id="19" creationId="{B4C27B90-DF2B-4D00-BA07-18ED774CD2F1}"/>
          </ac:spMkLst>
        </pc:spChg>
        <pc:spChg chg="del">
          <ac:chgData name="Michael Pan" userId="0ee21308d1ee2822" providerId="LiveId" clId="{B24CB63D-A092-4530-B74E-485C3BE3234D}" dt="2024-05-05T09:59:33.631" v="1805"/>
          <ac:spMkLst>
            <pc:docMk/>
            <pc:sldMk cId="4223083541" sldId="310"/>
            <ac:spMk id="20" creationId="{B4C27B90-DF2B-4D00-BA07-18ED774CD2F1}"/>
          </ac:spMkLst>
        </pc:spChg>
        <pc:spChg chg="del">
          <ac:chgData name="Michael Pan" userId="0ee21308d1ee2822" providerId="LiveId" clId="{B24CB63D-A092-4530-B74E-485C3BE3234D}" dt="2024-05-05T09:59:33.631" v="1805"/>
          <ac:spMkLst>
            <pc:docMk/>
            <pc:sldMk cId="4223083541" sldId="310"/>
            <ac:spMk id="22" creationId="{593ACC25-C262-417A-8AA9-0641C772BDB6}"/>
          </ac:spMkLst>
        </pc:spChg>
        <pc:spChg chg="add">
          <ac:chgData name="Michael Pan" userId="0ee21308d1ee2822" providerId="LiveId" clId="{B24CB63D-A092-4530-B74E-485C3BE3234D}" dt="2024-05-05T10:00:38.044" v="1839" actId="26606"/>
          <ac:spMkLst>
            <pc:docMk/>
            <pc:sldMk cId="4223083541" sldId="310"/>
            <ac:spMk id="24" creationId="{593ACC25-C262-417A-8AA9-0641C772BDB6}"/>
          </ac:spMkLst>
        </pc:spChg>
        <pc:picChg chg="del">
          <ac:chgData name="Michael Pan" userId="0ee21308d1ee2822" providerId="LiveId" clId="{B24CB63D-A092-4530-B74E-485C3BE3234D}" dt="2024-05-05T09:59:57.923" v="1835" actId="478"/>
          <ac:picMkLst>
            <pc:docMk/>
            <pc:sldMk cId="4223083541" sldId="310"/>
            <ac:picMk id="5" creationId="{6C643E8C-47DC-68C3-0EBE-59A09D834FF6}"/>
          </ac:picMkLst>
        </pc:picChg>
        <pc:picChg chg="add mod">
          <ac:chgData name="Michael Pan" userId="0ee21308d1ee2822" providerId="LiveId" clId="{B24CB63D-A092-4530-B74E-485C3BE3234D}" dt="2024-05-05T10:00:40.330" v="1840" actId="27614"/>
          <ac:picMkLst>
            <pc:docMk/>
            <pc:sldMk cId="4223083541" sldId="310"/>
            <ac:picMk id="7" creationId="{96A70CE3-F29D-9894-17A2-E0466FE8350D}"/>
          </ac:picMkLst>
        </pc:picChg>
        <pc:cxnChg chg="add">
          <ac:chgData name="Michael Pan" userId="0ee21308d1ee2822" providerId="LiveId" clId="{B24CB63D-A092-4530-B74E-485C3BE3234D}" dt="2024-05-05T10:00:38.044" v="1839" actId="26606"/>
          <ac:cxnSpMkLst>
            <pc:docMk/>
            <pc:sldMk cId="4223083541" sldId="310"/>
            <ac:cxnSpMk id="13" creationId="{7E1D4427-852B-4B37-8E76-0E9F1810BA2A}"/>
          </ac:cxnSpMkLst>
        </pc:cxnChg>
        <pc:cxnChg chg="del">
          <ac:chgData name="Michael Pan" userId="0ee21308d1ee2822" providerId="LiveId" clId="{B24CB63D-A092-4530-B74E-485C3BE3234D}" dt="2024-05-05T09:59:33.631" v="1805"/>
          <ac:cxnSpMkLst>
            <pc:docMk/>
            <pc:sldMk cId="4223083541" sldId="310"/>
            <ac:cxnSpMk id="14" creationId="{7E1D4427-852B-4B37-8E76-0E9F1810BA2A}"/>
          </ac:cxnSpMkLst>
        </pc:cxnChg>
        <pc:cxnChg chg="add">
          <ac:chgData name="Michael Pan" userId="0ee21308d1ee2822" providerId="LiveId" clId="{B24CB63D-A092-4530-B74E-485C3BE3234D}" dt="2024-05-05T10:00:38.044" v="1839" actId="26606"/>
          <ac:cxnSpMkLst>
            <pc:docMk/>
            <pc:sldMk cId="4223083541" sldId="310"/>
            <ac:cxnSpMk id="17" creationId="{5C6A2BAE-B461-4B55-8E1F-0722ABDD1393}"/>
          </ac:cxnSpMkLst>
        </pc:cxnChg>
        <pc:cxnChg chg="del">
          <ac:chgData name="Michael Pan" userId="0ee21308d1ee2822" providerId="LiveId" clId="{B24CB63D-A092-4530-B74E-485C3BE3234D}" dt="2024-05-05T09:59:33.631" v="1805"/>
          <ac:cxnSpMkLst>
            <pc:docMk/>
            <pc:sldMk cId="4223083541" sldId="310"/>
            <ac:cxnSpMk id="18" creationId="{5C6A2BAE-B461-4B55-8E1F-0722ABDD1393}"/>
          </ac:cxnSpMkLst>
        </pc:cxnChg>
      </pc:sldChg>
      <pc:sldChg chg="addSp delSp modSp add mod">
        <pc:chgData name="Michael Pan" userId="0ee21308d1ee2822" providerId="LiveId" clId="{B24CB63D-A092-4530-B74E-485C3BE3234D}" dt="2024-05-06T01:53:39.685" v="3367" actId="1076"/>
        <pc:sldMkLst>
          <pc:docMk/>
          <pc:sldMk cId="335997429" sldId="311"/>
        </pc:sldMkLst>
        <pc:spChg chg="mod">
          <ac:chgData name="Michael Pan" userId="0ee21308d1ee2822" providerId="LiveId" clId="{B24CB63D-A092-4530-B74E-485C3BE3234D}" dt="2024-05-05T09:59:46.848" v="1826" actId="20577"/>
          <ac:spMkLst>
            <pc:docMk/>
            <pc:sldMk cId="335997429" sldId="311"/>
            <ac:spMk id="2" creationId="{2C28ED01-ED06-4BDE-9D98-6AA56AEE5ADB}"/>
          </ac:spMkLst>
        </pc:spChg>
        <pc:picChg chg="add del mod">
          <ac:chgData name="Michael Pan" userId="0ee21308d1ee2822" providerId="LiveId" clId="{B24CB63D-A092-4530-B74E-485C3BE3234D}" dt="2024-05-06T01:53:29.253" v="3363" actId="478"/>
          <ac:picMkLst>
            <pc:docMk/>
            <pc:sldMk cId="335997429" sldId="311"/>
            <ac:picMk id="4" creationId="{9574402D-9176-6FAD-3606-3E90274FFE8F}"/>
          </ac:picMkLst>
        </pc:picChg>
        <pc:picChg chg="add mod">
          <ac:chgData name="Michael Pan" userId="0ee21308d1ee2822" providerId="LiveId" clId="{B24CB63D-A092-4530-B74E-485C3BE3234D}" dt="2024-05-06T01:53:39.685" v="3367" actId="1076"/>
          <ac:picMkLst>
            <pc:docMk/>
            <pc:sldMk cId="335997429" sldId="311"/>
            <ac:picMk id="5" creationId="{3E7D6929-AEDA-ED38-14B8-0C61D2FDEC54}"/>
          </ac:picMkLst>
        </pc:picChg>
        <pc:picChg chg="del">
          <ac:chgData name="Michael Pan" userId="0ee21308d1ee2822" providerId="LiveId" clId="{B24CB63D-A092-4530-B74E-485C3BE3234D}" dt="2024-05-05T10:00:44.283" v="1841" actId="478"/>
          <ac:picMkLst>
            <pc:docMk/>
            <pc:sldMk cId="335997429" sldId="311"/>
            <ac:picMk id="6" creationId="{04778B4B-6A81-5D91-F711-FCEBA72243FA}"/>
          </ac:picMkLst>
        </pc:picChg>
      </pc:sldChg>
      <pc:sldChg chg="addSp delSp modSp add mod setBg">
        <pc:chgData name="Michael Pan" userId="0ee21308d1ee2822" providerId="LiveId" clId="{B24CB63D-A092-4530-B74E-485C3BE3234D}" dt="2024-05-06T01:53:58.922" v="3372" actId="962"/>
        <pc:sldMkLst>
          <pc:docMk/>
          <pc:sldMk cId="458130151" sldId="312"/>
        </pc:sldMkLst>
        <pc:spChg chg="mod">
          <ac:chgData name="Michael Pan" userId="0ee21308d1ee2822" providerId="LiveId" clId="{B24CB63D-A092-4530-B74E-485C3BE3234D}" dt="2024-05-05T10:01:50.944" v="1851" actId="26606"/>
          <ac:spMkLst>
            <pc:docMk/>
            <pc:sldMk cId="458130151" sldId="312"/>
            <ac:spMk id="2" creationId="{F9292FE0-6BFC-F09A-B882-9540EDA91DBA}"/>
          </ac:spMkLst>
        </pc:spChg>
        <pc:spChg chg="add del">
          <ac:chgData name="Michael Pan" userId="0ee21308d1ee2822" providerId="LiveId" clId="{B24CB63D-A092-4530-B74E-485C3BE3234D}" dt="2024-05-06T01:53:57.938" v="3370" actId="26606"/>
          <ac:spMkLst>
            <pc:docMk/>
            <pc:sldMk cId="458130151" sldId="312"/>
            <ac:spMk id="9" creationId="{4E4490D0-3672-446A-AC12-B4830333BDDD}"/>
          </ac:spMkLst>
        </pc:spChg>
        <pc:spChg chg="add del">
          <ac:chgData name="Michael Pan" userId="0ee21308d1ee2822" providerId="LiveId" clId="{B24CB63D-A092-4530-B74E-485C3BE3234D}" dt="2024-05-06T01:53:57.938" v="3370" actId="26606"/>
          <ac:spMkLst>
            <pc:docMk/>
            <pc:sldMk cId="458130151" sldId="312"/>
            <ac:spMk id="11" creationId="{39CB82C2-DF65-4EC1-8280-F201D50F570B}"/>
          </ac:spMkLst>
        </pc:spChg>
        <pc:spChg chg="add del">
          <ac:chgData name="Michael Pan" userId="0ee21308d1ee2822" providerId="LiveId" clId="{B24CB63D-A092-4530-B74E-485C3BE3234D}" dt="2024-05-06T01:53:57.938" v="3370" actId="26606"/>
          <ac:spMkLst>
            <pc:docMk/>
            <pc:sldMk cId="458130151" sldId="312"/>
            <ac:spMk id="15" creationId="{C4AAA502-5435-489E-9538-3A40E6C71461}"/>
          </ac:spMkLst>
        </pc:spChg>
        <pc:spChg chg="add del">
          <ac:chgData name="Michael Pan" userId="0ee21308d1ee2822" providerId="LiveId" clId="{B24CB63D-A092-4530-B74E-485C3BE3234D}" dt="2024-05-06T01:53:57.938" v="3370" actId="26606"/>
          <ac:spMkLst>
            <pc:docMk/>
            <pc:sldMk cId="458130151" sldId="312"/>
            <ac:spMk id="19" creationId="{DE42378B-2E28-4810-8421-7A473A40E376}"/>
          </ac:spMkLst>
        </pc:spChg>
        <pc:spChg chg="add del">
          <ac:chgData name="Michael Pan" userId="0ee21308d1ee2822" providerId="LiveId" clId="{B24CB63D-A092-4530-B74E-485C3BE3234D}" dt="2024-05-06T01:53:57.938" v="3370" actId="26606"/>
          <ac:spMkLst>
            <pc:docMk/>
            <pc:sldMk cId="458130151" sldId="312"/>
            <ac:spMk id="21" creationId="{0D91DD17-237F-4811-BC0E-128EB1BD7CFE}"/>
          </ac:spMkLst>
        </pc:spChg>
        <pc:spChg chg="add">
          <ac:chgData name="Michael Pan" userId="0ee21308d1ee2822" providerId="LiveId" clId="{B24CB63D-A092-4530-B74E-485C3BE3234D}" dt="2024-05-06T01:53:57.938" v="3370" actId="26606"/>
          <ac:spMkLst>
            <pc:docMk/>
            <pc:sldMk cId="458130151" sldId="312"/>
            <ac:spMk id="26" creationId="{4E4490D0-3672-446A-AC12-B4830333BDDD}"/>
          </ac:spMkLst>
        </pc:spChg>
        <pc:spChg chg="add">
          <ac:chgData name="Michael Pan" userId="0ee21308d1ee2822" providerId="LiveId" clId="{B24CB63D-A092-4530-B74E-485C3BE3234D}" dt="2024-05-06T01:53:57.938" v="3370" actId="26606"/>
          <ac:spMkLst>
            <pc:docMk/>
            <pc:sldMk cId="458130151" sldId="312"/>
            <ac:spMk id="28" creationId="{39CB82C2-DF65-4EC1-8280-F201D50F570B}"/>
          </ac:spMkLst>
        </pc:spChg>
        <pc:spChg chg="add">
          <ac:chgData name="Michael Pan" userId="0ee21308d1ee2822" providerId="LiveId" clId="{B24CB63D-A092-4530-B74E-485C3BE3234D}" dt="2024-05-06T01:53:57.938" v="3370" actId="26606"/>
          <ac:spMkLst>
            <pc:docMk/>
            <pc:sldMk cId="458130151" sldId="312"/>
            <ac:spMk id="32" creationId="{C4AAA502-5435-489E-9538-3A40E6C71461}"/>
          </ac:spMkLst>
        </pc:spChg>
        <pc:spChg chg="add">
          <ac:chgData name="Michael Pan" userId="0ee21308d1ee2822" providerId="LiveId" clId="{B24CB63D-A092-4530-B74E-485C3BE3234D}" dt="2024-05-06T01:53:57.938" v="3370" actId="26606"/>
          <ac:spMkLst>
            <pc:docMk/>
            <pc:sldMk cId="458130151" sldId="312"/>
            <ac:spMk id="36" creationId="{DE42378B-2E28-4810-8421-7A473A40E376}"/>
          </ac:spMkLst>
        </pc:spChg>
        <pc:spChg chg="add">
          <ac:chgData name="Michael Pan" userId="0ee21308d1ee2822" providerId="LiveId" clId="{B24CB63D-A092-4530-B74E-485C3BE3234D}" dt="2024-05-06T01:53:57.938" v="3370" actId="26606"/>
          <ac:spMkLst>
            <pc:docMk/>
            <pc:sldMk cId="458130151" sldId="312"/>
            <ac:spMk id="38" creationId="{0D91DD17-237F-4811-BC0E-128EB1BD7CFE}"/>
          </ac:spMkLst>
        </pc:spChg>
        <pc:picChg chg="add del mod">
          <ac:chgData name="Michael Pan" userId="0ee21308d1ee2822" providerId="LiveId" clId="{B24CB63D-A092-4530-B74E-485C3BE3234D}" dt="2024-05-06T01:53:41.702" v="3368" actId="478"/>
          <ac:picMkLst>
            <pc:docMk/>
            <pc:sldMk cId="458130151" sldId="312"/>
            <ac:picMk id="4" creationId="{8BAC1F38-4497-B232-E6B0-331AF8F092A3}"/>
          </ac:picMkLst>
        </pc:picChg>
        <pc:picChg chg="add mod">
          <ac:chgData name="Michael Pan" userId="0ee21308d1ee2822" providerId="LiveId" clId="{B24CB63D-A092-4530-B74E-485C3BE3234D}" dt="2024-05-06T01:53:58.922" v="3372" actId="962"/>
          <ac:picMkLst>
            <pc:docMk/>
            <pc:sldMk cId="458130151" sldId="312"/>
            <ac:picMk id="5" creationId="{29947C99-D6AB-DB4E-9C35-DFF54643DEFC}"/>
          </ac:picMkLst>
        </pc:picChg>
        <pc:picChg chg="del">
          <ac:chgData name="Michael Pan" userId="0ee21308d1ee2822" providerId="LiveId" clId="{B24CB63D-A092-4530-B74E-485C3BE3234D}" dt="2024-05-05T10:01:23.855" v="1848" actId="478"/>
          <ac:picMkLst>
            <pc:docMk/>
            <pc:sldMk cId="458130151" sldId="312"/>
            <ac:picMk id="8" creationId="{98CBA97C-8FFF-F2B1-C682-D6CE7BB569E5}"/>
          </ac:picMkLst>
        </pc:picChg>
        <pc:cxnChg chg="add del">
          <ac:chgData name="Michael Pan" userId="0ee21308d1ee2822" providerId="LiveId" clId="{B24CB63D-A092-4530-B74E-485C3BE3234D}" dt="2024-05-06T01:53:57.938" v="3370" actId="26606"/>
          <ac:cxnSpMkLst>
            <pc:docMk/>
            <pc:sldMk cId="458130151" sldId="312"/>
            <ac:cxnSpMk id="13" creationId="{7E1D4427-852B-4B37-8E76-0E9F1810BA2A}"/>
          </ac:cxnSpMkLst>
        </pc:cxnChg>
        <pc:cxnChg chg="add del">
          <ac:chgData name="Michael Pan" userId="0ee21308d1ee2822" providerId="LiveId" clId="{B24CB63D-A092-4530-B74E-485C3BE3234D}" dt="2024-05-06T01:53:57.938" v="3370" actId="26606"/>
          <ac:cxnSpMkLst>
            <pc:docMk/>
            <pc:sldMk cId="458130151" sldId="312"/>
            <ac:cxnSpMk id="17" creationId="{C9AC0290-4702-4519-B0F4-C2A46880997B}"/>
          </ac:cxnSpMkLst>
        </pc:cxnChg>
        <pc:cxnChg chg="add">
          <ac:chgData name="Michael Pan" userId="0ee21308d1ee2822" providerId="LiveId" clId="{B24CB63D-A092-4530-B74E-485C3BE3234D}" dt="2024-05-06T01:53:57.938" v="3370" actId="26606"/>
          <ac:cxnSpMkLst>
            <pc:docMk/>
            <pc:sldMk cId="458130151" sldId="312"/>
            <ac:cxnSpMk id="30" creationId="{7E1D4427-852B-4B37-8E76-0E9F1810BA2A}"/>
          </ac:cxnSpMkLst>
        </pc:cxnChg>
        <pc:cxnChg chg="add">
          <ac:chgData name="Michael Pan" userId="0ee21308d1ee2822" providerId="LiveId" clId="{B24CB63D-A092-4530-B74E-485C3BE3234D}" dt="2024-05-06T01:53:57.938" v="3370" actId="26606"/>
          <ac:cxnSpMkLst>
            <pc:docMk/>
            <pc:sldMk cId="458130151" sldId="312"/>
            <ac:cxnSpMk id="34" creationId="{C9AC0290-4702-4519-B0F4-C2A46880997B}"/>
          </ac:cxnSpMkLst>
        </pc:cxnChg>
      </pc:sldChg>
      <pc:sldChg chg="addSp delSp modSp add mod setBg delDesignElem">
        <pc:chgData name="Michael Pan" userId="0ee21308d1ee2822" providerId="LiveId" clId="{B24CB63D-A092-4530-B74E-485C3BE3234D}" dt="2024-05-06T01:54:24.678" v="3378" actId="27614"/>
        <pc:sldMkLst>
          <pc:docMk/>
          <pc:sldMk cId="495955672" sldId="313"/>
        </pc:sldMkLst>
        <pc:spChg chg="mod">
          <ac:chgData name="Michael Pan" userId="0ee21308d1ee2822" providerId="LiveId" clId="{B24CB63D-A092-4530-B74E-485C3BE3234D}" dt="2024-05-05T09:59:53.231" v="1834" actId="20577"/>
          <ac:spMkLst>
            <pc:docMk/>
            <pc:sldMk cId="495955672" sldId="313"/>
            <ac:spMk id="2" creationId="{AC543C90-DA98-332C-1E45-B2FD6BCD0AF8}"/>
          </ac:spMkLst>
        </pc:spChg>
        <pc:spChg chg="add">
          <ac:chgData name="Michael Pan" userId="0ee21308d1ee2822" providerId="LiveId" clId="{B24CB63D-A092-4530-B74E-485C3BE3234D}" dt="2024-05-05T10:03:34.185" v="1855"/>
          <ac:spMkLst>
            <pc:docMk/>
            <pc:sldMk cId="495955672" sldId="313"/>
            <ac:spMk id="3" creationId="{EB4FB21E-0989-F94E-F024-7B945749D088}"/>
          </ac:spMkLst>
        </pc:spChg>
        <pc:spChg chg="add">
          <ac:chgData name="Michael Pan" userId="0ee21308d1ee2822" providerId="LiveId" clId="{B24CB63D-A092-4530-B74E-485C3BE3234D}" dt="2024-05-06T01:54:18.536" v="3374"/>
          <ac:spMkLst>
            <pc:docMk/>
            <pc:sldMk cId="495955672" sldId="313"/>
            <ac:spMk id="3" creationId="{FE51B530-4C22-747A-DB4A-7E4547D8D4E2}"/>
          </ac:spMkLst>
        </pc:spChg>
        <pc:spChg chg="add del">
          <ac:chgData name="Michael Pan" userId="0ee21308d1ee2822" providerId="LiveId" clId="{B24CB63D-A092-4530-B74E-485C3BE3234D}" dt="2024-05-06T01:54:23.554" v="3377" actId="26606"/>
          <ac:spMkLst>
            <pc:docMk/>
            <pc:sldMk cId="495955672" sldId="313"/>
            <ac:spMk id="9" creationId="{4E4490D0-3672-446A-AC12-B4830333BDDD}"/>
          </ac:spMkLst>
        </pc:spChg>
        <pc:spChg chg="add del">
          <ac:chgData name="Michael Pan" userId="0ee21308d1ee2822" providerId="LiveId" clId="{B24CB63D-A092-4530-B74E-485C3BE3234D}" dt="2024-05-06T01:54:23.554" v="3377" actId="26606"/>
          <ac:spMkLst>
            <pc:docMk/>
            <pc:sldMk cId="495955672" sldId="313"/>
            <ac:spMk id="11" creationId="{39CB82C2-DF65-4EC1-8280-F201D50F570B}"/>
          </ac:spMkLst>
        </pc:spChg>
        <pc:spChg chg="add del">
          <ac:chgData name="Michael Pan" userId="0ee21308d1ee2822" providerId="LiveId" clId="{B24CB63D-A092-4530-B74E-485C3BE3234D}" dt="2024-05-06T01:54:23.554" v="3377" actId="26606"/>
          <ac:spMkLst>
            <pc:docMk/>
            <pc:sldMk cId="495955672" sldId="313"/>
            <ac:spMk id="15" creationId="{FA4CD5CB-D209-4D70-8CA4-629731C59219}"/>
          </ac:spMkLst>
        </pc:spChg>
        <pc:spChg chg="add del">
          <ac:chgData name="Michael Pan" userId="0ee21308d1ee2822" providerId="LiveId" clId="{B24CB63D-A092-4530-B74E-485C3BE3234D}" dt="2024-05-06T01:54:23.554" v="3377" actId="26606"/>
          <ac:spMkLst>
            <pc:docMk/>
            <pc:sldMk cId="495955672" sldId="313"/>
            <ac:spMk id="19" creationId="{B4C27B90-DF2B-4D00-BA07-18ED774CD2F1}"/>
          </ac:spMkLst>
        </pc:spChg>
        <pc:spChg chg="add del">
          <ac:chgData name="Michael Pan" userId="0ee21308d1ee2822" providerId="LiveId" clId="{B24CB63D-A092-4530-B74E-485C3BE3234D}" dt="2024-05-06T01:54:23.554" v="3377" actId="26606"/>
          <ac:spMkLst>
            <pc:docMk/>
            <pc:sldMk cId="495955672" sldId="313"/>
            <ac:spMk id="21" creationId="{593ACC25-C262-417A-8AA9-0641C772BDB6}"/>
          </ac:spMkLst>
        </pc:spChg>
        <pc:spChg chg="add">
          <ac:chgData name="Michael Pan" userId="0ee21308d1ee2822" providerId="LiveId" clId="{B24CB63D-A092-4530-B74E-485C3BE3234D}" dt="2024-05-06T01:54:23.554" v="3377" actId="26606"/>
          <ac:spMkLst>
            <pc:docMk/>
            <pc:sldMk cId="495955672" sldId="313"/>
            <ac:spMk id="23" creationId="{4E4490D0-3672-446A-AC12-B4830333BDDD}"/>
          </ac:spMkLst>
        </pc:spChg>
        <pc:spChg chg="add">
          <ac:chgData name="Michael Pan" userId="0ee21308d1ee2822" providerId="LiveId" clId="{B24CB63D-A092-4530-B74E-485C3BE3234D}" dt="2024-05-06T01:54:23.554" v="3377" actId="26606"/>
          <ac:spMkLst>
            <pc:docMk/>
            <pc:sldMk cId="495955672" sldId="313"/>
            <ac:spMk id="24" creationId="{39CB82C2-DF65-4EC1-8280-F201D50F570B}"/>
          </ac:spMkLst>
        </pc:spChg>
        <pc:spChg chg="del">
          <ac:chgData name="Michael Pan" userId="0ee21308d1ee2822" providerId="LiveId" clId="{B24CB63D-A092-4530-B74E-485C3BE3234D}" dt="2024-05-05T09:59:33.631" v="1805"/>
          <ac:spMkLst>
            <pc:docMk/>
            <pc:sldMk cId="495955672" sldId="313"/>
            <ac:spMk id="26" creationId="{4E4490D0-3672-446A-AC12-B4830333BDDD}"/>
          </ac:spMkLst>
        </pc:spChg>
        <pc:spChg chg="add">
          <ac:chgData name="Michael Pan" userId="0ee21308d1ee2822" providerId="LiveId" clId="{B24CB63D-A092-4530-B74E-485C3BE3234D}" dt="2024-05-06T01:54:23.554" v="3377" actId="26606"/>
          <ac:spMkLst>
            <pc:docMk/>
            <pc:sldMk cId="495955672" sldId="313"/>
            <ac:spMk id="27" creationId="{FA4CD5CB-D209-4D70-8CA4-629731C59219}"/>
          </ac:spMkLst>
        </pc:spChg>
        <pc:spChg chg="del">
          <ac:chgData name="Michael Pan" userId="0ee21308d1ee2822" providerId="LiveId" clId="{B24CB63D-A092-4530-B74E-485C3BE3234D}" dt="2024-05-05T09:59:33.631" v="1805"/>
          <ac:spMkLst>
            <pc:docMk/>
            <pc:sldMk cId="495955672" sldId="313"/>
            <ac:spMk id="28" creationId="{39CB82C2-DF65-4EC1-8280-F201D50F570B}"/>
          </ac:spMkLst>
        </pc:spChg>
        <pc:spChg chg="add">
          <ac:chgData name="Michael Pan" userId="0ee21308d1ee2822" providerId="LiveId" clId="{B24CB63D-A092-4530-B74E-485C3BE3234D}" dt="2024-05-06T01:54:23.554" v="3377" actId="26606"/>
          <ac:spMkLst>
            <pc:docMk/>
            <pc:sldMk cId="495955672" sldId="313"/>
            <ac:spMk id="31" creationId="{B4C27B90-DF2B-4D00-BA07-18ED774CD2F1}"/>
          </ac:spMkLst>
        </pc:spChg>
        <pc:spChg chg="del">
          <ac:chgData name="Michael Pan" userId="0ee21308d1ee2822" providerId="LiveId" clId="{B24CB63D-A092-4530-B74E-485C3BE3234D}" dt="2024-05-05T09:59:33.631" v="1805"/>
          <ac:spMkLst>
            <pc:docMk/>
            <pc:sldMk cId="495955672" sldId="313"/>
            <ac:spMk id="32" creationId="{FA4CD5CB-D209-4D70-8CA4-629731C59219}"/>
          </ac:spMkLst>
        </pc:spChg>
        <pc:spChg chg="add">
          <ac:chgData name="Michael Pan" userId="0ee21308d1ee2822" providerId="LiveId" clId="{B24CB63D-A092-4530-B74E-485C3BE3234D}" dt="2024-05-06T01:54:23.554" v="3377" actId="26606"/>
          <ac:spMkLst>
            <pc:docMk/>
            <pc:sldMk cId="495955672" sldId="313"/>
            <ac:spMk id="33" creationId="{593ACC25-C262-417A-8AA9-0641C772BDB6}"/>
          </ac:spMkLst>
        </pc:spChg>
        <pc:spChg chg="del">
          <ac:chgData name="Michael Pan" userId="0ee21308d1ee2822" providerId="LiveId" clId="{B24CB63D-A092-4530-B74E-485C3BE3234D}" dt="2024-05-05T09:59:33.631" v="1805"/>
          <ac:spMkLst>
            <pc:docMk/>
            <pc:sldMk cId="495955672" sldId="313"/>
            <ac:spMk id="36" creationId="{B4C27B90-DF2B-4D00-BA07-18ED774CD2F1}"/>
          </ac:spMkLst>
        </pc:spChg>
        <pc:spChg chg="del">
          <ac:chgData name="Michael Pan" userId="0ee21308d1ee2822" providerId="LiveId" clId="{B24CB63D-A092-4530-B74E-485C3BE3234D}" dt="2024-05-05T09:59:33.631" v="1805"/>
          <ac:spMkLst>
            <pc:docMk/>
            <pc:sldMk cId="495955672" sldId="313"/>
            <ac:spMk id="38" creationId="{593ACC25-C262-417A-8AA9-0641C772BDB6}"/>
          </ac:spMkLst>
        </pc:spChg>
        <pc:picChg chg="add del mod">
          <ac:chgData name="Michael Pan" userId="0ee21308d1ee2822" providerId="LiveId" clId="{B24CB63D-A092-4530-B74E-485C3BE3234D}" dt="2024-05-06T01:54:07.176" v="3373" actId="478"/>
          <ac:picMkLst>
            <pc:docMk/>
            <pc:sldMk cId="495955672" sldId="313"/>
            <ac:picMk id="4" creationId="{9BA7E404-727C-4813-5FA8-F192CC28755B}"/>
          </ac:picMkLst>
        </pc:picChg>
        <pc:picChg chg="del">
          <ac:chgData name="Michael Pan" userId="0ee21308d1ee2822" providerId="LiveId" clId="{B24CB63D-A092-4530-B74E-485C3BE3234D}" dt="2024-05-05T10:03:33.443" v="1854" actId="478"/>
          <ac:picMkLst>
            <pc:docMk/>
            <pc:sldMk cId="495955672" sldId="313"/>
            <ac:picMk id="5" creationId="{53C0768E-983B-C833-E4C5-4A19DF899FA8}"/>
          </ac:picMkLst>
        </pc:picChg>
        <pc:picChg chg="add mod">
          <ac:chgData name="Michael Pan" userId="0ee21308d1ee2822" providerId="LiveId" clId="{B24CB63D-A092-4530-B74E-485C3BE3234D}" dt="2024-05-06T01:54:24.678" v="3378" actId="27614"/>
          <ac:picMkLst>
            <pc:docMk/>
            <pc:sldMk cId="495955672" sldId="313"/>
            <ac:picMk id="5" creationId="{F81AA488-5CC4-8055-6A58-AA20DEC8441C}"/>
          </ac:picMkLst>
        </pc:picChg>
        <pc:cxnChg chg="add del">
          <ac:chgData name="Michael Pan" userId="0ee21308d1ee2822" providerId="LiveId" clId="{B24CB63D-A092-4530-B74E-485C3BE3234D}" dt="2024-05-06T01:54:23.554" v="3377" actId="26606"/>
          <ac:cxnSpMkLst>
            <pc:docMk/>
            <pc:sldMk cId="495955672" sldId="313"/>
            <ac:cxnSpMk id="13" creationId="{7E1D4427-852B-4B37-8E76-0E9F1810BA2A}"/>
          </ac:cxnSpMkLst>
        </pc:cxnChg>
        <pc:cxnChg chg="add del">
          <ac:chgData name="Michael Pan" userId="0ee21308d1ee2822" providerId="LiveId" clId="{B24CB63D-A092-4530-B74E-485C3BE3234D}" dt="2024-05-06T01:54:23.554" v="3377" actId="26606"/>
          <ac:cxnSpMkLst>
            <pc:docMk/>
            <pc:sldMk cId="495955672" sldId="313"/>
            <ac:cxnSpMk id="17" creationId="{5C6A2BAE-B461-4B55-8E1F-0722ABDD1393}"/>
          </ac:cxnSpMkLst>
        </pc:cxnChg>
        <pc:cxnChg chg="add">
          <ac:chgData name="Michael Pan" userId="0ee21308d1ee2822" providerId="LiveId" clId="{B24CB63D-A092-4530-B74E-485C3BE3234D}" dt="2024-05-06T01:54:23.554" v="3377" actId="26606"/>
          <ac:cxnSpMkLst>
            <pc:docMk/>
            <pc:sldMk cId="495955672" sldId="313"/>
            <ac:cxnSpMk id="25" creationId="{7E1D4427-852B-4B37-8E76-0E9F1810BA2A}"/>
          </ac:cxnSpMkLst>
        </pc:cxnChg>
        <pc:cxnChg chg="add">
          <ac:chgData name="Michael Pan" userId="0ee21308d1ee2822" providerId="LiveId" clId="{B24CB63D-A092-4530-B74E-485C3BE3234D}" dt="2024-05-06T01:54:23.554" v="3377" actId="26606"/>
          <ac:cxnSpMkLst>
            <pc:docMk/>
            <pc:sldMk cId="495955672" sldId="313"/>
            <ac:cxnSpMk id="29" creationId="{5C6A2BAE-B461-4B55-8E1F-0722ABDD1393}"/>
          </ac:cxnSpMkLst>
        </pc:cxnChg>
        <pc:cxnChg chg="del">
          <ac:chgData name="Michael Pan" userId="0ee21308d1ee2822" providerId="LiveId" clId="{B24CB63D-A092-4530-B74E-485C3BE3234D}" dt="2024-05-05T09:59:33.631" v="1805"/>
          <ac:cxnSpMkLst>
            <pc:docMk/>
            <pc:sldMk cId="495955672" sldId="313"/>
            <ac:cxnSpMk id="30" creationId="{7E1D4427-852B-4B37-8E76-0E9F1810BA2A}"/>
          </ac:cxnSpMkLst>
        </pc:cxnChg>
        <pc:cxnChg chg="del">
          <ac:chgData name="Michael Pan" userId="0ee21308d1ee2822" providerId="LiveId" clId="{B24CB63D-A092-4530-B74E-485C3BE3234D}" dt="2024-05-05T09:59:33.631" v="1805"/>
          <ac:cxnSpMkLst>
            <pc:docMk/>
            <pc:sldMk cId="495955672" sldId="313"/>
            <ac:cxnSpMk id="34" creationId="{5C6A2BAE-B461-4B55-8E1F-0722ABDD1393}"/>
          </ac:cxnSpMkLst>
        </pc:cxnChg>
      </pc:sldChg>
      <pc:sldChg chg="del">
        <pc:chgData name="Michael Pan" userId="0ee21308d1ee2822" providerId="LiveId" clId="{B24CB63D-A092-4530-B74E-485C3BE3234D}" dt="2024-05-05T09:40:04.342" v="1" actId="47"/>
        <pc:sldMkLst>
          <pc:docMk/>
          <pc:sldMk cId="527845443" sldId="313"/>
        </pc:sldMkLst>
      </pc:sldChg>
      <pc:sldChg chg="addSp delSp modSp add mod setBg delDesignElem">
        <pc:chgData name="Michael Pan" userId="0ee21308d1ee2822" providerId="LiveId" clId="{B24CB63D-A092-4530-B74E-485C3BE3234D}" dt="2024-05-05T10:05:07.100" v="1892" actId="27614"/>
        <pc:sldMkLst>
          <pc:docMk/>
          <pc:sldMk cId="1623253914" sldId="314"/>
        </pc:sldMkLst>
        <pc:spChg chg="mod">
          <ac:chgData name="Michael Pan" userId="0ee21308d1ee2822" providerId="LiveId" clId="{B24CB63D-A092-4530-B74E-485C3BE3234D}" dt="2024-05-05T10:04:14.375" v="1867" actId="20577"/>
          <ac:spMkLst>
            <pc:docMk/>
            <pc:sldMk cId="1623253914" sldId="314"/>
            <ac:spMk id="2" creationId="{35549BF9-7BDF-4C7F-3B44-5BA6643A3890}"/>
          </ac:spMkLst>
        </pc:spChg>
        <pc:spChg chg="add del mod">
          <ac:chgData name="Michael Pan" userId="0ee21308d1ee2822" providerId="LiveId" clId="{B24CB63D-A092-4530-B74E-485C3BE3234D}" dt="2024-05-05T10:04:17.972" v="1869" actId="478"/>
          <ac:spMkLst>
            <pc:docMk/>
            <pc:sldMk cId="1623253914" sldId="314"/>
            <ac:spMk id="4" creationId="{185DAADB-530B-69CE-C5C5-0EF890520172}"/>
          </ac:spMkLst>
        </pc:spChg>
        <pc:spChg chg="add">
          <ac:chgData name="Michael Pan" userId="0ee21308d1ee2822" providerId="LiveId" clId="{B24CB63D-A092-4530-B74E-485C3BE3234D}" dt="2024-05-05T10:05:01.058" v="1888"/>
          <ac:spMkLst>
            <pc:docMk/>
            <pc:sldMk cId="1623253914" sldId="314"/>
            <ac:spMk id="6" creationId="{8F7757C8-FB25-B263-57F8-8D7B6D1E4570}"/>
          </ac:spMkLst>
        </pc:spChg>
        <pc:spChg chg="add">
          <ac:chgData name="Michael Pan" userId="0ee21308d1ee2822" providerId="LiveId" clId="{B24CB63D-A092-4530-B74E-485C3BE3234D}" dt="2024-05-05T10:05:04.885" v="1891" actId="26606"/>
          <ac:spMkLst>
            <pc:docMk/>
            <pc:sldMk cId="1623253914" sldId="314"/>
            <ac:spMk id="9" creationId="{4E4490D0-3672-446A-AC12-B4830333BDDD}"/>
          </ac:spMkLst>
        </pc:spChg>
        <pc:spChg chg="del">
          <ac:chgData name="Michael Pan" userId="0ee21308d1ee2822" providerId="LiveId" clId="{B24CB63D-A092-4530-B74E-485C3BE3234D}" dt="2024-05-05T10:04:05.774" v="1863"/>
          <ac:spMkLst>
            <pc:docMk/>
            <pc:sldMk cId="1623253914" sldId="314"/>
            <ac:spMk id="10" creationId="{4E4490D0-3672-446A-AC12-B4830333BDDD}"/>
          </ac:spMkLst>
        </pc:spChg>
        <pc:spChg chg="add">
          <ac:chgData name="Michael Pan" userId="0ee21308d1ee2822" providerId="LiveId" clId="{B24CB63D-A092-4530-B74E-485C3BE3234D}" dt="2024-05-05T10:05:04.885" v="1891" actId="26606"/>
          <ac:spMkLst>
            <pc:docMk/>
            <pc:sldMk cId="1623253914" sldId="314"/>
            <ac:spMk id="11" creationId="{39CB82C2-DF65-4EC1-8280-F201D50F570B}"/>
          </ac:spMkLst>
        </pc:spChg>
        <pc:spChg chg="del">
          <ac:chgData name="Michael Pan" userId="0ee21308d1ee2822" providerId="LiveId" clId="{B24CB63D-A092-4530-B74E-485C3BE3234D}" dt="2024-05-05T10:04:05.774" v="1863"/>
          <ac:spMkLst>
            <pc:docMk/>
            <pc:sldMk cId="1623253914" sldId="314"/>
            <ac:spMk id="12" creationId="{39CB82C2-DF65-4EC1-8280-F201D50F570B}"/>
          </ac:spMkLst>
        </pc:spChg>
        <pc:spChg chg="add">
          <ac:chgData name="Michael Pan" userId="0ee21308d1ee2822" providerId="LiveId" clId="{B24CB63D-A092-4530-B74E-485C3BE3234D}" dt="2024-05-05T10:05:04.885" v="1891" actId="26606"/>
          <ac:spMkLst>
            <pc:docMk/>
            <pc:sldMk cId="1623253914" sldId="314"/>
            <ac:spMk id="15" creationId="{FA4CD5CB-D209-4D70-8CA4-629731C59219}"/>
          </ac:spMkLst>
        </pc:spChg>
        <pc:spChg chg="del">
          <ac:chgData name="Michael Pan" userId="0ee21308d1ee2822" providerId="LiveId" clId="{B24CB63D-A092-4530-B74E-485C3BE3234D}" dt="2024-05-05T10:04:05.774" v="1863"/>
          <ac:spMkLst>
            <pc:docMk/>
            <pc:sldMk cId="1623253914" sldId="314"/>
            <ac:spMk id="16" creationId="{FA4CD5CB-D209-4D70-8CA4-629731C59219}"/>
          </ac:spMkLst>
        </pc:spChg>
        <pc:spChg chg="add">
          <ac:chgData name="Michael Pan" userId="0ee21308d1ee2822" providerId="LiveId" clId="{B24CB63D-A092-4530-B74E-485C3BE3234D}" dt="2024-05-05T10:05:04.885" v="1891" actId="26606"/>
          <ac:spMkLst>
            <pc:docMk/>
            <pc:sldMk cId="1623253914" sldId="314"/>
            <ac:spMk id="19" creationId="{B4C27B90-DF2B-4D00-BA07-18ED774CD2F1}"/>
          </ac:spMkLst>
        </pc:spChg>
        <pc:spChg chg="del">
          <ac:chgData name="Michael Pan" userId="0ee21308d1ee2822" providerId="LiveId" clId="{B24CB63D-A092-4530-B74E-485C3BE3234D}" dt="2024-05-05T10:04:05.774" v="1863"/>
          <ac:spMkLst>
            <pc:docMk/>
            <pc:sldMk cId="1623253914" sldId="314"/>
            <ac:spMk id="20" creationId="{B4C27B90-DF2B-4D00-BA07-18ED774CD2F1}"/>
          </ac:spMkLst>
        </pc:spChg>
        <pc:spChg chg="del">
          <ac:chgData name="Michael Pan" userId="0ee21308d1ee2822" providerId="LiveId" clId="{B24CB63D-A092-4530-B74E-485C3BE3234D}" dt="2024-05-05T10:04:05.774" v="1863"/>
          <ac:spMkLst>
            <pc:docMk/>
            <pc:sldMk cId="1623253914" sldId="314"/>
            <ac:spMk id="22" creationId="{593ACC25-C262-417A-8AA9-0641C772BDB6}"/>
          </ac:spMkLst>
        </pc:spChg>
        <pc:spChg chg="add">
          <ac:chgData name="Michael Pan" userId="0ee21308d1ee2822" providerId="LiveId" clId="{B24CB63D-A092-4530-B74E-485C3BE3234D}" dt="2024-05-05T10:05:04.885" v="1891" actId="26606"/>
          <ac:spMkLst>
            <pc:docMk/>
            <pc:sldMk cId="1623253914" sldId="314"/>
            <ac:spMk id="24" creationId="{593ACC25-C262-417A-8AA9-0641C772BDB6}"/>
          </ac:spMkLst>
        </pc:spChg>
        <pc:picChg chg="del">
          <ac:chgData name="Michael Pan" userId="0ee21308d1ee2822" providerId="LiveId" clId="{B24CB63D-A092-4530-B74E-485C3BE3234D}" dt="2024-05-05T10:04:16.003" v="1868" actId="478"/>
          <ac:picMkLst>
            <pc:docMk/>
            <pc:sldMk cId="1623253914" sldId="314"/>
            <ac:picMk id="5" creationId="{6C643E8C-47DC-68C3-0EBE-59A09D834FF6}"/>
          </ac:picMkLst>
        </pc:picChg>
        <pc:picChg chg="add mod">
          <ac:chgData name="Michael Pan" userId="0ee21308d1ee2822" providerId="LiveId" clId="{B24CB63D-A092-4530-B74E-485C3BE3234D}" dt="2024-05-05T10:05:07.100" v="1892" actId="27614"/>
          <ac:picMkLst>
            <pc:docMk/>
            <pc:sldMk cId="1623253914" sldId="314"/>
            <ac:picMk id="7" creationId="{13FA4F2E-5B55-723A-E761-B07A7B555EBF}"/>
          </ac:picMkLst>
        </pc:picChg>
        <pc:cxnChg chg="add">
          <ac:chgData name="Michael Pan" userId="0ee21308d1ee2822" providerId="LiveId" clId="{B24CB63D-A092-4530-B74E-485C3BE3234D}" dt="2024-05-05T10:05:04.885" v="1891" actId="26606"/>
          <ac:cxnSpMkLst>
            <pc:docMk/>
            <pc:sldMk cId="1623253914" sldId="314"/>
            <ac:cxnSpMk id="13" creationId="{7E1D4427-852B-4B37-8E76-0E9F1810BA2A}"/>
          </ac:cxnSpMkLst>
        </pc:cxnChg>
        <pc:cxnChg chg="del">
          <ac:chgData name="Michael Pan" userId="0ee21308d1ee2822" providerId="LiveId" clId="{B24CB63D-A092-4530-B74E-485C3BE3234D}" dt="2024-05-05T10:04:05.774" v="1863"/>
          <ac:cxnSpMkLst>
            <pc:docMk/>
            <pc:sldMk cId="1623253914" sldId="314"/>
            <ac:cxnSpMk id="14" creationId="{7E1D4427-852B-4B37-8E76-0E9F1810BA2A}"/>
          </ac:cxnSpMkLst>
        </pc:cxnChg>
        <pc:cxnChg chg="add">
          <ac:chgData name="Michael Pan" userId="0ee21308d1ee2822" providerId="LiveId" clId="{B24CB63D-A092-4530-B74E-485C3BE3234D}" dt="2024-05-05T10:05:04.885" v="1891" actId="26606"/>
          <ac:cxnSpMkLst>
            <pc:docMk/>
            <pc:sldMk cId="1623253914" sldId="314"/>
            <ac:cxnSpMk id="17" creationId="{5C6A2BAE-B461-4B55-8E1F-0722ABDD1393}"/>
          </ac:cxnSpMkLst>
        </pc:cxnChg>
        <pc:cxnChg chg="del">
          <ac:chgData name="Michael Pan" userId="0ee21308d1ee2822" providerId="LiveId" clId="{B24CB63D-A092-4530-B74E-485C3BE3234D}" dt="2024-05-05T10:04:05.774" v="1863"/>
          <ac:cxnSpMkLst>
            <pc:docMk/>
            <pc:sldMk cId="1623253914" sldId="314"/>
            <ac:cxnSpMk id="18" creationId="{5C6A2BAE-B461-4B55-8E1F-0722ABDD1393}"/>
          </ac:cxnSpMkLst>
        </pc:cxnChg>
      </pc:sldChg>
      <pc:sldChg chg="addSp delSp modSp add mod">
        <pc:chgData name="Michael Pan" userId="0ee21308d1ee2822" providerId="LiveId" clId="{B24CB63D-A092-4530-B74E-485C3BE3234D}" dt="2024-05-06T01:56:41.492" v="3399" actId="1076"/>
        <pc:sldMkLst>
          <pc:docMk/>
          <pc:sldMk cId="3654060313" sldId="315"/>
        </pc:sldMkLst>
        <pc:spChg chg="mod">
          <ac:chgData name="Michael Pan" userId="0ee21308d1ee2822" providerId="LiveId" clId="{B24CB63D-A092-4530-B74E-485C3BE3234D}" dt="2024-05-05T10:04:20.974" v="1874" actId="20577"/>
          <ac:spMkLst>
            <pc:docMk/>
            <pc:sldMk cId="3654060313" sldId="315"/>
            <ac:spMk id="2" creationId="{2C28ED01-ED06-4BDE-9D98-6AA56AEE5ADB}"/>
          </ac:spMkLst>
        </pc:spChg>
        <pc:picChg chg="add del mod">
          <ac:chgData name="Michael Pan" userId="0ee21308d1ee2822" providerId="LiveId" clId="{B24CB63D-A092-4530-B74E-485C3BE3234D}" dt="2024-05-06T01:56:16.665" v="3395" actId="478"/>
          <ac:picMkLst>
            <pc:docMk/>
            <pc:sldMk cId="3654060313" sldId="315"/>
            <ac:picMk id="4" creationId="{49FBAFB5-ACB9-8F59-2C65-25C2EF1D4B73}"/>
          </ac:picMkLst>
        </pc:picChg>
        <pc:picChg chg="add mod">
          <ac:chgData name="Michael Pan" userId="0ee21308d1ee2822" providerId="LiveId" clId="{B24CB63D-A092-4530-B74E-485C3BE3234D}" dt="2024-05-06T01:56:41.492" v="3399" actId="1076"/>
          <ac:picMkLst>
            <pc:docMk/>
            <pc:sldMk cId="3654060313" sldId="315"/>
            <ac:picMk id="5" creationId="{59739C29-F2D9-3704-F9A7-6BE44305BB8A}"/>
          </ac:picMkLst>
        </pc:picChg>
        <pc:picChg chg="del">
          <ac:chgData name="Michael Pan" userId="0ee21308d1ee2822" providerId="LiveId" clId="{B24CB63D-A092-4530-B74E-485C3BE3234D}" dt="2024-05-05T10:04:31.033" v="1886" actId="478"/>
          <ac:picMkLst>
            <pc:docMk/>
            <pc:sldMk cId="3654060313" sldId="315"/>
            <ac:picMk id="6" creationId="{04778B4B-6A81-5D91-F711-FCEBA72243FA}"/>
          </ac:picMkLst>
        </pc:picChg>
      </pc:sldChg>
      <pc:sldChg chg="addSp delSp modSp add mod setBg">
        <pc:chgData name="Michael Pan" userId="0ee21308d1ee2822" providerId="LiveId" clId="{B24CB63D-A092-4530-B74E-485C3BE3234D}" dt="2024-05-06T01:57:01.215" v="3405" actId="962"/>
        <pc:sldMkLst>
          <pc:docMk/>
          <pc:sldMk cId="768680544" sldId="316"/>
        </pc:sldMkLst>
        <pc:spChg chg="mod">
          <ac:chgData name="Michael Pan" userId="0ee21308d1ee2822" providerId="LiveId" clId="{B24CB63D-A092-4530-B74E-485C3BE3234D}" dt="2024-05-05T10:06:14.012" v="1902" actId="26606"/>
          <ac:spMkLst>
            <pc:docMk/>
            <pc:sldMk cId="768680544" sldId="316"/>
            <ac:spMk id="2" creationId="{F9292FE0-6BFC-F09A-B882-9540EDA91DBA}"/>
          </ac:spMkLst>
        </pc:spChg>
        <pc:spChg chg="add del">
          <ac:chgData name="Michael Pan" userId="0ee21308d1ee2822" providerId="LiveId" clId="{B24CB63D-A092-4530-B74E-485C3BE3234D}" dt="2024-05-06T01:57:00.036" v="3403" actId="26606"/>
          <ac:spMkLst>
            <pc:docMk/>
            <pc:sldMk cId="768680544" sldId="316"/>
            <ac:spMk id="9" creationId="{4E4490D0-3672-446A-AC12-B4830333BDDD}"/>
          </ac:spMkLst>
        </pc:spChg>
        <pc:spChg chg="add del">
          <ac:chgData name="Michael Pan" userId="0ee21308d1ee2822" providerId="LiveId" clId="{B24CB63D-A092-4530-B74E-485C3BE3234D}" dt="2024-05-06T01:57:00.036" v="3403" actId="26606"/>
          <ac:spMkLst>
            <pc:docMk/>
            <pc:sldMk cId="768680544" sldId="316"/>
            <ac:spMk id="11" creationId="{39CB82C2-DF65-4EC1-8280-F201D50F570B}"/>
          </ac:spMkLst>
        </pc:spChg>
        <pc:spChg chg="add del">
          <ac:chgData name="Michael Pan" userId="0ee21308d1ee2822" providerId="LiveId" clId="{B24CB63D-A092-4530-B74E-485C3BE3234D}" dt="2024-05-06T01:57:00.036" v="3403" actId="26606"/>
          <ac:spMkLst>
            <pc:docMk/>
            <pc:sldMk cId="768680544" sldId="316"/>
            <ac:spMk id="15" creationId="{C4AAA502-5435-489E-9538-3A40E6C71461}"/>
          </ac:spMkLst>
        </pc:spChg>
        <pc:spChg chg="add del">
          <ac:chgData name="Michael Pan" userId="0ee21308d1ee2822" providerId="LiveId" clId="{B24CB63D-A092-4530-B74E-485C3BE3234D}" dt="2024-05-06T01:57:00.036" v="3403" actId="26606"/>
          <ac:spMkLst>
            <pc:docMk/>
            <pc:sldMk cId="768680544" sldId="316"/>
            <ac:spMk id="19" creationId="{DE42378B-2E28-4810-8421-7A473A40E376}"/>
          </ac:spMkLst>
        </pc:spChg>
        <pc:spChg chg="add del">
          <ac:chgData name="Michael Pan" userId="0ee21308d1ee2822" providerId="LiveId" clId="{B24CB63D-A092-4530-B74E-485C3BE3234D}" dt="2024-05-06T01:57:00.036" v="3403" actId="26606"/>
          <ac:spMkLst>
            <pc:docMk/>
            <pc:sldMk cId="768680544" sldId="316"/>
            <ac:spMk id="21" creationId="{0D91DD17-237F-4811-BC0E-128EB1BD7CFE}"/>
          </ac:spMkLst>
        </pc:spChg>
        <pc:spChg chg="add">
          <ac:chgData name="Michael Pan" userId="0ee21308d1ee2822" providerId="LiveId" clId="{B24CB63D-A092-4530-B74E-485C3BE3234D}" dt="2024-05-06T01:57:00.036" v="3403" actId="26606"/>
          <ac:spMkLst>
            <pc:docMk/>
            <pc:sldMk cId="768680544" sldId="316"/>
            <ac:spMk id="26" creationId="{4E4490D0-3672-446A-AC12-B4830333BDDD}"/>
          </ac:spMkLst>
        </pc:spChg>
        <pc:spChg chg="add">
          <ac:chgData name="Michael Pan" userId="0ee21308d1ee2822" providerId="LiveId" clId="{B24CB63D-A092-4530-B74E-485C3BE3234D}" dt="2024-05-06T01:57:00.036" v="3403" actId="26606"/>
          <ac:spMkLst>
            <pc:docMk/>
            <pc:sldMk cId="768680544" sldId="316"/>
            <ac:spMk id="28" creationId="{39CB82C2-DF65-4EC1-8280-F201D50F570B}"/>
          </ac:spMkLst>
        </pc:spChg>
        <pc:spChg chg="add">
          <ac:chgData name="Michael Pan" userId="0ee21308d1ee2822" providerId="LiveId" clId="{B24CB63D-A092-4530-B74E-485C3BE3234D}" dt="2024-05-06T01:57:00.036" v="3403" actId="26606"/>
          <ac:spMkLst>
            <pc:docMk/>
            <pc:sldMk cId="768680544" sldId="316"/>
            <ac:spMk id="32" creationId="{C4AAA502-5435-489E-9538-3A40E6C71461}"/>
          </ac:spMkLst>
        </pc:spChg>
        <pc:spChg chg="add">
          <ac:chgData name="Michael Pan" userId="0ee21308d1ee2822" providerId="LiveId" clId="{B24CB63D-A092-4530-B74E-485C3BE3234D}" dt="2024-05-06T01:57:00.036" v="3403" actId="26606"/>
          <ac:spMkLst>
            <pc:docMk/>
            <pc:sldMk cId="768680544" sldId="316"/>
            <ac:spMk id="36" creationId="{DE42378B-2E28-4810-8421-7A473A40E376}"/>
          </ac:spMkLst>
        </pc:spChg>
        <pc:spChg chg="add">
          <ac:chgData name="Michael Pan" userId="0ee21308d1ee2822" providerId="LiveId" clId="{B24CB63D-A092-4530-B74E-485C3BE3234D}" dt="2024-05-06T01:57:00.036" v="3403" actId="26606"/>
          <ac:spMkLst>
            <pc:docMk/>
            <pc:sldMk cId="768680544" sldId="316"/>
            <ac:spMk id="38" creationId="{0D91DD17-237F-4811-BC0E-128EB1BD7CFE}"/>
          </ac:spMkLst>
        </pc:spChg>
        <pc:picChg chg="add del mod">
          <ac:chgData name="Michael Pan" userId="0ee21308d1ee2822" providerId="LiveId" clId="{B24CB63D-A092-4530-B74E-485C3BE3234D}" dt="2024-05-06T01:56:43.893" v="3400" actId="478"/>
          <ac:picMkLst>
            <pc:docMk/>
            <pc:sldMk cId="768680544" sldId="316"/>
            <ac:picMk id="4" creationId="{81B70CE9-B1A1-7EB8-36C5-640B74FD4C45}"/>
          </ac:picMkLst>
        </pc:picChg>
        <pc:picChg chg="add mod">
          <ac:chgData name="Michael Pan" userId="0ee21308d1ee2822" providerId="LiveId" clId="{B24CB63D-A092-4530-B74E-485C3BE3234D}" dt="2024-05-06T01:57:01.215" v="3405" actId="962"/>
          <ac:picMkLst>
            <pc:docMk/>
            <pc:sldMk cId="768680544" sldId="316"/>
            <ac:picMk id="5" creationId="{BD8740D9-5E58-B6E1-3F88-93665FDFA083}"/>
          </ac:picMkLst>
        </pc:picChg>
        <pc:picChg chg="del">
          <ac:chgData name="Michael Pan" userId="0ee21308d1ee2822" providerId="LiveId" clId="{B24CB63D-A092-4530-B74E-485C3BE3234D}" dt="2024-05-05T10:04:31.583" v="1887" actId="478"/>
          <ac:picMkLst>
            <pc:docMk/>
            <pc:sldMk cId="768680544" sldId="316"/>
            <ac:picMk id="8" creationId="{98CBA97C-8FFF-F2B1-C682-D6CE7BB569E5}"/>
          </ac:picMkLst>
        </pc:picChg>
        <pc:cxnChg chg="add del">
          <ac:chgData name="Michael Pan" userId="0ee21308d1ee2822" providerId="LiveId" clId="{B24CB63D-A092-4530-B74E-485C3BE3234D}" dt="2024-05-06T01:57:00.036" v="3403" actId="26606"/>
          <ac:cxnSpMkLst>
            <pc:docMk/>
            <pc:sldMk cId="768680544" sldId="316"/>
            <ac:cxnSpMk id="13" creationId="{7E1D4427-852B-4B37-8E76-0E9F1810BA2A}"/>
          </ac:cxnSpMkLst>
        </pc:cxnChg>
        <pc:cxnChg chg="add del">
          <ac:chgData name="Michael Pan" userId="0ee21308d1ee2822" providerId="LiveId" clId="{B24CB63D-A092-4530-B74E-485C3BE3234D}" dt="2024-05-06T01:57:00.036" v="3403" actId="26606"/>
          <ac:cxnSpMkLst>
            <pc:docMk/>
            <pc:sldMk cId="768680544" sldId="316"/>
            <ac:cxnSpMk id="17" creationId="{C9AC0290-4702-4519-B0F4-C2A46880997B}"/>
          </ac:cxnSpMkLst>
        </pc:cxnChg>
        <pc:cxnChg chg="add">
          <ac:chgData name="Michael Pan" userId="0ee21308d1ee2822" providerId="LiveId" clId="{B24CB63D-A092-4530-B74E-485C3BE3234D}" dt="2024-05-06T01:57:00.036" v="3403" actId="26606"/>
          <ac:cxnSpMkLst>
            <pc:docMk/>
            <pc:sldMk cId="768680544" sldId="316"/>
            <ac:cxnSpMk id="30" creationId="{7E1D4427-852B-4B37-8E76-0E9F1810BA2A}"/>
          </ac:cxnSpMkLst>
        </pc:cxnChg>
        <pc:cxnChg chg="add">
          <ac:chgData name="Michael Pan" userId="0ee21308d1ee2822" providerId="LiveId" clId="{B24CB63D-A092-4530-B74E-485C3BE3234D}" dt="2024-05-06T01:57:00.036" v="3403" actId="26606"/>
          <ac:cxnSpMkLst>
            <pc:docMk/>
            <pc:sldMk cId="768680544" sldId="316"/>
            <ac:cxnSpMk id="34" creationId="{C9AC0290-4702-4519-B0F4-C2A46880997B}"/>
          </ac:cxnSpMkLst>
        </pc:cxnChg>
      </pc:sldChg>
      <pc:sldChg chg="addSp delSp modSp add mod setBg delDesignElem">
        <pc:chgData name="Michael Pan" userId="0ee21308d1ee2822" providerId="LiveId" clId="{B24CB63D-A092-4530-B74E-485C3BE3234D}" dt="2024-05-06T01:57:09.805" v="3409" actId="27614"/>
        <pc:sldMkLst>
          <pc:docMk/>
          <pc:sldMk cId="720267015" sldId="317"/>
        </pc:sldMkLst>
        <pc:spChg chg="mod">
          <ac:chgData name="Michael Pan" userId="0ee21308d1ee2822" providerId="LiveId" clId="{B24CB63D-A092-4530-B74E-485C3BE3234D}" dt="2024-05-05T10:04:27.409" v="1884" actId="20577"/>
          <ac:spMkLst>
            <pc:docMk/>
            <pc:sldMk cId="720267015" sldId="317"/>
            <ac:spMk id="2" creationId="{AC543C90-DA98-332C-1E45-B2FD6BCD0AF8}"/>
          </ac:spMkLst>
        </pc:spChg>
        <pc:spChg chg="add del">
          <ac:chgData name="Michael Pan" userId="0ee21308d1ee2822" providerId="LiveId" clId="{B24CB63D-A092-4530-B74E-485C3BE3234D}" dt="2024-05-06T01:57:08.798" v="3408" actId="26606"/>
          <ac:spMkLst>
            <pc:docMk/>
            <pc:sldMk cId="720267015" sldId="317"/>
            <ac:spMk id="8" creationId="{4E4490D0-3672-446A-AC12-B4830333BDDD}"/>
          </ac:spMkLst>
        </pc:spChg>
        <pc:spChg chg="add del">
          <ac:chgData name="Michael Pan" userId="0ee21308d1ee2822" providerId="LiveId" clId="{B24CB63D-A092-4530-B74E-485C3BE3234D}" dt="2024-05-06T01:57:08.798" v="3408" actId="26606"/>
          <ac:spMkLst>
            <pc:docMk/>
            <pc:sldMk cId="720267015" sldId="317"/>
            <ac:spMk id="10" creationId="{39CB82C2-DF65-4EC1-8280-F201D50F570B}"/>
          </ac:spMkLst>
        </pc:spChg>
        <pc:spChg chg="add del">
          <ac:chgData name="Michael Pan" userId="0ee21308d1ee2822" providerId="LiveId" clId="{B24CB63D-A092-4530-B74E-485C3BE3234D}" dt="2024-05-06T01:57:08.798" v="3408" actId="26606"/>
          <ac:spMkLst>
            <pc:docMk/>
            <pc:sldMk cId="720267015" sldId="317"/>
            <ac:spMk id="14" creationId="{FA4CD5CB-D209-4D70-8CA4-629731C59219}"/>
          </ac:spMkLst>
        </pc:spChg>
        <pc:spChg chg="add del">
          <ac:chgData name="Michael Pan" userId="0ee21308d1ee2822" providerId="LiveId" clId="{B24CB63D-A092-4530-B74E-485C3BE3234D}" dt="2024-05-06T01:57:08.798" v="3408" actId="26606"/>
          <ac:spMkLst>
            <pc:docMk/>
            <pc:sldMk cId="720267015" sldId="317"/>
            <ac:spMk id="18" creationId="{B4C27B90-DF2B-4D00-BA07-18ED774CD2F1}"/>
          </ac:spMkLst>
        </pc:spChg>
        <pc:spChg chg="add del">
          <ac:chgData name="Michael Pan" userId="0ee21308d1ee2822" providerId="LiveId" clId="{B24CB63D-A092-4530-B74E-485C3BE3234D}" dt="2024-05-06T01:57:08.798" v="3408" actId="26606"/>
          <ac:spMkLst>
            <pc:docMk/>
            <pc:sldMk cId="720267015" sldId="317"/>
            <ac:spMk id="20" creationId="{593ACC25-C262-417A-8AA9-0641C772BDB6}"/>
          </ac:spMkLst>
        </pc:spChg>
        <pc:spChg chg="add">
          <ac:chgData name="Michael Pan" userId="0ee21308d1ee2822" providerId="LiveId" clId="{B24CB63D-A092-4530-B74E-485C3BE3234D}" dt="2024-05-06T01:57:08.798" v="3408" actId="26606"/>
          <ac:spMkLst>
            <pc:docMk/>
            <pc:sldMk cId="720267015" sldId="317"/>
            <ac:spMk id="25" creationId="{4E4490D0-3672-446A-AC12-B4830333BDDD}"/>
          </ac:spMkLst>
        </pc:spChg>
        <pc:spChg chg="del">
          <ac:chgData name="Michael Pan" userId="0ee21308d1ee2822" providerId="LiveId" clId="{B24CB63D-A092-4530-B74E-485C3BE3234D}" dt="2024-05-05T10:04:05.774" v="1863"/>
          <ac:spMkLst>
            <pc:docMk/>
            <pc:sldMk cId="720267015" sldId="317"/>
            <ac:spMk id="26" creationId="{4E4490D0-3672-446A-AC12-B4830333BDDD}"/>
          </ac:spMkLst>
        </pc:spChg>
        <pc:spChg chg="add">
          <ac:chgData name="Michael Pan" userId="0ee21308d1ee2822" providerId="LiveId" clId="{B24CB63D-A092-4530-B74E-485C3BE3234D}" dt="2024-05-06T01:57:08.798" v="3408" actId="26606"/>
          <ac:spMkLst>
            <pc:docMk/>
            <pc:sldMk cId="720267015" sldId="317"/>
            <ac:spMk id="27" creationId="{39CB82C2-DF65-4EC1-8280-F201D50F570B}"/>
          </ac:spMkLst>
        </pc:spChg>
        <pc:spChg chg="del">
          <ac:chgData name="Michael Pan" userId="0ee21308d1ee2822" providerId="LiveId" clId="{B24CB63D-A092-4530-B74E-485C3BE3234D}" dt="2024-05-05T10:04:05.774" v="1863"/>
          <ac:spMkLst>
            <pc:docMk/>
            <pc:sldMk cId="720267015" sldId="317"/>
            <ac:spMk id="28" creationId="{39CB82C2-DF65-4EC1-8280-F201D50F570B}"/>
          </ac:spMkLst>
        </pc:spChg>
        <pc:spChg chg="add">
          <ac:chgData name="Michael Pan" userId="0ee21308d1ee2822" providerId="LiveId" clId="{B24CB63D-A092-4530-B74E-485C3BE3234D}" dt="2024-05-06T01:57:08.798" v="3408" actId="26606"/>
          <ac:spMkLst>
            <pc:docMk/>
            <pc:sldMk cId="720267015" sldId="317"/>
            <ac:spMk id="31" creationId="{FA4CD5CB-D209-4D70-8CA4-629731C59219}"/>
          </ac:spMkLst>
        </pc:spChg>
        <pc:spChg chg="del">
          <ac:chgData name="Michael Pan" userId="0ee21308d1ee2822" providerId="LiveId" clId="{B24CB63D-A092-4530-B74E-485C3BE3234D}" dt="2024-05-05T10:04:05.774" v="1863"/>
          <ac:spMkLst>
            <pc:docMk/>
            <pc:sldMk cId="720267015" sldId="317"/>
            <ac:spMk id="32" creationId="{FA4CD5CB-D209-4D70-8CA4-629731C59219}"/>
          </ac:spMkLst>
        </pc:spChg>
        <pc:spChg chg="add">
          <ac:chgData name="Michael Pan" userId="0ee21308d1ee2822" providerId="LiveId" clId="{B24CB63D-A092-4530-B74E-485C3BE3234D}" dt="2024-05-06T01:57:08.798" v="3408" actId="26606"/>
          <ac:spMkLst>
            <pc:docMk/>
            <pc:sldMk cId="720267015" sldId="317"/>
            <ac:spMk id="35" creationId="{B4C27B90-DF2B-4D00-BA07-18ED774CD2F1}"/>
          </ac:spMkLst>
        </pc:spChg>
        <pc:spChg chg="del">
          <ac:chgData name="Michael Pan" userId="0ee21308d1ee2822" providerId="LiveId" clId="{B24CB63D-A092-4530-B74E-485C3BE3234D}" dt="2024-05-05T10:04:05.774" v="1863"/>
          <ac:spMkLst>
            <pc:docMk/>
            <pc:sldMk cId="720267015" sldId="317"/>
            <ac:spMk id="36" creationId="{B4C27B90-DF2B-4D00-BA07-18ED774CD2F1}"/>
          </ac:spMkLst>
        </pc:spChg>
        <pc:spChg chg="add">
          <ac:chgData name="Michael Pan" userId="0ee21308d1ee2822" providerId="LiveId" clId="{B24CB63D-A092-4530-B74E-485C3BE3234D}" dt="2024-05-06T01:57:08.798" v="3408" actId="26606"/>
          <ac:spMkLst>
            <pc:docMk/>
            <pc:sldMk cId="720267015" sldId="317"/>
            <ac:spMk id="37" creationId="{593ACC25-C262-417A-8AA9-0641C772BDB6}"/>
          </ac:spMkLst>
        </pc:spChg>
        <pc:spChg chg="del">
          <ac:chgData name="Michael Pan" userId="0ee21308d1ee2822" providerId="LiveId" clId="{B24CB63D-A092-4530-B74E-485C3BE3234D}" dt="2024-05-05T10:04:05.774" v="1863"/>
          <ac:spMkLst>
            <pc:docMk/>
            <pc:sldMk cId="720267015" sldId="317"/>
            <ac:spMk id="38" creationId="{593ACC25-C262-417A-8AA9-0641C772BDB6}"/>
          </ac:spMkLst>
        </pc:spChg>
        <pc:picChg chg="add del mod">
          <ac:chgData name="Michael Pan" userId="0ee21308d1ee2822" providerId="LiveId" clId="{B24CB63D-A092-4530-B74E-485C3BE3234D}" dt="2024-05-06T01:57:05.763" v="3406" actId="478"/>
          <ac:picMkLst>
            <pc:docMk/>
            <pc:sldMk cId="720267015" sldId="317"/>
            <ac:picMk id="3" creationId="{744764E3-6959-AADB-0552-DDCB5952EC04}"/>
          </ac:picMkLst>
        </pc:picChg>
        <pc:picChg chg="add mod">
          <ac:chgData name="Michael Pan" userId="0ee21308d1ee2822" providerId="LiveId" clId="{B24CB63D-A092-4530-B74E-485C3BE3234D}" dt="2024-05-06T01:57:09.805" v="3409" actId="27614"/>
          <ac:picMkLst>
            <pc:docMk/>
            <pc:sldMk cId="720267015" sldId="317"/>
            <ac:picMk id="4" creationId="{440323C8-33E2-6239-194A-834E40F7A6C9}"/>
          </ac:picMkLst>
        </pc:picChg>
        <pc:picChg chg="del">
          <ac:chgData name="Michael Pan" userId="0ee21308d1ee2822" providerId="LiveId" clId="{B24CB63D-A092-4530-B74E-485C3BE3234D}" dt="2024-05-05T10:04:29.407" v="1885" actId="478"/>
          <ac:picMkLst>
            <pc:docMk/>
            <pc:sldMk cId="720267015" sldId="317"/>
            <ac:picMk id="5" creationId="{53C0768E-983B-C833-E4C5-4A19DF899FA8}"/>
          </ac:picMkLst>
        </pc:picChg>
        <pc:cxnChg chg="add del">
          <ac:chgData name="Michael Pan" userId="0ee21308d1ee2822" providerId="LiveId" clId="{B24CB63D-A092-4530-B74E-485C3BE3234D}" dt="2024-05-06T01:57:08.798" v="3408" actId="26606"/>
          <ac:cxnSpMkLst>
            <pc:docMk/>
            <pc:sldMk cId="720267015" sldId="317"/>
            <ac:cxnSpMk id="12" creationId="{7E1D4427-852B-4B37-8E76-0E9F1810BA2A}"/>
          </ac:cxnSpMkLst>
        </pc:cxnChg>
        <pc:cxnChg chg="add del">
          <ac:chgData name="Michael Pan" userId="0ee21308d1ee2822" providerId="LiveId" clId="{B24CB63D-A092-4530-B74E-485C3BE3234D}" dt="2024-05-06T01:57:08.798" v="3408" actId="26606"/>
          <ac:cxnSpMkLst>
            <pc:docMk/>
            <pc:sldMk cId="720267015" sldId="317"/>
            <ac:cxnSpMk id="16" creationId="{5C6A2BAE-B461-4B55-8E1F-0722ABDD1393}"/>
          </ac:cxnSpMkLst>
        </pc:cxnChg>
        <pc:cxnChg chg="add">
          <ac:chgData name="Michael Pan" userId="0ee21308d1ee2822" providerId="LiveId" clId="{B24CB63D-A092-4530-B74E-485C3BE3234D}" dt="2024-05-06T01:57:08.798" v="3408" actId="26606"/>
          <ac:cxnSpMkLst>
            <pc:docMk/>
            <pc:sldMk cId="720267015" sldId="317"/>
            <ac:cxnSpMk id="29" creationId="{7E1D4427-852B-4B37-8E76-0E9F1810BA2A}"/>
          </ac:cxnSpMkLst>
        </pc:cxnChg>
        <pc:cxnChg chg="del">
          <ac:chgData name="Michael Pan" userId="0ee21308d1ee2822" providerId="LiveId" clId="{B24CB63D-A092-4530-B74E-485C3BE3234D}" dt="2024-05-05T10:04:05.774" v="1863"/>
          <ac:cxnSpMkLst>
            <pc:docMk/>
            <pc:sldMk cId="720267015" sldId="317"/>
            <ac:cxnSpMk id="30" creationId="{7E1D4427-852B-4B37-8E76-0E9F1810BA2A}"/>
          </ac:cxnSpMkLst>
        </pc:cxnChg>
        <pc:cxnChg chg="add">
          <ac:chgData name="Michael Pan" userId="0ee21308d1ee2822" providerId="LiveId" clId="{B24CB63D-A092-4530-B74E-485C3BE3234D}" dt="2024-05-06T01:57:08.798" v="3408" actId="26606"/>
          <ac:cxnSpMkLst>
            <pc:docMk/>
            <pc:sldMk cId="720267015" sldId="317"/>
            <ac:cxnSpMk id="33" creationId="{5C6A2BAE-B461-4B55-8E1F-0722ABDD1393}"/>
          </ac:cxnSpMkLst>
        </pc:cxnChg>
        <pc:cxnChg chg="del">
          <ac:chgData name="Michael Pan" userId="0ee21308d1ee2822" providerId="LiveId" clId="{B24CB63D-A092-4530-B74E-485C3BE3234D}" dt="2024-05-05T10:04:05.774" v="1863"/>
          <ac:cxnSpMkLst>
            <pc:docMk/>
            <pc:sldMk cId="720267015" sldId="317"/>
            <ac:cxnSpMk id="34" creationId="{5C6A2BAE-B461-4B55-8E1F-0722ABDD1393}"/>
          </ac:cxnSpMkLst>
        </pc:cxnChg>
      </pc:sldChg>
      <pc:sldChg chg="del">
        <pc:chgData name="Michael Pan" userId="0ee21308d1ee2822" providerId="LiveId" clId="{B24CB63D-A092-4530-B74E-485C3BE3234D}" dt="2024-05-05T09:40:04.074" v="0" actId="47"/>
        <pc:sldMkLst>
          <pc:docMk/>
          <pc:sldMk cId="2512651764" sldId="317"/>
        </pc:sldMkLst>
      </pc:sldChg>
      <pc:sldChg chg="delSp add del setBg delDesignElem">
        <pc:chgData name="Michael Pan" userId="0ee21308d1ee2822" providerId="LiveId" clId="{B24CB63D-A092-4530-B74E-485C3BE3234D}" dt="2024-05-05T10:07:11.853" v="1912" actId="47"/>
        <pc:sldMkLst>
          <pc:docMk/>
          <pc:sldMk cId="889286876" sldId="318"/>
        </pc:sldMkLst>
        <pc:spChg chg="del">
          <ac:chgData name="Michael Pan" userId="0ee21308d1ee2822" providerId="LiveId" clId="{B24CB63D-A092-4530-B74E-485C3BE3234D}" dt="2024-05-05T10:07:01.863" v="1911"/>
          <ac:spMkLst>
            <pc:docMk/>
            <pc:sldMk cId="889286876" sldId="318"/>
            <ac:spMk id="9" creationId="{4E4490D0-3672-446A-AC12-B4830333BDDD}"/>
          </ac:spMkLst>
        </pc:spChg>
        <pc:spChg chg="del">
          <ac:chgData name="Michael Pan" userId="0ee21308d1ee2822" providerId="LiveId" clId="{B24CB63D-A092-4530-B74E-485C3BE3234D}" dt="2024-05-05T10:07:01.863" v="1911"/>
          <ac:spMkLst>
            <pc:docMk/>
            <pc:sldMk cId="889286876" sldId="318"/>
            <ac:spMk id="11" creationId="{39CB82C2-DF65-4EC1-8280-F201D50F570B}"/>
          </ac:spMkLst>
        </pc:spChg>
        <pc:spChg chg="del">
          <ac:chgData name="Michael Pan" userId="0ee21308d1ee2822" providerId="LiveId" clId="{B24CB63D-A092-4530-B74E-485C3BE3234D}" dt="2024-05-05T10:07:01.863" v="1911"/>
          <ac:spMkLst>
            <pc:docMk/>
            <pc:sldMk cId="889286876" sldId="318"/>
            <ac:spMk id="15" creationId="{FA4CD5CB-D209-4D70-8CA4-629731C59219}"/>
          </ac:spMkLst>
        </pc:spChg>
        <pc:spChg chg="del">
          <ac:chgData name="Michael Pan" userId="0ee21308d1ee2822" providerId="LiveId" clId="{B24CB63D-A092-4530-B74E-485C3BE3234D}" dt="2024-05-05T10:07:01.863" v="1911"/>
          <ac:spMkLst>
            <pc:docMk/>
            <pc:sldMk cId="889286876" sldId="318"/>
            <ac:spMk id="19" creationId="{B4C27B90-DF2B-4D00-BA07-18ED774CD2F1}"/>
          </ac:spMkLst>
        </pc:spChg>
        <pc:spChg chg="del">
          <ac:chgData name="Michael Pan" userId="0ee21308d1ee2822" providerId="LiveId" clId="{B24CB63D-A092-4530-B74E-485C3BE3234D}" dt="2024-05-05T10:07:01.863" v="1911"/>
          <ac:spMkLst>
            <pc:docMk/>
            <pc:sldMk cId="889286876" sldId="318"/>
            <ac:spMk id="24" creationId="{593ACC25-C262-417A-8AA9-0641C772BDB6}"/>
          </ac:spMkLst>
        </pc:spChg>
        <pc:cxnChg chg="del">
          <ac:chgData name="Michael Pan" userId="0ee21308d1ee2822" providerId="LiveId" clId="{B24CB63D-A092-4530-B74E-485C3BE3234D}" dt="2024-05-05T10:07:01.863" v="1911"/>
          <ac:cxnSpMkLst>
            <pc:docMk/>
            <pc:sldMk cId="889286876" sldId="318"/>
            <ac:cxnSpMk id="13" creationId="{7E1D4427-852B-4B37-8E76-0E9F1810BA2A}"/>
          </ac:cxnSpMkLst>
        </pc:cxnChg>
        <pc:cxnChg chg="del">
          <ac:chgData name="Michael Pan" userId="0ee21308d1ee2822" providerId="LiveId" clId="{B24CB63D-A092-4530-B74E-485C3BE3234D}" dt="2024-05-05T10:07:01.863" v="1911"/>
          <ac:cxnSpMkLst>
            <pc:docMk/>
            <pc:sldMk cId="889286876" sldId="318"/>
            <ac:cxnSpMk id="17" creationId="{5C6A2BAE-B461-4B55-8E1F-0722ABDD1393}"/>
          </ac:cxnSpMkLst>
        </pc:cxnChg>
      </pc:sldChg>
      <pc:sldChg chg="addSp delSp modSp add mod setBg delDesignElem">
        <pc:chgData name="Michael Pan" userId="0ee21308d1ee2822" providerId="LiveId" clId="{B24CB63D-A092-4530-B74E-485C3BE3234D}" dt="2024-05-06T01:57:45.136" v="3413" actId="27614"/>
        <pc:sldMkLst>
          <pc:docMk/>
          <pc:sldMk cId="2775588070" sldId="318"/>
        </pc:sldMkLst>
        <pc:spChg chg="mod">
          <ac:chgData name="Michael Pan" userId="0ee21308d1ee2822" providerId="LiveId" clId="{B24CB63D-A092-4530-B74E-485C3BE3234D}" dt="2024-05-05T10:07:32.220" v="1921" actId="20577"/>
          <ac:spMkLst>
            <pc:docMk/>
            <pc:sldMk cId="2775588070" sldId="318"/>
            <ac:spMk id="2" creationId="{35549BF9-7BDF-4C7F-3B44-5BA6643A3890}"/>
          </ac:spMkLst>
        </pc:spChg>
        <pc:spChg chg="add del">
          <ac:chgData name="Michael Pan" userId="0ee21308d1ee2822" providerId="LiveId" clId="{B24CB63D-A092-4530-B74E-485C3BE3234D}" dt="2024-05-06T01:57:44.203" v="3412" actId="26606"/>
          <ac:spMkLst>
            <pc:docMk/>
            <pc:sldMk cId="2775588070" sldId="318"/>
            <ac:spMk id="8" creationId="{4E4490D0-3672-446A-AC12-B4830333BDDD}"/>
          </ac:spMkLst>
        </pc:spChg>
        <pc:spChg chg="del">
          <ac:chgData name="Michael Pan" userId="0ee21308d1ee2822" providerId="LiveId" clId="{B24CB63D-A092-4530-B74E-485C3BE3234D}" dt="2024-05-05T10:07:29.398" v="1916"/>
          <ac:spMkLst>
            <pc:docMk/>
            <pc:sldMk cId="2775588070" sldId="318"/>
            <ac:spMk id="9" creationId="{4E4490D0-3672-446A-AC12-B4830333BDDD}"/>
          </ac:spMkLst>
        </pc:spChg>
        <pc:spChg chg="add del">
          <ac:chgData name="Michael Pan" userId="0ee21308d1ee2822" providerId="LiveId" clId="{B24CB63D-A092-4530-B74E-485C3BE3234D}" dt="2024-05-06T01:57:44.203" v="3412" actId="26606"/>
          <ac:spMkLst>
            <pc:docMk/>
            <pc:sldMk cId="2775588070" sldId="318"/>
            <ac:spMk id="10" creationId="{39CB82C2-DF65-4EC1-8280-F201D50F570B}"/>
          </ac:spMkLst>
        </pc:spChg>
        <pc:spChg chg="del">
          <ac:chgData name="Michael Pan" userId="0ee21308d1ee2822" providerId="LiveId" clId="{B24CB63D-A092-4530-B74E-485C3BE3234D}" dt="2024-05-05T10:07:29.398" v="1916"/>
          <ac:spMkLst>
            <pc:docMk/>
            <pc:sldMk cId="2775588070" sldId="318"/>
            <ac:spMk id="11" creationId="{39CB82C2-DF65-4EC1-8280-F201D50F570B}"/>
          </ac:spMkLst>
        </pc:spChg>
        <pc:spChg chg="add del">
          <ac:chgData name="Michael Pan" userId="0ee21308d1ee2822" providerId="LiveId" clId="{B24CB63D-A092-4530-B74E-485C3BE3234D}" dt="2024-05-06T01:57:44.203" v="3412" actId="26606"/>
          <ac:spMkLst>
            <pc:docMk/>
            <pc:sldMk cId="2775588070" sldId="318"/>
            <ac:spMk id="14" creationId="{FA4CD5CB-D209-4D70-8CA4-629731C59219}"/>
          </ac:spMkLst>
        </pc:spChg>
        <pc:spChg chg="del">
          <ac:chgData name="Michael Pan" userId="0ee21308d1ee2822" providerId="LiveId" clId="{B24CB63D-A092-4530-B74E-485C3BE3234D}" dt="2024-05-05T10:07:29.398" v="1916"/>
          <ac:spMkLst>
            <pc:docMk/>
            <pc:sldMk cId="2775588070" sldId="318"/>
            <ac:spMk id="15" creationId="{FA4CD5CB-D209-4D70-8CA4-629731C59219}"/>
          </ac:spMkLst>
        </pc:spChg>
        <pc:spChg chg="add del">
          <ac:chgData name="Michael Pan" userId="0ee21308d1ee2822" providerId="LiveId" clId="{B24CB63D-A092-4530-B74E-485C3BE3234D}" dt="2024-05-06T01:57:44.203" v="3412" actId="26606"/>
          <ac:spMkLst>
            <pc:docMk/>
            <pc:sldMk cId="2775588070" sldId="318"/>
            <ac:spMk id="18" creationId="{B4C27B90-DF2B-4D00-BA07-18ED774CD2F1}"/>
          </ac:spMkLst>
        </pc:spChg>
        <pc:spChg chg="del">
          <ac:chgData name="Michael Pan" userId="0ee21308d1ee2822" providerId="LiveId" clId="{B24CB63D-A092-4530-B74E-485C3BE3234D}" dt="2024-05-05T10:07:29.398" v="1916"/>
          <ac:spMkLst>
            <pc:docMk/>
            <pc:sldMk cId="2775588070" sldId="318"/>
            <ac:spMk id="19" creationId="{B4C27B90-DF2B-4D00-BA07-18ED774CD2F1}"/>
          </ac:spMkLst>
        </pc:spChg>
        <pc:spChg chg="add del">
          <ac:chgData name="Michael Pan" userId="0ee21308d1ee2822" providerId="LiveId" clId="{B24CB63D-A092-4530-B74E-485C3BE3234D}" dt="2024-05-06T01:57:44.203" v="3412" actId="26606"/>
          <ac:spMkLst>
            <pc:docMk/>
            <pc:sldMk cId="2775588070" sldId="318"/>
            <ac:spMk id="20" creationId="{593ACC25-C262-417A-8AA9-0641C772BDB6}"/>
          </ac:spMkLst>
        </pc:spChg>
        <pc:spChg chg="del">
          <ac:chgData name="Michael Pan" userId="0ee21308d1ee2822" providerId="LiveId" clId="{B24CB63D-A092-4530-B74E-485C3BE3234D}" dt="2024-05-05T10:07:29.398" v="1916"/>
          <ac:spMkLst>
            <pc:docMk/>
            <pc:sldMk cId="2775588070" sldId="318"/>
            <ac:spMk id="24" creationId="{593ACC25-C262-417A-8AA9-0641C772BDB6}"/>
          </ac:spMkLst>
        </pc:spChg>
        <pc:spChg chg="add">
          <ac:chgData name="Michael Pan" userId="0ee21308d1ee2822" providerId="LiveId" clId="{B24CB63D-A092-4530-B74E-485C3BE3234D}" dt="2024-05-06T01:57:44.203" v="3412" actId="26606"/>
          <ac:spMkLst>
            <pc:docMk/>
            <pc:sldMk cId="2775588070" sldId="318"/>
            <ac:spMk id="25" creationId="{4E4490D0-3672-446A-AC12-B4830333BDDD}"/>
          </ac:spMkLst>
        </pc:spChg>
        <pc:spChg chg="add">
          <ac:chgData name="Michael Pan" userId="0ee21308d1ee2822" providerId="LiveId" clId="{B24CB63D-A092-4530-B74E-485C3BE3234D}" dt="2024-05-06T01:57:44.203" v="3412" actId="26606"/>
          <ac:spMkLst>
            <pc:docMk/>
            <pc:sldMk cId="2775588070" sldId="318"/>
            <ac:spMk id="27" creationId="{39CB82C2-DF65-4EC1-8280-F201D50F570B}"/>
          </ac:spMkLst>
        </pc:spChg>
        <pc:spChg chg="add">
          <ac:chgData name="Michael Pan" userId="0ee21308d1ee2822" providerId="LiveId" clId="{B24CB63D-A092-4530-B74E-485C3BE3234D}" dt="2024-05-06T01:57:44.203" v="3412" actId="26606"/>
          <ac:spMkLst>
            <pc:docMk/>
            <pc:sldMk cId="2775588070" sldId="318"/>
            <ac:spMk id="31" creationId="{FA4CD5CB-D209-4D70-8CA4-629731C59219}"/>
          </ac:spMkLst>
        </pc:spChg>
        <pc:spChg chg="add">
          <ac:chgData name="Michael Pan" userId="0ee21308d1ee2822" providerId="LiveId" clId="{B24CB63D-A092-4530-B74E-485C3BE3234D}" dt="2024-05-06T01:57:44.203" v="3412" actId="26606"/>
          <ac:spMkLst>
            <pc:docMk/>
            <pc:sldMk cId="2775588070" sldId="318"/>
            <ac:spMk id="35" creationId="{B4C27B90-DF2B-4D00-BA07-18ED774CD2F1}"/>
          </ac:spMkLst>
        </pc:spChg>
        <pc:spChg chg="add">
          <ac:chgData name="Michael Pan" userId="0ee21308d1ee2822" providerId="LiveId" clId="{B24CB63D-A092-4530-B74E-485C3BE3234D}" dt="2024-05-06T01:57:44.203" v="3412" actId="26606"/>
          <ac:spMkLst>
            <pc:docMk/>
            <pc:sldMk cId="2775588070" sldId="318"/>
            <ac:spMk id="37" creationId="{593ACC25-C262-417A-8AA9-0641C772BDB6}"/>
          </ac:spMkLst>
        </pc:spChg>
        <pc:picChg chg="add del mod">
          <ac:chgData name="Michael Pan" userId="0ee21308d1ee2822" providerId="LiveId" clId="{B24CB63D-A092-4530-B74E-485C3BE3234D}" dt="2024-05-06T01:57:42.204" v="3410" actId="478"/>
          <ac:picMkLst>
            <pc:docMk/>
            <pc:sldMk cId="2775588070" sldId="318"/>
            <ac:picMk id="3" creationId="{D52D921B-D7A0-8027-29F2-59565CFFF3AE}"/>
          </ac:picMkLst>
        </pc:picChg>
        <pc:picChg chg="add mod">
          <ac:chgData name="Michael Pan" userId="0ee21308d1ee2822" providerId="LiveId" clId="{B24CB63D-A092-4530-B74E-485C3BE3234D}" dt="2024-05-06T01:57:45.136" v="3413" actId="27614"/>
          <ac:picMkLst>
            <pc:docMk/>
            <pc:sldMk cId="2775588070" sldId="318"/>
            <ac:picMk id="4" creationId="{5212DE95-0F3A-CA23-5120-9C98C47D47E1}"/>
          </ac:picMkLst>
        </pc:picChg>
        <pc:picChg chg="del">
          <ac:chgData name="Michael Pan" userId="0ee21308d1ee2822" providerId="LiveId" clId="{B24CB63D-A092-4530-B74E-485C3BE3234D}" dt="2024-05-05T10:07:33.522" v="1922" actId="478"/>
          <ac:picMkLst>
            <pc:docMk/>
            <pc:sldMk cId="2775588070" sldId="318"/>
            <ac:picMk id="7" creationId="{13FA4F2E-5B55-723A-E761-B07A7B555EBF}"/>
          </ac:picMkLst>
        </pc:picChg>
        <pc:cxnChg chg="add del">
          <ac:chgData name="Michael Pan" userId="0ee21308d1ee2822" providerId="LiveId" clId="{B24CB63D-A092-4530-B74E-485C3BE3234D}" dt="2024-05-06T01:57:44.203" v="3412" actId="26606"/>
          <ac:cxnSpMkLst>
            <pc:docMk/>
            <pc:sldMk cId="2775588070" sldId="318"/>
            <ac:cxnSpMk id="12" creationId="{7E1D4427-852B-4B37-8E76-0E9F1810BA2A}"/>
          </ac:cxnSpMkLst>
        </pc:cxnChg>
        <pc:cxnChg chg="del">
          <ac:chgData name="Michael Pan" userId="0ee21308d1ee2822" providerId="LiveId" clId="{B24CB63D-A092-4530-B74E-485C3BE3234D}" dt="2024-05-05T10:07:29.398" v="1916"/>
          <ac:cxnSpMkLst>
            <pc:docMk/>
            <pc:sldMk cId="2775588070" sldId="318"/>
            <ac:cxnSpMk id="13" creationId="{7E1D4427-852B-4B37-8E76-0E9F1810BA2A}"/>
          </ac:cxnSpMkLst>
        </pc:cxnChg>
        <pc:cxnChg chg="add del">
          <ac:chgData name="Michael Pan" userId="0ee21308d1ee2822" providerId="LiveId" clId="{B24CB63D-A092-4530-B74E-485C3BE3234D}" dt="2024-05-06T01:57:44.203" v="3412" actId="26606"/>
          <ac:cxnSpMkLst>
            <pc:docMk/>
            <pc:sldMk cId="2775588070" sldId="318"/>
            <ac:cxnSpMk id="16" creationId="{5C6A2BAE-B461-4B55-8E1F-0722ABDD1393}"/>
          </ac:cxnSpMkLst>
        </pc:cxnChg>
        <pc:cxnChg chg="del">
          <ac:chgData name="Michael Pan" userId="0ee21308d1ee2822" providerId="LiveId" clId="{B24CB63D-A092-4530-B74E-485C3BE3234D}" dt="2024-05-05T10:07:29.398" v="1916"/>
          <ac:cxnSpMkLst>
            <pc:docMk/>
            <pc:sldMk cId="2775588070" sldId="318"/>
            <ac:cxnSpMk id="17" creationId="{5C6A2BAE-B461-4B55-8E1F-0722ABDD1393}"/>
          </ac:cxnSpMkLst>
        </pc:cxnChg>
        <pc:cxnChg chg="add">
          <ac:chgData name="Michael Pan" userId="0ee21308d1ee2822" providerId="LiveId" clId="{B24CB63D-A092-4530-B74E-485C3BE3234D}" dt="2024-05-06T01:57:44.203" v="3412" actId="26606"/>
          <ac:cxnSpMkLst>
            <pc:docMk/>
            <pc:sldMk cId="2775588070" sldId="318"/>
            <ac:cxnSpMk id="29" creationId="{7E1D4427-852B-4B37-8E76-0E9F1810BA2A}"/>
          </ac:cxnSpMkLst>
        </pc:cxnChg>
        <pc:cxnChg chg="add">
          <ac:chgData name="Michael Pan" userId="0ee21308d1ee2822" providerId="LiveId" clId="{B24CB63D-A092-4530-B74E-485C3BE3234D}" dt="2024-05-06T01:57:44.203" v="3412" actId="26606"/>
          <ac:cxnSpMkLst>
            <pc:docMk/>
            <pc:sldMk cId="2775588070" sldId="318"/>
            <ac:cxnSpMk id="33" creationId="{5C6A2BAE-B461-4B55-8E1F-0722ABDD1393}"/>
          </ac:cxnSpMkLst>
        </pc:cxnChg>
      </pc:sldChg>
      <pc:sldChg chg="addSp delSp modSp add mod">
        <pc:chgData name="Michael Pan" userId="0ee21308d1ee2822" providerId="LiveId" clId="{B24CB63D-A092-4530-B74E-485C3BE3234D}" dt="2024-05-06T01:58:10.380" v="3418" actId="1076"/>
        <pc:sldMkLst>
          <pc:docMk/>
          <pc:sldMk cId="44683891" sldId="319"/>
        </pc:sldMkLst>
        <pc:spChg chg="mod">
          <ac:chgData name="Michael Pan" userId="0ee21308d1ee2822" providerId="LiveId" clId="{B24CB63D-A092-4530-B74E-485C3BE3234D}" dt="2024-05-05T10:07:36.144" v="1927" actId="20577"/>
          <ac:spMkLst>
            <pc:docMk/>
            <pc:sldMk cId="44683891" sldId="319"/>
            <ac:spMk id="2" creationId="{2C28ED01-ED06-4BDE-9D98-6AA56AEE5ADB}"/>
          </ac:spMkLst>
        </pc:spChg>
        <pc:picChg chg="del">
          <ac:chgData name="Michael Pan" userId="0ee21308d1ee2822" providerId="LiveId" clId="{B24CB63D-A092-4530-B74E-485C3BE3234D}" dt="2024-05-05T10:07:49.311" v="1948" actId="478"/>
          <ac:picMkLst>
            <pc:docMk/>
            <pc:sldMk cId="44683891" sldId="319"/>
            <ac:picMk id="4" creationId="{49FBAFB5-ACB9-8F59-2C65-25C2EF1D4B73}"/>
          </ac:picMkLst>
        </pc:picChg>
        <pc:picChg chg="add mod">
          <ac:chgData name="Michael Pan" userId="0ee21308d1ee2822" providerId="LiveId" clId="{B24CB63D-A092-4530-B74E-485C3BE3234D}" dt="2024-05-06T01:58:10.380" v="3418" actId="1076"/>
          <ac:picMkLst>
            <pc:docMk/>
            <pc:sldMk cId="44683891" sldId="319"/>
            <ac:picMk id="4" creationId="{91676390-8AAC-5BAC-926C-26AB47C64801}"/>
          </ac:picMkLst>
        </pc:picChg>
        <pc:picChg chg="add del mod">
          <ac:chgData name="Michael Pan" userId="0ee21308d1ee2822" providerId="LiveId" clId="{B24CB63D-A092-4530-B74E-485C3BE3234D}" dt="2024-05-06T01:57:59.916" v="3414" actId="478"/>
          <ac:picMkLst>
            <pc:docMk/>
            <pc:sldMk cId="44683891" sldId="319"/>
            <ac:picMk id="5" creationId="{D10F5EE3-AF67-D217-5B99-39F9A1201EEF}"/>
          </ac:picMkLst>
        </pc:picChg>
      </pc:sldChg>
      <pc:sldChg chg="add del">
        <pc:chgData name="Michael Pan" userId="0ee21308d1ee2822" providerId="LiveId" clId="{B24CB63D-A092-4530-B74E-485C3BE3234D}" dt="2024-05-05T10:07:11.853" v="1912" actId="47"/>
        <pc:sldMkLst>
          <pc:docMk/>
          <pc:sldMk cId="432668053" sldId="319"/>
        </pc:sldMkLst>
      </pc:sldChg>
      <pc:sldChg chg="delSp add del setBg delDesignElem">
        <pc:chgData name="Michael Pan" userId="0ee21308d1ee2822" providerId="LiveId" clId="{B24CB63D-A092-4530-B74E-485C3BE3234D}" dt="2024-05-05T10:07:11.853" v="1912" actId="47"/>
        <pc:sldMkLst>
          <pc:docMk/>
          <pc:sldMk cId="1147666224" sldId="320"/>
        </pc:sldMkLst>
        <pc:spChg chg="del">
          <ac:chgData name="Michael Pan" userId="0ee21308d1ee2822" providerId="LiveId" clId="{B24CB63D-A092-4530-B74E-485C3BE3234D}" dt="2024-05-05T10:07:01.863" v="1911"/>
          <ac:spMkLst>
            <pc:docMk/>
            <pc:sldMk cId="1147666224" sldId="320"/>
            <ac:spMk id="9" creationId="{4E4490D0-3672-446A-AC12-B4830333BDDD}"/>
          </ac:spMkLst>
        </pc:spChg>
        <pc:spChg chg="del">
          <ac:chgData name="Michael Pan" userId="0ee21308d1ee2822" providerId="LiveId" clId="{B24CB63D-A092-4530-B74E-485C3BE3234D}" dt="2024-05-05T10:07:01.863" v="1911"/>
          <ac:spMkLst>
            <pc:docMk/>
            <pc:sldMk cId="1147666224" sldId="320"/>
            <ac:spMk id="11" creationId="{39CB82C2-DF65-4EC1-8280-F201D50F570B}"/>
          </ac:spMkLst>
        </pc:spChg>
        <pc:spChg chg="del">
          <ac:chgData name="Michael Pan" userId="0ee21308d1ee2822" providerId="LiveId" clId="{B24CB63D-A092-4530-B74E-485C3BE3234D}" dt="2024-05-05T10:07:01.863" v="1911"/>
          <ac:spMkLst>
            <pc:docMk/>
            <pc:sldMk cId="1147666224" sldId="320"/>
            <ac:spMk id="15" creationId="{C4AAA502-5435-489E-9538-3A40E6C71461}"/>
          </ac:spMkLst>
        </pc:spChg>
        <pc:spChg chg="del">
          <ac:chgData name="Michael Pan" userId="0ee21308d1ee2822" providerId="LiveId" clId="{B24CB63D-A092-4530-B74E-485C3BE3234D}" dt="2024-05-05T10:07:01.863" v="1911"/>
          <ac:spMkLst>
            <pc:docMk/>
            <pc:sldMk cId="1147666224" sldId="320"/>
            <ac:spMk id="19" creationId="{DE42378B-2E28-4810-8421-7A473A40E376}"/>
          </ac:spMkLst>
        </pc:spChg>
        <pc:spChg chg="del">
          <ac:chgData name="Michael Pan" userId="0ee21308d1ee2822" providerId="LiveId" clId="{B24CB63D-A092-4530-B74E-485C3BE3234D}" dt="2024-05-05T10:07:01.863" v="1911"/>
          <ac:spMkLst>
            <pc:docMk/>
            <pc:sldMk cId="1147666224" sldId="320"/>
            <ac:spMk id="21" creationId="{0D91DD17-237F-4811-BC0E-128EB1BD7CFE}"/>
          </ac:spMkLst>
        </pc:spChg>
        <pc:cxnChg chg="del">
          <ac:chgData name="Michael Pan" userId="0ee21308d1ee2822" providerId="LiveId" clId="{B24CB63D-A092-4530-B74E-485C3BE3234D}" dt="2024-05-05T10:07:01.863" v="1911"/>
          <ac:cxnSpMkLst>
            <pc:docMk/>
            <pc:sldMk cId="1147666224" sldId="320"/>
            <ac:cxnSpMk id="13" creationId="{7E1D4427-852B-4B37-8E76-0E9F1810BA2A}"/>
          </ac:cxnSpMkLst>
        </pc:cxnChg>
        <pc:cxnChg chg="del">
          <ac:chgData name="Michael Pan" userId="0ee21308d1ee2822" providerId="LiveId" clId="{B24CB63D-A092-4530-B74E-485C3BE3234D}" dt="2024-05-05T10:07:01.863" v="1911"/>
          <ac:cxnSpMkLst>
            <pc:docMk/>
            <pc:sldMk cId="1147666224" sldId="320"/>
            <ac:cxnSpMk id="17" creationId="{C9AC0290-4702-4519-B0F4-C2A46880997B}"/>
          </ac:cxnSpMkLst>
        </pc:cxnChg>
      </pc:sldChg>
      <pc:sldChg chg="addSp delSp modSp add mod setBg delDesignElem">
        <pc:chgData name="Michael Pan" userId="0ee21308d1ee2822" providerId="LiveId" clId="{B24CB63D-A092-4530-B74E-485C3BE3234D}" dt="2024-05-06T01:58:28.325" v="3423" actId="962"/>
        <pc:sldMkLst>
          <pc:docMk/>
          <pc:sldMk cId="1897828288" sldId="320"/>
        </pc:sldMkLst>
        <pc:spChg chg="mod">
          <ac:chgData name="Michael Pan" userId="0ee21308d1ee2822" providerId="LiveId" clId="{B24CB63D-A092-4530-B74E-485C3BE3234D}" dt="2024-05-06T01:58:28.325" v="3423" actId="962"/>
          <ac:spMkLst>
            <pc:docMk/>
            <pc:sldMk cId="1897828288" sldId="320"/>
            <ac:spMk id="2" creationId="{F9292FE0-6BFC-F09A-B882-9540EDA91DBA}"/>
          </ac:spMkLst>
        </pc:spChg>
        <pc:spChg chg="del">
          <ac:chgData name="Michael Pan" userId="0ee21308d1ee2822" providerId="LiveId" clId="{B24CB63D-A092-4530-B74E-485C3BE3234D}" dt="2024-05-05T10:07:29.398" v="1916"/>
          <ac:spMkLst>
            <pc:docMk/>
            <pc:sldMk cId="1897828288" sldId="320"/>
            <ac:spMk id="9" creationId="{4E4490D0-3672-446A-AC12-B4830333BDDD}"/>
          </ac:spMkLst>
        </pc:spChg>
        <pc:spChg chg="add del">
          <ac:chgData name="Michael Pan" userId="0ee21308d1ee2822" providerId="LiveId" clId="{B24CB63D-A092-4530-B74E-485C3BE3234D}" dt="2024-05-06T01:58:27.126" v="3421" actId="26606"/>
          <ac:spMkLst>
            <pc:docMk/>
            <pc:sldMk cId="1897828288" sldId="320"/>
            <ac:spMk id="10" creationId="{4E4490D0-3672-446A-AC12-B4830333BDDD}"/>
          </ac:spMkLst>
        </pc:spChg>
        <pc:spChg chg="del">
          <ac:chgData name="Michael Pan" userId="0ee21308d1ee2822" providerId="LiveId" clId="{B24CB63D-A092-4530-B74E-485C3BE3234D}" dt="2024-05-05T10:07:29.398" v="1916"/>
          <ac:spMkLst>
            <pc:docMk/>
            <pc:sldMk cId="1897828288" sldId="320"/>
            <ac:spMk id="11" creationId="{39CB82C2-DF65-4EC1-8280-F201D50F570B}"/>
          </ac:spMkLst>
        </pc:spChg>
        <pc:spChg chg="add del">
          <ac:chgData name="Michael Pan" userId="0ee21308d1ee2822" providerId="LiveId" clId="{B24CB63D-A092-4530-B74E-485C3BE3234D}" dt="2024-05-06T01:58:27.126" v="3421" actId="26606"/>
          <ac:spMkLst>
            <pc:docMk/>
            <pc:sldMk cId="1897828288" sldId="320"/>
            <ac:spMk id="12" creationId="{39CB82C2-DF65-4EC1-8280-F201D50F570B}"/>
          </ac:spMkLst>
        </pc:spChg>
        <pc:spChg chg="del">
          <ac:chgData name="Michael Pan" userId="0ee21308d1ee2822" providerId="LiveId" clId="{B24CB63D-A092-4530-B74E-485C3BE3234D}" dt="2024-05-05T10:07:29.398" v="1916"/>
          <ac:spMkLst>
            <pc:docMk/>
            <pc:sldMk cId="1897828288" sldId="320"/>
            <ac:spMk id="15" creationId="{C4AAA502-5435-489E-9538-3A40E6C71461}"/>
          </ac:spMkLst>
        </pc:spChg>
        <pc:spChg chg="add del">
          <ac:chgData name="Michael Pan" userId="0ee21308d1ee2822" providerId="LiveId" clId="{B24CB63D-A092-4530-B74E-485C3BE3234D}" dt="2024-05-06T01:58:27.126" v="3421" actId="26606"/>
          <ac:spMkLst>
            <pc:docMk/>
            <pc:sldMk cId="1897828288" sldId="320"/>
            <ac:spMk id="16" creationId="{C4AAA502-5435-489E-9538-3A40E6C71461}"/>
          </ac:spMkLst>
        </pc:spChg>
        <pc:spChg chg="del">
          <ac:chgData name="Michael Pan" userId="0ee21308d1ee2822" providerId="LiveId" clId="{B24CB63D-A092-4530-B74E-485C3BE3234D}" dt="2024-05-05T10:07:29.398" v="1916"/>
          <ac:spMkLst>
            <pc:docMk/>
            <pc:sldMk cId="1897828288" sldId="320"/>
            <ac:spMk id="19" creationId="{DE42378B-2E28-4810-8421-7A473A40E376}"/>
          </ac:spMkLst>
        </pc:spChg>
        <pc:spChg chg="add del">
          <ac:chgData name="Michael Pan" userId="0ee21308d1ee2822" providerId="LiveId" clId="{B24CB63D-A092-4530-B74E-485C3BE3234D}" dt="2024-05-06T01:58:27.126" v="3421" actId="26606"/>
          <ac:spMkLst>
            <pc:docMk/>
            <pc:sldMk cId="1897828288" sldId="320"/>
            <ac:spMk id="20" creationId="{DE42378B-2E28-4810-8421-7A473A40E376}"/>
          </ac:spMkLst>
        </pc:spChg>
        <pc:spChg chg="del">
          <ac:chgData name="Michael Pan" userId="0ee21308d1ee2822" providerId="LiveId" clId="{B24CB63D-A092-4530-B74E-485C3BE3234D}" dt="2024-05-05T10:07:29.398" v="1916"/>
          <ac:spMkLst>
            <pc:docMk/>
            <pc:sldMk cId="1897828288" sldId="320"/>
            <ac:spMk id="21" creationId="{0D91DD17-237F-4811-BC0E-128EB1BD7CFE}"/>
          </ac:spMkLst>
        </pc:spChg>
        <pc:spChg chg="add del">
          <ac:chgData name="Michael Pan" userId="0ee21308d1ee2822" providerId="LiveId" clId="{B24CB63D-A092-4530-B74E-485C3BE3234D}" dt="2024-05-06T01:58:27.126" v="3421" actId="26606"/>
          <ac:spMkLst>
            <pc:docMk/>
            <pc:sldMk cId="1897828288" sldId="320"/>
            <ac:spMk id="22" creationId="{0D91DD17-237F-4811-BC0E-128EB1BD7CFE}"/>
          </ac:spMkLst>
        </pc:spChg>
        <pc:spChg chg="add">
          <ac:chgData name="Michael Pan" userId="0ee21308d1ee2822" providerId="LiveId" clId="{B24CB63D-A092-4530-B74E-485C3BE3234D}" dt="2024-05-06T01:58:27.126" v="3421" actId="26606"/>
          <ac:spMkLst>
            <pc:docMk/>
            <pc:sldMk cId="1897828288" sldId="320"/>
            <ac:spMk id="27" creationId="{4E4490D0-3672-446A-AC12-B4830333BDDD}"/>
          </ac:spMkLst>
        </pc:spChg>
        <pc:spChg chg="add">
          <ac:chgData name="Michael Pan" userId="0ee21308d1ee2822" providerId="LiveId" clId="{B24CB63D-A092-4530-B74E-485C3BE3234D}" dt="2024-05-06T01:58:27.126" v="3421" actId="26606"/>
          <ac:spMkLst>
            <pc:docMk/>
            <pc:sldMk cId="1897828288" sldId="320"/>
            <ac:spMk id="29" creationId="{39CB82C2-DF65-4EC1-8280-F201D50F570B}"/>
          </ac:spMkLst>
        </pc:spChg>
        <pc:spChg chg="add">
          <ac:chgData name="Michael Pan" userId="0ee21308d1ee2822" providerId="LiveId" clId="{B24CB63D-A092-4530-B74E-485C3BE3234D}" dt="2024-05-06T01:58:27.126" v="3421" actId="26606"/>
          <ac:spMkLst>
            <pc:docMk/>
            <pc:sldMk cId="1897828288" sldId="320"/>
            <ac:spMk id="33" creationId="{C4AAA502-5435-489E-9538-3A40E6C71461}"/>
          </ac:spMkLst>
        </pc:spChg>
        <pc:spChg chg="add">
          <ac:chgData name="Michael Pan" userId="0ee21308d1ee2822" providerId="LiveId" clId="{B24CB63D-A092-4530-B74E-485C3BE3234D}" dt="2024-05-06T01:58:27.126" v="3421" actId="26606"/>
          <ac:spMkLst>
            <pc:docMk/>
            <pc:sldMk cId="1897828288" sldId="320"/>
            <ac:spMk id="37" creationId="{DE42378B-2E28-4810-8421-7A473A40E376}"/>
          </ac:spMkLst>
        </pc:spChg>
        <pc:spChg chg="add">
          <ac:chgData name="Michael Pan" userId="0ee21308d1ee2822" providerId="LiveId" clId="{B24CB63D-A092-4530-B74E-485C3BE3234D}" dt="2024-05-06T01:58:27.126" v="3421" actId="26606"/>
          <ac:spMkLst>
            <pc:docMk/>
            <pc:sldMk cId="1897828288" sldId="320"/>
            <ac:spMk id="39" creationId="{0D91DD17-237F-4811-BC0E-128EB1BD7CFE}"/>
          </ac:spMkLst>
        </pc:spChg>
        <pc:picChg chg="add mod">
          <ac:chgData name="Michael Pan" userId="0ee21308d1ee2822" providerId="LiveId" clId="{B24CB63D-A092-4530-B74E-485C3BE3234D}" dt="2024-05-06T01:58:28.324" v="3422" actId="27614"/>
          <ac:picMkLst>
            <pc:docMk/>
            <pc:sldMk cId="1897828288" sldId="320"/>
            <ac:picMk id="4" creationId="{38D8DB7F-9BF5-0E63-500A-D7B19E7547C5}"/>
          </ac:picMkLst>
        </pc:picChg>
        <pc:picChg chg="del">
          <ac:chgData name="Michael Pan" userId="0ee21308d1ee2822" providerId="LiveId" clId="{B24CB63D-A092-4530-B74E-485C3BE3234D}" dt="2024-05-05T10:07:48.559" v="1947" actId="478"/>
          <ac:picMkLst>
            <pc:docMk/>
            <pc:sldMk cId="1897828288" sldId="320"/>
            <ac:picMk id="4" creationId="{81B70CE9-B1A1-7EB8-36C5-640B74FD4C45}"/>
          </ac:picMkLst>
        </pc:picChg>
        <pc:picChg chg="add del mod">
          <ac:chgData name="Michael Pan" userId="0ee21308d1ee2822" providerId="LiveId" clId="{B24CB63D-A092-4530-B74E-485C3BE3234D}" dt="2024-05-06T01:58:12.802" v="3419" actId="478"/>
          <ac:picMkLst>
            <pc:docMk/>
            <pc:sldMk cId="1897828288" sldId="320"/>
            <ac:picMk id="5" creationId="{519CD593-3D97-0497-3BE2-A580393E1DBC}"/>
          </ac:picMkLst>
        </pc:picChg>
        <pc:cxnChg chg="del">
          <ac:chgData name="Michael Pan" userId="0ee21308d1ee2822" providerId="LiveId" clId="{B24CB63D-A092-4530-B74E-485C3BE3234D}" dt="2024-05-05T10:07:29.398" v="1916"/>
          <ac:cxnSpMkLst>
            <pc:docMk/>
            <pc:sldMk cId="1897828288" sldId="320"/>
            <ac:cxnSpMk id="13" creationId="{7E1D4427-852B-4B37-8E76-0E9F1810BA2A}"/>
          </ac:cxnSpMkLst>
        </pc:cxnChg>
        <pc:cxnChg chg="add del">
          <ac:chgData name="Michael Pan" userId="0ee21308d1ee2822" providerId="LiveId" clId="{B24CB63D-A092-4530-B74E-485C3BE3234D}" dt="2024-05-06T01:58:27.126" v="3421" actId="26606"/>
          <ac:cxnSpMkLst>
            <pc:docMk/>
            <pc:sldMk cId="1897828288" sldId="320"/>
            <ac:cxnSpMk id="14" creationId="{7E1D4427-852B-4B37-8E76-0E9F1810BA2A}"/>
          </ac:cxnSpMkLst>
        </pc:cxnChg>
        <pc:cxnChg chg="del">
          <ac:chgData name="Michael Pan" userId="0ee21308d1ee2822" providerId="LiveId" clId="{B24CB63D-A092-4530-B74E-485C3BE3234D}" dt="2024-05-05T10:07:29.398" v="1916"/>
          <ac:cxnSpMkLst>
            <pc:docMk/>
            <pc:sldMk cId="1897828288" sldId="320"/>
            <ac:cxnSpMk id="17" creationId="{C9AC0290-4702-4519-B0F4-C2A46880997B}"/>
          </ac:cxnSpMkLst>
        </pc:cxnChg>
        <pc:cxnChg chg="add del">
          <ac:chgData name="Michael Pan" userId="0ee21308d1ee2822" providerId="LiveId" clId="{B24CB63D-A092-4530-B74E-485C3BE3234D}" dt="2024-05-06T01:58:27.126" v="3421" actId="26606"/>
          <ac:cxnSpMkLst>
            <pc:docMk/>
            <pc:sldMk cId="1897828288" sldId="320"/>
            <ac:cxnSpMk id="18" creationId="{C9AC0290-4702-4519-B0F4-C2A46880997B}"/>
          </ac:cxnSpMkLst>
        </pc:cxnChg>
        <pc:cxnChg chg="add">
          <ac:chgData name="Michael Pan" userId="0ee21308d1ee2822" providerId="LiveId" clId="{B24CB63D-A092-4530-B74E-485C3BE3234D}" dt="2024-05-06T01:58:27.126" v="3421" actId="26606"/>
          <ac:cxnSpMkLst>
            <pc:docMk/>
            <pc:sldMk cId="1897828288" sldId="320"/>
            <ac:cxnSpMk id="31" creationId="{7E1D4427-852B-4B37-8E76-0E9F1810BA2A}"/>
          </ac:cxnSpMkLst>
        </pc:cxnChg>
        <pc:cxnChg chg="add">
          <ac:chgData name="Michael Pan" userId="0ee21308d1ee2822" providerId="LiveId" clId="{B24CB63D-A092-4530-B74E-485C3BE3234D}" dt="2024-05-06T01:58:27.126" v="3421" actId="26606"/>
          <ac:cxnSpMkLst>
            <pc:docMk/>
            <pc:sldMk cId="1897828288" sldId="320"/>
            <ac:cxnSpMk id="35" creationId="{C9AC0290-4702-4519-B0F4-C2A46880997B}"/>
          </ac:cxnSpMkLst>
        </pc:cxnChg>
      </pc:sldChg>
      <pc:sldChg chg="delSp add del setBg delDesignElem">
        <pc:chgData name="Michael Pan" userId="0ee21308d1ee2822" providerId="LiveId" clId="{B24CB63D-A092-4530-B74E-485C3BE3234D}" dt="2024-05-05T10:07:11.853" v="1912" actId="47"/>
        <pc:sldMkLst>
          <pc:docMk/>
          <pc:sldMk cId="1786561868" sldId="321"/>
        </pc:sldMkLst>
        <pc:spChg chg="del">
          <ac:chgData name="Michael Pan" userId="0ee21308d1ee2822" providerId="LiveId" clId="{B24CB63D-A092-4530-B74E-485C3BE3234D}" dt="2024-05-05T10:07:01.863" v="1911"/>
          <ac:spMkLst>
            <pc:docMk/>
            <pc:sldMk cId="1786561868" sldId="321"/>
            <ac:spMk id="8" creationId="{4E4490D0-3672-446A-AC12-B4830333BDDD}"/>
          </ac:spMkLst>
        </pc:spChg>
        <pc:spChg chg="del">
          <ac:chgData name="Michael Pan" userId="0ee21308d1ee2822" providerId="LiveId" clId="{B24CB63D-A092-4530-B74E-485C3BE3234D}" dt="2024-05-05T10:07:01.863" v="1911"/>
          <ac:spMkLst>
            <pc:docMk/>
            <pc:sldMk cId="1786561868" sldId="321"/>
            <ac:spMk id="10" creationId="{39CB82C2-DF65-4EC1-8280-F201D50F570B}"/>
          </ac:spMkLst>
        </pc:spChg>
        <pc:spChg chg="del">
          <ac:chgData name="Michael Pan" userId="0ee21308d1ee2822" providerId="LiveId" clId="{B24CB63D-A092-4530-B74E-485C3BE3234D}" dt="2024-05-05T10:07:01.863" v="1911"/>
          <ac:spMkLst>
            <pc:docMk/>
            <pc:sldMk cId="1786561868" sldId="321"/>
            <ac:spMk id="14" creationId="{FA4CD5CB-D209-4D70-8CA4-629731C59219}"/>
          </ac:spMkLst>
        </pc:spChg>
        <pc:spChg chg="del">
          <ac:chgData name="Michael Pan" userId="0ee21308d1ee2822" providerId="LiveId" clId="{B24CB63D-A092-4530-B74E-485C3BE3234D}" dt="2024-05-05T10:07:01.863" v="1911"/>
          <ac:spMkLst>
            <pc:docMk/>
            <pc:sldMk cId="1786561868" sldId="321"/>
            <ac:spMk id="18" creationId="{B4C27B90-DF2B-4D00-BA07-18ED774CD2F1}"/>
          </ac:spMkLst>
        </pc:spChg>
        <pc:spChg chg="del">
          <ac:chgData name="Michael Pan" userId="0ee21308d1ee2822" providerId="LiveId" clId="{B24CB63D-A092-4530-B74E-485C3BE3234D}" dt="2024-05-05T10:07:01.863" v="1911"/>
          <ac:spMkLst>
            <pc:docMk/>
            <pc:sldMk cId="1786561868" sldId="321"/>
            <ac:spMk id="20" creationId="{593ACC25-C262-417A-8AA9-0641C772BDB6}"/>
          </ac:spMkLst>
        </pc:spChg>
        <pc:cxnChg chg="del">
          <ac:chgData name="Michael Pan" userId="0ee21308d1ee2822" providerId="LiveId" clId="{B24CB63D-A092-4530-B74E-485C3BE3234D}" dt="2024-05-05T10:07:01.863" v="1911"/>
          <ac:cxnSpMkLst>
            <pc:docMk/>
            <pc:sldMk cId="1786561868" sldId="321"/>
            <ac:cxnSpMk id="12" creationId="{7E1D4427-852B-4B37-8E76-0E9F1810BA2A}"/>
          </ac:cxnSpMkLst>
        </pc:cxnChg>
        <pc:cxnChg chg="del">
          <ac:chgData name="Michael Pan" userId="0ee21308d1ee2822" providerId="LiveId" clId="{B24CB63D-A092-4530-B74E-485C3BE3234D}" dt="2024-05-05T10:07:01.863" v="1911"/>
          <ac:cxnSpMkLst>
            <pc:docMk/>
            <pc:sldMk cId="1786561868" sldId="321"/>
            <ac:cxnSpMk id="16" creationId="{5C6A2BAE-B461-4B55-8E1F-0722ABDD1393}"/>
          </ac:cxnSpMkLst>
        </pc:cxnChg>
      </pc:sldChg>
      <pc:sldChg chg="addSp delSp modSp add mod setBg delDesignElem">
        <pc:chgData name="Michael Pan" userId="0ee21308d1ee2822" providerId="LiveId" clId="{B24CB63D-A092-4530-B74E-485C3BE3234D}" dt="2024-05-06T01:58:45.212" v="3428" actId="962"/>
        <pc:sldMkLst>
          <pc:docMk/>
          <pc:sldMk cId="3827307902" sldId="321"/>
        </pc:sldMkLst>
        <pc:spChg chg="mod">
          <ac:chgData name="Michael Pan" userId="0ee21308d1ee2822" providerId="LiveId" clId="{B24CB63D-A092-4530-B74E-485C3BE3234D}" dt="2024-05-05T10:09:20.412" v="1967" actId="26606"/>
          <ac:spMkLst>
            <pc:docMk/>
            <pc:sldMk cId="3827307902" sldId="321"/>
            <ac:spMk id="2" creationId="{AC543C90-DA98-332C-1E45-B2FD6BCD0AF8}"/>
          </ac:spMkLst>
        </pc:spChg>
        <pc:spChg chg="del">
          <ac:chgData name="Michael Pan" userId="0ee21308d1ee2822" providerId="LiveId" clId="{B24CB63D-A092-4530-B74E-485C3BE3234D}" dt="2024-05-05T10:07:29.398" v="1916"/>
          <ac:spMkLst>
            <pc:docMk/>
            <pc:sldMk cId="3827307902" sldId="321"/>
            <ac:spMk id="8" creationId="{4E4490D0-3672-446A-AC12-B4830333BDDD}"/>
          </ac:spMkLst>
        </pc:spChg>
        <pc:spChg chg="add del">
          <ac:chgData name="Michael Pan" userId="0ee21308d1ee2822" providerId="LiveId" clId="{B24CB63D-A092-4530-B74E-485C3BE3234D}" dt="2024-05-05T10:09:20.412" v="1967" actId="26606"/>
          <ac:spMkLst>
            <pc:docMk/>
            <pc:sldMk cId="3827307902" sldId="321"/>
            <ac:spMk id="9" creationId="{4E4490D0-3672-446A-AC12-B4830333BDDD}"/>
          </ac:spMkLst>
        </pc:spChg>
        <pc:spChg chg="del">
          <ac:chgData name="Michael Pan" userId="0ee21308d1ee2822" providerId="LiveId" clId="{B24CB63D-A092-4530-B74E-485C3BE3234D}" dt="2024-05-05T10:07:29.398" v="1916"/>
          <ac:spMkLst>
            <pc:docMk/>
            <pc:sldMk cId="3827307902" sldId="321"/>
            <ac:spMk id="10" creationId="{39CB82C2-DF65-4EC1-8280-F201D50F570B}"/>
          </ac:spMkLst>
        </pc:spChg>
        <pc:spChg chg="add del">
          <ac:chgData name="Michael Pan" userId="0ee21308d1ee2822" providerId="LiveId" clId="{B24CB63D-A092-4530-B74E-485C3BE3234D}" dt="2024-05-05T10:09:20.412" v="1967" actId="26606"/>
          <ac:spMkLst>
            <pc:docMk/>
            <pc:sldMk cId="3827307902" sldId="321"/>
            <ac:spMk id="11" creationId="{39CB82C2-DF65-4EC1-8280-F201D50F570B}"/>
          </ac:spMkLst>
        </pc:spChg>
        <pc:spChg chg="del">
          <ac:chgData name="Michael Pan" userId="0ee21308d1ee2822" providerId="LiveId" clId="{B24CB63D-A092-4530-B74E-485C3BE3234D}" dt="2024-05-05T10:07:29.398" v="1916"/>
          <ac:spMkLst>
            <pc:docMk/>
            <pc:sldMk cId="3827307902" sldId="321"/>
            <ac:spMk id="14" creationId="{FA4CD5CB-D209-4D70-8CA4-629731C59219}"/>
          </ac:spMkLst>
        </pc:spChg>
        <pc:spChg chg="add del">
          <ac:chgData name="Michael Pan" userId="0ee21308d1ee2822" providerId="LiveId" clId="{B24CB63D-A092-4530-B74E-485C3BE3234D}" dt="2024-05-05T10:09:20.412" v="1967" actId="26606"/>
          <ac:spMkLst>
            <pc:docMk/>
            <pc:sldMk cId="3827307902" sldId="321"/>
            <ac:spMk id="15" creationId="{C4AAA502-5435-489E-9538-3A40E6C71461}"/>
          </ac:spMkLst>
        </pc:spChg>
        <pc:spChg chg="del">
          <ac:chgData name="Michael Pan" userId="0ee21308d1ee2822" providerId="LiveId" clId="{B24CB63D-A092-4530-B74E-485C3BE3234D}" dt="2024-05-05T10:07:29.398" v="1916"/>
          <ac:spMkLst>
            <pc:docMk/>
            <pc:sldMk cId="3827307902" sldId="321"/>
            <ac:spMk id="18" creationId="{B4C27B90-DF2B-4D00-BA07-18ED774CD2F1}"/>
          </ac:spMkLst>
        </pc:spChg>
        <pc:spChg chg="add del">
          <ac:chgData name="Michael Pan" userId="0ee21308d1ee2822" providerId="LiveId" clId="{B24CB63D-A092-4530-B74E-485C3BE3234D}" dt="2024-05-05T10:09:20.412" v="1967" actId="26606"/>
          <ac:spMkLst>
            <pc:docMk/>
            <pc:sldMk cId="3827307902" sldId="321"/>
            <ac:spMk id="19" creationId="{DE42378B-2E28-4810-8421-7A473A40E376}"/>
          </ac:spMkLst>
        </pc:spChg>
        <pc:spChg chg="del">
          <ac:chgData name="Michael Pan" userId="0ee21308d1ee2822" providerId="LiveId" clId="{B24CB63D-A092-4530-B74E-485C3BE3234D}" dt="2024-05-05T10:07:29.398" v="1916"/>
          <ac:spMkLst>
            <pc:docMk/>
            <pc:sldMk cId="3827307902" sldId="321"/>
            <ac:spMk id="20" creationId="{593ACC25-C262-417A-8AA9-0641C772BDB6}"/>
          </ac:spMkLst>
        </pc:spChg>
        <pc:spChg chg="add del">
          <ac:chgData name="Michael Pan" userId="0ee21308d1ee2822" providerId="LiveId" clId="{B24CB63D-A092-4530-B74E-485C3BE3234D}" dt="2024-05-05T10:09:20.412" v="1967" actId="26606"/>
          <ac:spMkLst>
            <pc:docMk/>
            <pc:sldMk cId="3827307902" sldId="321"/>
            <ac:spMk id="21" creationId="{0D91DD17-237F-4811-BC0E-128EB1BD7CFE}"/>
          </ac:spMkLst>
        </pc:spChg>
        <pc:spChg chg="add del">
          <ac:chgData name="Michael Pan" userId="0ee21308d1ee2822" providerId="LiveId" clId="{B24CB63D-A092-4530-B74E-485C3BE3234D}" dt="2024-05-06T01:58:44.153" v="3426" actId="26606"/>
          <ac:spMkLst>
            <pc:docMk/>
            <pc:sldMk cId="3827307902" sldId="321"/>
            <ac:spMk id="26" creationId="{4E4490D0-3672-446A-AC12-B4830333BDDD}"/>
          </ac:spMkLst>
        </pc:spChg>
        <pc:spChg chg="add del">
          <ac:chgData name="Michael Pan" userId="0ee21308d1ee2822" providerId="LiveId" clId="{B24CB63D-A092-4530-B74E-485C3BE3234D}" dt="2024-05-06T01:58:44.153" v="3426" actId="26606"/>
          <ac:spMkLst>
            <pc:docMk/>
            <pc:sldMk cId="3827307902" sldId="321"/>
            <ac:spMk id="28" creationId="{39CB82C2-DF65-4EC1-8280-F201D50F570B}"/>
          </ac:spMkLst>
        </pc:spChg>
        <pc:spChg chg="add del">
          <ac:chgData name="Michael Pan" userId="0ee21308d1ee2822" providerId="LiveId" clId="{B24CB63D-A092-4530-B74E-485C3BE3234D}" dt="2024-05-06T01:58:44.153" v="3426" actId="26606"/>
          <ac:spMkLst>
            <pc:docMk/>
            <pc:sldMk cId="3827307902" sldId="321"/>
            <ac:spMk id="32" creationId="{FA4CD5CB-D209-4D70-8CA4-629731C59219}"/>
          </ac:spMkLst>
        </pc:spChg>
        <pc:spChg chg="add del">
          <ac:chgData name="Michael Pan" userId="0ee21308d1ee2822" providerId="LiveId" clId="{B24CB63D-A092-4530-B74E-485C3BE3234D}" dt="2024-05-06T01:58:44.153" v="3426" actId="26606"/>
          <ac:spMkLst>
            <pc:docMk/>
            <pc:sldMk cId="3827307902" sldId="321"/>
            <ac:spMk id="36" creationId="{B4C27B90-DF2B-4D00-BA07-18ED774CD2F1}"/>
          </ac:spMkLst>
        </pc:spChg>
        <pc:spChg chg="add del">
          <ac:chgData name="Michael Pan" userId="0ee21308d1ee2822" providerId="LiveId" clId="{B24CB63D-A092-4530-B74E-485C3BE3234D}" dt="2024-05-06T01:58:44.153" v="3426" actId="26606"/>
          <ac:spMkLst>
            <pc:docMk/>
            <pc:sldMk cId="3827307902" sldId="321"/>
            <ac:spMk id="38" creationId="{593ACC25-C262-417A-8AA9-0641C772BDB6}"/>
          </ac:spMkLst>
        </pc:spChg>
        <pc:spChg chg="add">
          <ac:chgData name="Michael Pan" userId="0ee21308d1ee2822" providerId="LiveId" clId="{B24CB63D-A092-4530-B74E-485C3BE3234D}" dt="2024-05-06T01:58:44.153" v="3426" actId="26606"/>
          <ac:spMkLst>
            <pc:docMk/>
            <pc:sldMk cId="3827307902" sldId="321"/>
            <ac:spMk id="43" creationId="{4E4490D0-3672-446A-AC12-B4830333BDDD}"/>
          </ac:spMkLst>
        </pc:spChg>
        <pc:spChg chg="add">
          <ac:chgData name="Michael Pan" userId="0ee21308d1ee2822" providerId="LiveId" clId="{B24CB63D-A092-4530-B74E-485C3BE3234D}" dt="2024-05-06T01:58:44.153" v="3426" actId="26606"/>
          <ac:spMkLst>
            <pc:docMk/>
            <pc:sldMk cId="3827307902" sldId="321"/>
            <ac:spMk id="45" creationId="{39CB82C2-DF65-4EC1-8280-F201D50F570B}"/>
          </ac:spMkLst>
        </pc:spChg>
        <pc:spChg chg="add">
          <ac:chgData name="Michael Pan" userId="0ee21308d1ee2822" providerId="LiveId" clId="{B24CB63D-A092-4530-B74E-485C3BE3234D}" dt="2024-05-06T01:58:44.153" v="3426" actId="26606"/>
          <ac:spMkLst>
            <pc:docMk/>
            <pc:sldMk cId="3827307902" sldId="321"/>
            <ac:spMk id="49" creationId="{FA4CD5CB-D209-4D70-8CA4-629731C59219}"/>
          </ac:spMkLst>
        </pc:spChg>
        <pc:spChg chg="add">
          <ac:chgData name="Michael Pan" userId="0ee21308d1ee2822" providerId="LiveId" clId="{B24CB63D-A092-4530-B74E-485C3BE3234D}" dt="2024-05-06T01:58:44.153" v="3426" actId="26606"/>
          <ac:spMkLst>
            <pc:docMk/>
            <pc:sldMk cId="3827307902" sldId="321"/>
            <ac:spMk id="53" creationId="{B4C27B90-DF2B-4D00-BA07-18ED774CD2F1}"/>
          </ac:spMkLst>
        </pc:spChg>
        <pc:spChg chg="add">
          <ac:chgData name="Michael Pan" userId="0ee21308d1ee2822" providerId="LiveId" clId="{B24CB63D-A092-4530-B74E-485C3BE3234D}" dt="2024-05-06T01:58:44.153" v="3426" actId="26606"/>
          <ac:spMkLst>
            <pc:docMk/>
            <pc:sldMk cId="3827307902" sldId="321"/>
            <ac:spMk id="55" creationId="{593ACC25-C262-417A-8AA9-0641C772BDB6}"/>
          </ac:spMkLst>
        </pc:spChg>
        <pc:picChg chg="del">
          <ac:chgData name="Michael Pan" userId="0ee21308d1ee2822" providerId="LiveId" clId="{B24CB63D-A092-4530-B74E-485C3BE3234D}" dt="2024-05-05T10:07:47.534" v="1946" actId="478"/>
          <ac:picMkLst>
            <pc:docMk/>
            <pc:sldMk cId="3827307902" sldId="321"/>
            <ac:picMk id="3" creationId="{744764E3-6959-AADB-0552-DDCB5952EC04}"/>
          </ac:picMkLst>
        </pc:picChg>
        <pc:picChg chg="add mod">
          <ac:chgData name="Michael Pan" userId="0ee21308d1ee2822" providerId="LiveId" clId="{B24CB63D-A092-4530-B74E-485C3BE3234D}" dt="2024-05-06T01:58:45.212" v="3428" actId="962"/>
          <ac:picMkLst>
            <pc:docMk/>
            <pc:sldMk cId="3827307902" sldId="321"/>
            <ac:picMk id="3" creationId="{B563CA2F-C34C-2F06-139E-87885D1FDDAC}"/>
          </ac:picMkLst>
        </pc:picChg>
        <pc:picChg chg="add del mod">
          <ac:chgData name="Michael Pan" userId="0ee21308d1ee2822" providerId="LiveId" clId="{B24CB63D-A092-4530-B74E-485C3BE3234D}" dt="2024-05-06T01:58:41.972" v="3424" actId="478"/>
          <ac:picMkLst>
            <pc:docMk/>
            <pc:sldMk cId="3827307902" sldId="321"/>
            <ac:picMk id="4" creationId="{3C34AFFD-BC57-62CA-C06C-F51E3460051C}"/>
          </ac:picMkLst>
        </pc:picChg>
        <pc:cxnChg chg="del">
          <ac:chgData name="Michael Pan" userId="0ee21308d1ee2822" providerId="LiveId" clId="{B24CB63D-A092-4530-B74E-485C3BE3234D}" dt="2024-05-05T10:07:29.398" v="1916"/>
          <ac:cxnSpMkLst>
            <pc:docMk/>
            <pc:sldMk cId="3827307902" sldId="321"/>
            <ac:cxnSpMk id="12" creationId="{7E1D4427-852B-4B37-8E76-0E9F1810BA2A}"/>
          </ac:cxnSpMkLst>
        </pc:cxnChg>
        <pc:cxnChg chg="add del">
          <ac:chgData name="Michael Pan" userId="0ee21308d1ee2822" providerId="LiveId" clId="{B24CB63D-A092-4530-B74E-485C3BE3234D}" dt="2024-05-05T10:09:20.412" v="1967" actId="26606"/>
          <ac:cxnSpMkLst>
            <pc:docMk/>
            <pc:sldMk cId="3827307902" sldId="321"/>
            <ac:cxnSpMk id="13" creationId="{7E1D4427-852B-4B37-8E76-0E9F1810BA2A}"/>
          </ac:cxnSpMkLst>
        </pc:cxnChg>
        <pc:cxnChg chg="del">
          <ac:chgData name="Michael Pan" userId="0ee21308d1ee2822" providerId="LiveId" clId="{B24CB63D-A092-4530-B74E-485C3BE3234D}" dt="2024-05-05T10:07:29.398" v="1916"/>
          <ac:cxnSpMkLst>
            <pc:docMk/>
            <pc:sldMk cId="3827307902" sldId="321"/>
            <ac:cxnSpMk id="16" creationId="{5C6A2BAE-B461-4B55-8E1F-0722ABDD1393}"/>
          </ac:cxnSpMkLst>
        </pc:cxnChg>
        <pc:cxnChg chg="add del">
          <ac:chgData name="Michael Pan" userId="0ee21308d1ee2822" providerId="LiveId" clId="{B24CB63D-A092-4530-B74E-485C3BE3234D}" dt="2024-05-05T10:09:20.412" v="1967" actId="26606"/>
          <ac:cxnSpMkLst>
            <pc:docMk/>
            <pc:sldMk cId="3827307902" sldId="321"/>
            <ac:cxnSpMk id="17" creationId="{C9AC0290-4702-4519-B0F4-C2A46880997B}"/>
          </ac:cxnSpMkLst>
        </pc:cxnChg>
        <pc:cxnChg chg="add del">
          <ac:chgData name="Michael Pan" userId="0ee21308d1ee2822" providerId="LiveId" clId="{B24CB63D-A092-4530-B74E-485C3BE3234D}" dt="2024-05-06T01:58:44.153" v="3426" actId="26606"/>
          <ac:cxnSpMkLst>
            <pc:docMk/>
            <pc:sldMk cId="3827307902" sldId="321"/>
            <ac:cxnSpMk id="30" creationId="{7E1D4427-852B-4B37-8E76-0E9F1810BA2A}"/>
          </ac:cxnSpMkLst>
        </pc:cxnChg>
        <pc:cxnChg chg="add del">
          <ac:chgData name="Michael Pan" userId="0ee21308d1ee2822" providerId="LiveId" clId="{B24CB63D-A092-4530-B74E-485C3BE3234D}" dt="2024-05-06T01:58:44.153" v="3426" actId="26606"/>
          <ac:cxnSpMkLst>
            <pc:docMk/>
            <pc:sldMk cId="3827307902" sldId="321"/>
            <ac:cxnSpMk id="34" creationId="{5C6A2BAE-B461-4B55-8E1F-0722ABDD1393}"/>
          </ac:cxnSpMkLst>
        </pc:cxnChg>
        <pc:cxnChg chg="add">
          <ac:chgData name="Michael Pan" userId="0ee21308d1ee2822" providerId="LiveId" clId="{B24CB63D-A092-4530-B74E-485C3BE3234D}" dt="2024-05-06T01:58:44.153" v="3426" actId="26606"/>
          <ac:cxnSpMkLst>
            <pc:docMk/>
            <pc:sldMk cId="3827307902" sldId="321"/>
            <ac:cxnSpMk id="47" creationId="{7E1D4427-852B-4B37-8E76-0E9F1810BA2A}"/>
          </ac:cxnSpMkLst>
        </pc:cxnChg>
        <pc:cxnChg chg="add">
          <ac:chgData name="Michael Pan" userId="0ee21308d1ee2822" providerId="LiveId" clId="{B24CB63D-A092-4530-B74E-485C3BE3234D}" dt="2024-05-06T01:58:44.153" v="3426" actId="26606"/>
          <ac:cxnSpMkLst>
            <pc:docMk/>
            <pc:sldMk cId="3827307902" sldId="321"/>
            <ac:cxnSpMk id="51" creationId="{5C6A2BAE-B461-4B55-8E1F-0722ABDD1393}"/>
          </ac:cxnSpMkLst>
        </pc:cxnChg>
      </pc:sldChg>
      <pc:sldChg chg="addSp delSp modSp add mod setBg delDesignElem">
        <pc:chgData name="Michael Pan" userId="0ee21308d1ee2822" providerId="LiveId" clId="{B24CB63D-A092-4530-B74E-485C3BE3234D}" dt="2024-05-06T03:00:50.313" v="3435" actId="27614"/>
        <pc:sldMkLst>
          <pc:docMk/>
          <pc:sldMk cId="1753475676" sldId="322"/>
        </pc:sldMkLst>
        <pc:spChg chg="mod">
          <ac:chgData name="Michael Pan" userId="0ee21308d1ee2822" providerId="LiveId" clId="{B24CB63D-A092-4530-B74E-485C3BE3234D}" dt="2024-05-06T03:00:48.767" v="3433" actId="26606"/>
          <ac:spMkLst>
            <pc:docMk/>
            <pc:sldMk cId="1753475676" sldId="322"/>
            <ac:spMk id="2" creationId="{35549BF9-7BDF-4C7F-3B44-5BA6643A3890}"/>
          </ac:spMkLst>
        </pc:spChg>
        <pc:spChg chg="add">
          <ac:chgData name="Michael Pan" userId="0ee21308d1ee2822" providerId="LiveId" clId="{B24CB63D-A092-4530-B74E-485C3BE3234D}" dt="2024-05-05T10:10:08.299" v="2044"/>
          <ac:spMkLst>
            <pc:docMk/>
            <pc:sldMk cId="1753475676" sldId="322"/>
            <ac:spMk id="4" creationId="{954EC54D-A963-EF93-917E-5026DFDCA2FD}"/>
          </ac:spMkLst>
        </pc:spChg>
        <pc:spChg chg="add del">
          <ac:chgData name="Michael Pan" userId="0ee21308d1ee2822" providerId="LiveId" clId="{B24CB63D-A092-4530-B74E-485C3BE3234D}" dt="2024-05-06T03:00:48.781" v="3434" actId="26606"/>
          <ac:spMkLst>
            <pc:docMk/>
            <pc:sldMk cId="1753475676" sldId="322"/>
            <ac:spMk id="7" creationId="{4E4490D0-3672-446A-AC12-B4830333BDDD}"/>
          </ac:spMkLst>
        </pc:spChg>
        <pc:spChg chg="del">
          <ac:chgData name="Michael Pan" userId="0ee21308d1ee2822" providerId="LiveId" clId="{B24CB63D-A092-4530-B74E-485C3BE3234D}" dt="2024-05-05T10:09:29.506" v="1971"/>
          <ac:spMkLst>
            <pc:docMk/>
            <pc:sldMk cId="1753475676" sldId="322"/>
            <ac:spMk id="8" creationId="{4E4490D0-3672-446A-AC12-B4830333BDDD}"/>
          </ac:spMkLst>
        </pc:spChg>
        <pc:spChg chg="add del">
          <ac:chgData name="Michael Pan" userId="0ee21308d1ee2822" providerId="LiveId" clId="{B24CB63D-A092-4530-B74E-485C3BE3234D}" dt="2024-05-06T03:00:48.781" v="3434" actId="26606"/>
          <ac:spMkLst>
            <pc:docMk/>
            <pc:sldMk cId="1753475676" sldId="322"/>
            <ac:spMk id="9" creationId="{39CB82C2-DF65-4EC1-8280-F201D50F570B}"/>
          </ac:spMkLst>
        </pc:spChg>
        <pc:spChg chg="del">
          <ac:chgData name="Michael Pan" userId="0ee21308d1ee2822" providerId="LiveId" clId="{B24CB63D-A092-4530-B74E-485C3BE3234D}" dt="2024-05-05T10:09:29.506" v="1971"/>
          <ac:spMkLst>
            <pc:docMk/>
            <pc:sldMk cId="1753475676" sldId="322"/>
            <ac:spMk id="10" creationId="{39CB82C2-DF65-4EC1-8280-F201D50F570B}"/>
          </ac:spMkLst>
        </pc:spChg>
        <pc:spChg chg="add del">
          <ac:chgData name="Michael Pan" userId="0ee21308d1ee2822" providerId="LiveId" clId="{B24CB63D-A092-4530-B74E-485C3BE3234D}" dt="2024-05-06T03:00:48.781" v="3434" actId="26606"/>
          <ac:spMkLst>
            <pc:docMk/>
            <pc:sldMk cId="1753475676" sldId="322"/>
            <ac:spMk id="13" creationId="{FA4CD5CB-D209-4D70-8CA4-629731C59219}"/>
          </ac:spMkLst>
        </pc:spChg>
        <pc:spChg chg="del">
          <ac:chgData name="Michael Pan" userId="0ee21308d1ee2822" providerId="LiveId" clId="{B24CB63D-A092-4530-B74E-485C3BE3234D}" dt="2024-05-05T10:09:29.506" v="1971"/>
          <ac:spMkLst>
            <pc:docMk/>
            <pc:sldMk cId="1753475676" sldId="322"/>
            <ac:spMk id="14" creationId="{FA4CD5CB-D209-4D70-8CA4-629731C59219}"/>
          </ac:spMkLst>
        </pc:spChg>
        <pc:spChg chg="add del">
          <ac:chgData name="Michael Pan" userId="0ee21308d1ee2822" providerId="LiveId" clId="{B24CB63D-A092-4530-B74E-485C3BE3234D}" dt="2024-05-06T03:00:48.781" v="3434" actId="26606"/>
          <ac:spMkLst>
            <pc:docMk/>
            <pc:sldMk cId="1753475676" sldId="322"/>
            <ac:spMk id="17" creationId="{B4C27B90-DF2B-4D00-BA07-18ED774CD2F1}"/>
          </ac:spMkLst>
        </pc:spChg>
        <pc:spChg chg="del">
          <ac:chgData name="Michael Pan" userId="0ee21308d1ee2822" providerId="LiveId" clId="{B24CB63D-A092-4530-B74E-485C3BE3234D}" dt="2024-05-05T10:09:29.506" v="1971"/>
          <ac:spMkLst>
            <pc:docMk/>
            <pc:sldMk cId="1753475676" sldId="322"/>
            <ac:spMk id="18" creationId="{B4C27B90-DF2B-4D00-BA07-18ED774CD2F1}"/>
          </ac:spMkLst>
        </pc:spChg>
        <pc:spChg chg="del">
          <ac:chgData name="Michael Pan" userId="0ee21308d1ee2822" providerId="LiveId" clId="{B24CB63D-A092-4530-B74E-485C3BE3234D}" dt="2024-05-05T10:09:29.506" v="1971"/>
          <ac:spMkLst>
            <pc:docMk/>
            <pc:sldMk cId="1753475676" sldId="322"/>
            <ac:spMk id="20" creationId="{593ACC25-C262-417A-8AA9-0641C772BDB6}"/>
          </ac:spMkLst>
        </pc:spChg>
        <pc:spChg chg="add del">
          <ac:chgData name="Michael Pan" userId="0ee21308d1ee2822" providerId="LiveId" clId="{B24CB63D-A092-4530-B74E-485C3BE3234D}" dt="2024-05-06T03:00:48.781" v="3434" actId="26606"/>
          <ac:spMkLst>
            <pc:docMk/>
            <pc:sldMk cId="1753475676" sldId="322"/>
            <ac:spMk id="22" creationId="{593ACC25-C262-417A-8AA9-0641C772BDB6}"/>
          </ac:spMkLst>
        </pc:spChg>
        <pc:spChg chg="add del">
          <ac:chgData name="Michael Pan" userId="0ee21308d1ee2822" providerId="LiveId" clId="{B24CB63D-A092-4530-B74E-485C3BE3234D}" dt="2024-05-06T03:00:48.767" v="3433" actId="26606"/>
          <ac:spMkLst>
            <pc:docMk/>
            <pc:sldMk cId="1753475676" sldId="322"/>
            <ac:spMk id="27" creationId="{4E4490D0-3672-446A-AC12-B4830333BDDD}"/>
          </ac:spMkLst>
        </pc:spChg>
        <pc:spChg chg="add del">
          <ac:chgData name="Michael Pan" userId="0ee21308d1ee2822" providerId="LiveId" clId="{B24CB63D-A092-4530-B74E-485C3BE3234D}" dt="2024-05-06T03:00:48.767" v="3433" actId="26606"/>
          <ac:spMkLst>
            <pc:docMk/>
            <pc:sldMk cId="1753475676" sldId="322"/>
            <ac:spMk id="29" creationId="{39CB82C2-DF65-4EC1-8280-F201D50F570B}"/>
          </ac:spMkLst>
        </pc:spChg>
        <pc:spChg chg="add del">
          <ac:chgData name="Michael Pan" userId="0ee21308d1ee2822" providerId="LiveId" clId="{B24CB63D-A092-4530-B74E-485C3BE3234D}" dt="2024-05-06T03:00:48.767" v="3433" actId="26606"/>
          <ac:spMkLst>
            <pc:docMk/>
            <pc:sldMk cId="1753475676" sldId="322"/>
            <ac:spMk id="33" creationId="{5AE6C737-FF55-4064-94B7-0B21D2EB6045}"/>
          </ac:spMkLst>
        </pc:spChg>
        <pc:spChg chg="add del">
          <ac:chgData name="Michael Pan" userId="0ee21308d1ee2822" providerId="LiveId" clId="{B24CB63D-A092-4530-B74E-485C3BE3234D}" dt="2024-05-06T03:00:48.767" v="3433" actId="26606"/>
          <ac:spMkLst>
            <pc:docMk/>
            <pc:sldMk cId="1753475676" sldId="322"/>
            <ac:spMk id="37" creationId="{D8218D9F-38B6-4AE0-9051-5434D19A5277}"/>
          </ac:spMkLst>
        </pc:spChg>
        <pc:spChg chg="add del">
          <ac:chgData name="Michael Pan" userId="0ee21308d1ee2822" providerId="LiveId" clId="{B24CB63D-A092-4530-B74E-485C3BE3234D}" dt="2024-05-06T03:00:48.767" v="3433" actId="26606"/>
          <ac:spMkLst>
            <pc:docMk/>
            <pc:sldMk cId="1753475676" sldId="322"/>
            <ac:spMk id="39" creationId="{2D3DCA99-84AF-487A-BF72-91C5FA6B0B70}"/>
          </ac:spMkLst>
        </pc:spChg>
        <pc:spChg chg="add">
          <ac:chgData name="Michael Pan" userId="0ee21308d1ee2822" providerId="LiveId" clId="{B24CB63D-A092-4530-B74E-485C3BE3234D}" dt="2024-05-06T03:00:48.781" v="3434" actId="26606"/>
          <ac:spMkLst>
            <pc:docMk/>
            <pc:sldMk cId="1753475676" sldId="322"/>
            <ac:spMk id="41" creationId="{4E4490D0-3672-446A-AC12-B4830333BDDD}"/>
          </ac:spMkLst>
        </pc:spChg>
        <pc:spChg chg="add">
          <ac:chgData name="Michael Pan" userId="0ee21308d1ee2822" providerId="LiveId" clId="{B24CB63D-A092-4530-B74E-485C3BE3234D}" dt="2024-05-06T03:00:48.781" v="3434" actId="26606"/>
          <ac:spMkLst>
            <pc:docMk/>
            <pc:sldMk cId="1753475676" sldId="322"/>
            <ac:spMk id="42" creationId="{39CB82C2-DF65-4EC1-8280-F201D50F570B}"/>
          </ac:spMkLst>
        </pc:spChg>
        <pc:spChg chg="add">
          <ac:chgData name="Michael Pan" userId="0ee21308d1ee2822" providerId="LiveId" clId="{B24CB63D-A092-4530-B74E-485C3BE3234D}" dt="2024-05-06T03:00:48.781" v="3434" actId="26606"/>
          <ac:spMkLst>
            <pc:docMk/>
            <pc:sldMk cId="1753475676" sldId="322"/>
            <ac:spMk id="44" creationId="{FA4CD5CB-D209-4D70-8CA4-629731C59219}"/>
          </ac:spMkLst>
        </pc:spChg>
        <pc:spChg chg="add">
          <ac:chgData name="Michael Pan" userId="0ee21308d1ee2822" providerId="LiveId" clId="{B24CB63D-A092-4530-B74E-485C3BE3234D}" dt="2024-05-06T03:00:48.781" v="3434" actId="26606"/>
          <ac:spMkLst>
            <pc:docMk/>
            <pc:sldMk cId="1753475676" sldId="322"/>
            <ac:spMk id="46" creationId="{B4C27B90-DF2B-4D00-BA07-18ED774CD2F1}"/>
          </ac:spMkLst>
        </pc:spChg>
        <pc:spChg chg="add">
          <ac:chgData name="Michael Pan" userId="0ee21308d1ee2822" providerId="LiveId" clId="{B24CB63D-A092-4530-B74E-485C3BE3234D}" dt="2024-05-06T03:00:48.781" v="3434" actId="26606"/>
          <ac:spMkLst>
            <pc:docMk/>
            <pc:sldMk cId="1753475676" sldId="322"/>
            <ac:spMk id="47" creationId="{593ACC25-C262-417A-8AA9-0641C772BDB6}"/>
          </ac:spMkLst>
        </pc:spChg>
        <pc:picChg chg="add mod">
          <ac:chgData name="Michael Pan" userId="0ee21308d1ee2822" providerId="LiveId" clId="{B24CB63D-A092-4530-B74E-485C3BE3234D}" dt="2024-05-06T03:00:50.313" v="3435" actId="27614"/>
          <ac:picMkLst>
            <pc:docMk/>
            <pc:sldMk cId="1753475676" sldId="322"/>
            <ac:picMk id="3" creationId="{B3247A5A-3AC2-9C49-6065-DCD450FCDC70}"/>
          </ac:picMkLst>
        </pc:picChg>
        <pc:picChg chg="del">
          <ac:chgData name="Michael Pan" userId="0ee21308d1ee2822" providerId="LiveId" clId="{B24CB63D-A092-4530-B74E-485C3BE3234D}" dt="2024-05-05T10:09:50.463" v="2040" actId="478"/>
          <ac:picMkLst>
            <pc:docMk/>
            <pc:sldMk cId="1753475676" sldId="322"/>
            <ac:picMk id="3" creationId="{D52D921B-D7A0-8027-29F2-59565CFFF3AE}"/>
          </ac:picMkLst>
        </pc:picChg>
        <pc:picChg chg="add del mod">
          <ac:chgData name="Michael Pan" userId="0ee21308d1ee2822" providerId="LiveId" clId="{B24CB63D-A092-4530-B74E-485C3BE3234D}" dt="2024-05-06T03:00:42.256" v="3429" actId="478"/>
          <ac:picMkLst>
            <pc:docMk/>
            <pc:sldMk cId="1753475676" sldId="322"/>
            <ac:picMk id="5" creationId="{214E8C1E-8BF4-E5C8-0B67-0EC247630A66}"/>
          </ac:picMkLst>
        </pc:picChg>
        <pc:cxnChg chg="add del">
          <ac:chgData name="Michael Pan" userId="0ee21308d1ee2822" providerId="LiveId" clId="{B24CB63D-A092-4530-B74E-485C3BE3234D}" dt="2024-05-06T03:00:48.781" v="3434" actId="26606"/>
          <ac:cxnSpMkLst>
            <pc:docMk/>
            <pc:sldMk cId="1753475676" sldId="322"/>
            <ac:cxnSpMk id="11" creationId="{7E1D4427-852B-4B37-8E76-0E9F1810BA2A}"/>
          </ac:cxnSpMkLst>
        </pc:cxnChg>
        <pc:cxnChg chg="del">
          <ac:chgData name="Michael Pan" userId="0ee21308d1ee2822" providerId="LiveId" clId="{B24CB63D-A092-4530-B74E-485C3BE3234D}" dt="2024-05-05T10:09:29.506" v="1971"/>
          <ac:cxnSpMkLst>
            <pc:docMk/>
            <pc:sldMk cId="1753475676" sldId="322"/>
            <ac:cxnSpMk id="12" creationId="{7E1D4427-852B-4B37-8E76-0E9F1810BA2A}"/>
          </ac:cxnSpMkLst>
        </pc:cxnChg>
        <pc:cxnChg chg="add del">
          <ac:chgData name="Michael Pan" userId="0ee21308d1ee2822" providerId="LiveId" clId="{B24CB63D-A092-4530-B74E-485C3BE3234D}" dt="2024-05-06T03:00:48.781" v="3434" actId="26606"/>
          <ac:cxnSpMkLst>
            <pc:docMk/>
            <pc:sldMk cId="1753475676" sldId="322"/>
            <ac:cxnSpMk id="15" creationId="{5C6A2BAE-B461-4B55-8E1F-0722ABDD1393}"/>
          </ac:cxnSpMkLst>
        </pc:cxnChg>
        <pc:cxnChg chg="del">
          <ac:chgData name="Michael Pan" userId="0ee21308d1ee2822" providerId="LiveId" clId="{B24CB63D-A092-4530-B74E-485C3BE3234D}" dt="2024-05-05T10:09:29.506" v="1971"/>
          <ac:cxnSpMkLst>
            <pc:docMk/>
            <pc:sldMk cId="1753475676" sldId="322"/>
            <ac:cxnSpMk id="16" creationId="{5C6A2BAE-B461-4B55-8E1F-0722ABDD1393}"/>
          </ac:cxnSpMkLst>
        </pc:cxnChg>
        <pc:cxnChg chg="add del">
          <ac:chgData name="Michael Pan" userId="0ee21308d1ee2822" providerId="LiveId" clId="{B24CB63D-A092-4530-B74E-485C3BE3234D}" dt="2024-05-06T03:00:48.767" v="3433" actId="26606"/>
          <ac:cxnSpMkLst>
            <pc:docMk/>
            <pc:sldMk cId="1753475676" sldId="322"/>
            <ac:cxnSpMk id="31" creationId="{7E1D4427-852B-4B37-8E76-0E9F1810BA2A}"/>
          </ac:cxnSpMkLst>
        </pc:cxnChg>
        <pc:cxnChg chg="add del">
          <ac:chgData name="Michael Pan" userId="0ee21308d1ee2822" providerId="LiveId" clId="{B24CB63D-A092-4530-B74E-485C3BE3234D}" dt="2024-05-06T03:00:48.767" v="3433" actId="26606"/>
          <ac:cxnSpMkLst>
            <pc:docMk/>
            <pc:sldMk cId="1753475676" sldId="322"/>
            <ac:cxnSpMk id="35" creationId="{6B5B1DD8-6224-4137-8621-32982B00F9FC}"/>
          </ac:cxnSpMkLst>
        </pc:cxnChg>
        <pc:cxnChg chg="add">
          <ac:chgData name="Michael Pan" userId="0ee21308d1ee2822" providerId="LiveId" clId="{B24CB63D-A092-4530-B74E-485C3BE3234D}" dt="2024-05-06T03:00:48.781" v="3434" actId="26606"/>
          <ac:cxnSpMkLst>
            <pc:docMk/>
            <pc:sldMk cId="1753475676" sldId="322"/>
            <ac:cxnSpMk id="43" creationId="{7E1D4427-852B-4B37-8E76-0E9F1810BA2A}"/>
          </ac:cxnSpMkLst>
        </pc:cxnChg>
        <pc:cxnChg chg="add">
          <ac:chgData name="Michael Pan" userId="0ee21308d1ee2822" providerId="LiveId" clId="{B24CB63D-A092-4530-B74E-485C3BE3234D}" dt="2024-05-06T03:00:48.781" v="3434" actId="26606"/>
          <ac:cxnSpMkLst>
            <pc:docMk/>
            <pc:sldMk cId="1753475676" sldId="322"/>
            <ac:cxnSpMk id="45" creationId="{5C6A2BAE-B461-4B55-8E1F-0722ABDD1393}"/>
          </ac:cxnSpMkLst>
        </pc:cxnChg>
      </pc:sldChg>
      <pc:sldChg chg="del">
        <pc:chgData name="Michael Pan" userId="0ee21308d1ee2822" providerId="LiveId" clId="{B24CB63D-A092-4530-B74E-485C3BE3234D}" dt="2024-05-05T09:40:05.409" v="2" actId="47"/>
        <pc:sldMkLst>
          <pc:docMk/>
          <pc:sldMk cId="1410755053" sldId="323"/>
        </pc:sldMkLst>
      </pc:sldChg>
      <pc:sldChg chg="addSp delSp modSp add mod">
        <pc:chgData name="Michael Pan" userId="0ee21308d1ee2822" providerId="LiveId" clId="{B24CB63D-A092-4530-B74E-485C3BE3234D}" dt="2024-05-06T03:01:49.986" v="3440" actId="1076"/>
        <pc:sldMkLst>
          <pc:docMk/>
          <pc:sldMk cId="2920288669" sldId="323"/>
        </pc:sldMkLst>
        <pc:spChg chg="mod">
          <ac:chgData name="Michael Pan" userId="0ee21308d1ee2822" providerId="LiveId" clId="{B24CB63D-A092-4530-B74E-485C3BE3234D}" dt="2024-05-05T10:09:38.240" v="2011" actId="20577"/>
          <ac:spMkLst>
            <pc:docMk/>
            <pc:sldMk cId="2920288669" sldId="323"/>
            <ac:spMk id="2" creationId="{2C28ED01-ED06-4BDE-9D98-6AA56AEE5ADB}"/>
          </ac:spMkLst>
        </pc:spChg>
        <pc:picChg chg="add del mod">
          <ac:chgData name="Michael Pan" userId="0ee21308d1ee2822" providerId="LiveId" clId="{B24CB63D-A092-4530-B74E-485C3BE3234D}" dt="2024-05-06T03:01:45.187" v="3436" actId="478"/>
          <ac:picMkLst>
            <pc:docMk/>
            <pc:sldMk cId="2920288669" sldId="323"/>
            <ac:picMk id="4" creationId="{9D6722BA-6767-CD25-265F-5B31FE1184B4}"/>
          </ac:picMkLst>
        </pc:picChg>
        <pc:picChg chg="add mod">
          <ac:chgData name="Michael Pan" userId="0ee21308d1ee2822" providerId="LiveId" clId="{B24CB63D-A092-4530-B74E-485C3BE3234D}" dt="2024-05-06T03:01:49.986" v="3440" actId="1076"/>
          <ac:picMkLst>
            <pc:docMk/>
            <pc:sldMk cId="2920288669" sldId="323"/>
            <ac:picMk id="5" creationId="{169FE46D-54BE-1783-6BAD-3E2BF5244AF8}"/>
          </ac:picMkLst>
        </pc:picChg>
        <pc:picChg chg="del">
          <ac:chgData name="Michael Pan" userId="0ee21308d1ee2822" providerId="LiveId" clId="{B24CB63D-A092-4530-B74E-485C3BE3234D}" dt="2024-05-05T10:09:51.564" v="2041" actId="478"/>
          <ac:picMkLst>
            <pc:docMk/>
            <pc:sldMk cId="2920288669" sldId="323"/>
            <ac:picMk id="5" creationId="{D10F5EE3-AF67-D217-5B99-39F9A1201EEF}"/>
          </ac:picMkLst>
        </pc:picChg>
      </pc:sldChg>
      <pc:sldChg chg="addSp delSp modSp add mod setBg delDesignElem">
        <pc:chgData name="Michael Pan" userId="0ee21308d1ee2822" providerId="LiveId" clId="{B24CB63D-A092-4530-B74E-485C3BE3234D}" dt="2024-05-06T03:02:22.832" v="3445" actId="27614"/>
        <pc:sldMkLst>
          <pc:docMk/>
          <pc:sldMk cId="46479270" sldId="324"/>
        </pc:sldMkLst>
        <pc:spChg chg="mod">
          <ac:chgData name="Michael Pan" userId="0ee21308d1ee2822" providerId="LiveId" clId="{B24CB63D-A092-4530-B74E-485C3BE3234D}" dt="2024-05-05T10:09:42.240" v="2027" actId="20577"/>
          <ac:spMkLst>
            <pc:docMk/>
            <pc:sldMk cId="46479270" sldId="324"/>
            <ac:spMk id="2" creationId="{F9292FE0-6BFC-F09A-B882-9540EDA91DBA}"/>
          </ac:spMkLst>
        </pc:spChg>
        <pc:spChg chg="add del">
          <ac:chgData name="Michael Pan" userId="0ee21308d1ee2822" providerId="LiveId" clId="{B24CB63D-A092-4530-B74E-485C3BE3234D}" dt="2024-05-06T03:02:20.914" v="3444" actId="26606"/>
          <ac:spMkLst>
            <pc:docMk/>
            <pc:sldMk cId="46479270" sldId="324"/>
            <ac:spMk id="9" creationId="{4E4490D0-3672-446A-AC12-B4830333BDDD}"/>
          </ac:spMkLst>
        </pc:spChg>
        <pc:spChg chg="del">
          <ac:chgData name="Michael Pan" userId="0ee21308d1ee2822" providerId="LiveId" clId="{B24CB63D-A092-4530-B74E-485C3BE3234D}" dt="2024-05-05T10:09:29.506" v="1971"/>
          <ac:spMkLst>
            <pc:docMk/>
            <pc:sldMk cId="46479270" sldId="324"/>
            <ac:spMk id="10" creationId="{4E4490D0-3672-446A-AC12-B4830333BDDD}"/>
          </ac:spMkLst>
        </pc:spChg>
        <pc:spChg chg="add del">
          <ac:chgData name="Michael Pan" userId="0ee21308d1ee2822" providerId="LiveId" clId="{B24CB63D-A092-4530-B74E-485C3BE3234D}" dt="2024-05-06T03:02:20.914" v="3444" actId="26606"/>
          <ac:spMkLst>
            <pc:docMk/>
            <pc:sldMk cId="46479270" sldId="324"/>
            <ac:spMk id="11" creationId="{39CB82C2-DF65-4EC1-8280-F201D50F570B}"/>
          </ac:spMkLst>
        </pc:spChg>
        <pc:spChg chg="del">
          <ac:chgData name="Michael Pan" userId="0ee21308d1ee2822" providerId="LiveId" clId="{B24CB63D-A092-4530-B74E-485C3BE3234D}" dt="2024-05-05T10:09:29.506" v="1971"/>
          <ac:spMkLst>
            <pc:docMk/>
            <pc:sldMk cId="46479270" sldId="324"/>
            <ac:spMk id="12" creationId="{39CB82C2-DF65-4EC1-8280-F201D50F570B}"/>
          </ac:spMkLst>
        </pc:spChg>
        <pc:spChg chg="add del">
          <ac:chgData name="Michael Pan" userId="0ee21308d1ee2822" providerId="LiveId" clId="{B24CB63D-A092-4530-B74E-485C3BE3234D}" dt="2024-05-06T03:02:20.914" v="3444" actId="26606"/>
          <ac:spMkLst>
            <pc:docMk/>
            <pc:sldMk cId="46479270" sldId="324"/>
            <ac:spMk id="15" creationId="{C4AAA502-5435-489E-9538-3A40E6C71461}"/>
          </ac:spMkLst>
        </pc:spChg>
        <pc:spChg chg="del">
          <ac:chgData name="Michael Pan" userId="0ee21308d1ee2822" providerId="LiveId" clId="{B24CB63D-A092-4530-B74E-485C3BE3234D}" dt="2024-05-05T10:09:29.506" v="1971"/>
          <ac:spMkLst>
            <pc:docMk/>
            <pc:sldMk cId="46479270" sldId="324"/>
            <ac:spMk id="16" creationId="{C4AAA502-5435-489E-9538-3A40E6C71461}"/>
          </ac:spMkLst>
        </pc:spChg>
        <pc:spChg chg="add del">
          <ac:chgData name="Michael Pan" userId="0ee21308d1ee2822" providerId="LiveId" clId="{B24CB63D-A092-4530-B74E-485C3BE3234D}" dt="2024-05-06T03:02:20.914" v="3444" actId="26606"/>
          <ac:spMkLst>
            <pc:docMk/>
            <pc:sldMk cId="46479270" sldId="324"/>
            <ac:spMk id="19" creationId="{DE42378B-2E28-4810-8421-7A473A40E376}"/>
          </ac:spMkLst>
        </pc:spChg>
        <pc:spChg chg="del">
          <ac:chgData name="Michael Pan" userId="0ee21308d1ee2822" providerId="LiveId" clId="{B24CB63D-A092-4530-B74E-485C3BE3234D}" dt="2024-05-05T10:09:29.506" v="1971"/>
          <ac:spMkLst>
            <pc:docMk/>
            <pc:sldMk cId="46479270" sldId="324"/>
            <ac:spMk id="20" creationId="{DE42378B-2E28-4810-8421-7A473A40E376}"/>
          </ac:spMkLst>
        </pc:spChg>
        <pc:spChg chg="add del">
          <ac:chgData name="Michael Pan" userId="0ee21308d1ee2822" providerId="LiveId" clId="{B24CB63D-A092-4530-B74E-485C3BE3234D}" dt="2024-05-06T03:02:20.914" v="3444" actId="26606"/>
          <ac:spMkLst>
            <pc:docMk/>
            <pc:sldMk cId="46479270" sldId="324"/>
            <ac:spMk id="21" creationId="{0D91DD17-237F-4811-BC0E-128EB1BD7CFE}"/>
          </ac:spMkLst>
        </pc:spChg>
        <pc:spChg chg="del">
          <ac:chgData name="Michael Pan" userId="0ee21308d1ee2822" providerId="LiveId" clId="{B24CB63D-A092-4530-B74E-485C3BE3234D}" dt="2024-05-05T10:09:29.506" v="1971"/>
          <ac:spMkLst>
            <pc:docMk/>
            <pc:sldMk cId="46479270" sldId="324"/>
            <ac:spMk id="22" creationId="{0D91DD17-237F-4811-BC0E-128EB1BD7CFE}"/>
          </ac:spMkLst>
        </pc:spChg>
        <pc:spChg chg="add">
          <ac:chgData name="Michael Pan" userId="0ee21308d1ee2822" providerId="LiveId" clId="{B24CB63D-A092-4530-B74E-485C3BE3234D}" dt="2024-05-06T03:02:20.914" v="3444" actId="26606"/>
          <ac:spMkLst>
            <pc:docMk/>
            <pc:sldMk cId="46479270" sldId="324"/>
            <ac:spMk id="26" creationId="{4E4490D0-3672-446A-AC12-B4830333BDDD}"/>
          </ac:spMkLst>
        </pc:spChg>
        <pc:spChg chg="add">
          <ac:chgData name="Michael Pan" userId="0ee21308d1ee2822" providerId="LiveId" clId="{B24CB63D-A092-4530-B74E-485C3BE3234D}" dt="2024-05-06T03:02:20.914" v="3444" actId="26606"/>
          <ac:spMkLst>
            <pc:docMk/>
            <pc:sldMk cId="46479270" sldId="324"/>
            <ac:spMk id="28" creationId="{39CB82C2-DF65-4EC1-8280-F201D50F570B}"/>
          </ac:spMkLst>
        </pc:spChg>
        <pc:spChg chg="add">
          <ac:chgData name="Michael Pan" userId="0ee21308d1ee2822" providerId="LiveId" clId="{B24CB63D-A092-4530-B74E-485C3BE3234D}" dt="2024-05-06T03:02:20.914" v="3444" actId="26606"/>
          <ac:spMkLst>
            <pc:docMk/>
            <pc:sldMk cId="46479270" sldId="324"/>
            <ac:spMk id="32" creationId="{C4AAA502-5435-489E-9538-3A40E6C71461}"/>
          </ac:spMkLst>
        </pc:spChg>
        <pc:spChg chg="add">
          <ac:chgData name="Michael Pan" userId="0ee21308d1ee2822" providerId="LiveId" clId="{B24CB63D-A092-4530-B74E-485C3BE3234D}" dt="2024-05-06T03:02:20.914" v="3444" actId="26606"/>
          <ac:spMkLst>
            <pc:docMk/>
            <pc:sldMk cId="46479270" sldId="324"/>
            <ac:spMk id="36" creationId="{DE42378B-2E28-4810-8421-7A473A40E376}"/>
          </ac:spMkLst>
        </pc:spChg>
        <pc:spChg chg="add">
          <ac:chgData name="Michael Pan" userId="0ee21308d1ee2822" providerId="LiveId" clId="{B24CB63D-A092-4530-B74E-485C3BE3234D}" dt="2024-05-06T03:02:20.914" v="3444" actId="26606"/>
          <ac:spMkLst>
            <pc:docMk/>
            <pc:sldMk cId="46479270" sldId="324"/>
            <ac:spMk id="38" creationId="{0D91DD17-237F-4811-BC0E-128EB1BD7CFE}"/>
          </ac:spMkLst>
        </pc:spChg>
        <pc:picChg chg="add del mod">
          <ac:chgData name="Michael Pan" userId="0ee21308d1ee2822" providerId="LiveId" clId="{B24CB63D-A092-4530-B74E-485C3BE3234D}" dt="2024-05-06T03:02:07.096" v="3441" actId="478"/>
          <ac:picMkLst>
            <pc:docMk/>
            <pc:sldMk cId="46479270" sldId="324"/>
            <ac:picMk id="4" creationId="{536CD870-9B7E-E26F-51BF-D749848CB1AD}"/>
          </ac:picMkLst>
        </pc:picChg>
        <pc:picChg chg="del">
          <ac:chgData name="Michael Pan" userId="0ee21308d1ee2822" providerId="LiveId" clId="{B24CB63D-A092-4530-B74E-485C3BE3234D}" dt="2024-05-05T10:09:52.460" v="2042" actId="478"/>
          <ac:picMkLst>
            <pc:docMk/>
            <pc:sldMk cId="46479270" sldId="324"/>
            <ac:picMk id="5" creationId="{519CD593-3D97-0497-3BE2-A580393E1DBC}"/>
          </ac:picMkLst>
        </pc:picChg>
        <pc:picChg chg="add mod">
          <ac:chgData name="Michael Pan" userId="0ee21308d1ee2822" providerId="LiveId" clId="{B24CB63D-A092-4530-B74E-485C3BE3234D}" dt="2024-05-06T03:02:22.832" v="3445" actId="27614"/>
          <ac:picMkLst>
            <pc:docMk/>
            <pc:sldMk cId="46479270" sldId="324"/>
            <ac:picMk id="5" creationId="{8E05AAD2-16DB-8AE7-244B-7A5D3D2C589E}"/>
          </ac:picMkLst>
        </pc:picChg>
        <pc:cxnChg chg="add del">
          <ac:chgData name="Michael Pan" userId="0ee21308d1ee2822" providerId="LiveId" clId="{B24CB63D-A092-4530-B74E-485C3BE3234D}" dt="2024-05-06T03:02:20.914" v="3444" actId="26606"/>
          <ac:cxnSpMkLst>
            <pc:docMk/>
            <pc:sldMk cId="46479270" sldId="324"/>
            <ac:cxnSpMk id="13" creationId="{7E1D4427-852B-4B37-8E76-0E9F1810BA2A}"/>
          </ac:cxnSpMkLst>
        </pc:cxnChg>
        <pc:cxnChg chg="del">
          <ac:chgData name="Michael Pan" userId="0ee21308d1ee2822" providerId="LiveId" clId="{B24CB63D-A092-4530-B74E-485C3BE3234D}" dt="2024-05-05T10:09:29.506" v="1971"/>
          <ac:cxnSpMkLst>
            <pc:docMk/>
            <pc:sldMk cId="46479270" sldId="324"/>
            <ac:cxnSpMk id="14" creationId="{7E1D4427-852B-4B37-8E76-0E9F1810BA2A}"/>
          </ac:cxnSpMkLst>
        </pc:cxnChg>
        <pc:cxnChg chg="add del">
          <ac:chgData name="Michael Pan" userId="0ee21308d1ee2822" providerId="LiveId" clId="{B24CB63D-A092-4530-B74E-485C3BE3234D}" dt="2024-05-06T03:02:20.914" v="3444" actId="26606"/>
          <ac:cxnSpMkLst>
            <pc:docMk/>
            <pc:sldMk cId="46479270" sldId="324"/>
            <ac:cxnSpMk id="17" creationId="{C9AC0290-4702-4519-B0F4-C2A46880997B}"/>
          </ac:cxnSpMkLst>
        </pc:cxnChg>
        <pc:cxnChg chg="del">
          <ac:chgData name="Michael Pan" userId="0ee21308d1ee2822" providerId="LiveId" clId="{B24CB63D-A092-4530-B74E-485C3BE3234D}" dt="2024-05-05T10:09:29.506" v="1971"/>
          <ac:cxnSpMkLst>
            <pc:docMk/>
            <pc:sldMk cId="46479270" sldId="324"/>
            <ac:cxnSpMk id="18" creationId="{C9AC0290-4702-4519-B0F4-C2A46880997B}"/>
          </ac:cxnSpMkLst>
        </pc:cxnChg>
        <pc:cxnChg chg="add">
          <ac:chgData name="Michael Pan" userId="0ee21308d1ee2822" providerId="LiveId" clId="{B24CB63D-A092-4530-B74E-485C3BE3234D}" dt="2024-05-06T03:02:20.914" v="3444" actId="26606"/>
          <ac:cxnSpMkLst>
            <pc:docMk/>
            <pc:sldMk cId="46479270" sldId="324"/>
            <ac:cxnSpMk id="30" creationId="{7E1D4427-852B-4B37-8E76-0E9F1810BA2A}"/>
          </ac:cxnSpMkLst>
        </pc:cxnChg>
        <pc:cxnChg chg="add">
          <ac:chgData name="Michael Pan" userId="0ee21308d1ee2822" providerId="LiveId" clId="{B24CB63D-A092-4530-B74E-485C3BE3234D}" dt="2024-05-06T03:02:20.914" v="3444" actId="26606"/>
          <ac:cxnSpMkLst>
            <pc:docMk/>
            <pc:sldMk cId="46479270" sldId="324"/>
            <ac:cxnSpMk id="34" creationId="{C9AC0290-4702-4519-B0F4-C2A46880997B}"/>
          </ac:cxnSpMkLst>
        </pc:cxnChg>
      </pc:sldChg>
      <pc:sldChg chg="addSp delSp modSp add mod setBg delDesignElem">
        <pc:chgData name="Michael Pan" userId="0ee21308d1ee2822" providerId="LiveId" clId="{B24CB63D-A092-4530-B74E-485C3BE3234D}" dt="2024-05-06T03:02:38.272" v="3450" actId="962"/>
        <pc:sldMkLst>
          <pc:docMk/>
          <pc:sldMk cId="284700275" sldId="325"/>
        </pc:sldMkLst>
        <pc:spChg chg="mod">
          <ac:chgData name="Michael Pan" userId="0ee21308d1ee2822" providerId="LiveId" clId="{B24CB63D-A092-4530-B74E-485C3BE3234D}" dt="2024-05-05T10:11:26.152" v="2062" actId="26606"/>
          <ac:spMkLst>
            <pc:docMk/>
            <pc:sldMk cId="284700275" sldId="325"/>
            <ac:spMk id="2" creationId="{AC543C90-DA98-332C-1E45-B2FD6BCD0AF8}"/>
          </ac:spMkLst>
        </pc:spChg>
        <pc:spChg chg="add del">
          <ac:chgData name="Michael Pan" userId="0ee21308d1ee2822" providerId="LiveId" clId="{B24CB63D-A092-4530-B74E-485C3BE3234D}" dt="2024-05-05T10:11:26.152" v="2062" actId="26606"/>
          <ac:spMkLst>
            <pc:docMk/>
            <pc:sldMk cId="284700275" sldId="325"/>
            <ac:spMk id="8" creationId="{4E4490D0-3672-446A-AC12-B4830333BDDD}"/>
          </ac:spMkLst>
        </pc:spChg>
        <pc:spChg chg="add del">
          <ac:chgData name="Michael Pan" userId="0ee21308d1ee2822" providerId="LiveId" clId="{B24CB63D-A092-4530-B74E-485C3BE3234D}" dt="2024-05-05T10:11:26.152" v="2062" actId="26606"/>
          <ac:spMkLst>
            <pc:docMk/>
            <pc:sldMk cId="284700275" sldId="325"/>
            <ac:spMk id="10" creationId="{39CB82C2-DF65-4EC1-8280-F201D50F570B}"/>
          </ac:spMkLst>
        </pc:spChg>
        <pc:spChg chg="add del">
          <ac:chgData name="Michael Pan" userId="0ee21308d1ee2822" providerId="LiveId" clId="{B24CB63D-A092-4530-B74E-485C3BE3234D}" dt="2024-05-05T10:11:26.152" v="2062" actId="26606"/>
          <ac:spMkLst>
            <pc:docMk/>
            <pc:sldMk cId="284700275" sldId="325"/>
            <ac:spMk id="14" creationId="{C4AAA502-5435-489E-9538-3A40E6C71461}"/>
          </ac:spMkLst>
        </pc:spChg>
        <pc:spChg chg="add del">
          <ac:chgData name="Michael Pan" userId="0ee21308d1ee2822" providerId="LiveId" clId="{B24CB63D-A092-4530-B74E-485C3BE3234D}" dt="2024-05-05T10:11:26.152" v="2062" actId="26606"/>
          <ac:spMkLst>
            <pc:docMk/>
            <pc:sldMk cId="284700275" sldId="325"/>
            <ac:spMk id="18" creationId="{DE42378B-2E28-4810-8421-7A473A40E376}"/>
          </ac:spMkLst>
        </pc:spChg>
        <pc:spChg chg="add del">
          <ac:chgData name="Michael Pan" userId="0ee21308d1ee2822" providerId="LiveId" clId="{B24CB63D-A092-4530-B74E-485C3BE3234D}" dt="2024-05-05T10:11:26.152" v="2062" actId="26606"/>
          <ac:spMkLst>
            <pc:docMk/>
            <pc:sldMk cId="284700275" sldId="325"/>
            <ac:spMk id="20" creationId="{0D91DD17-237F-4811-BC0E-128EB1BD7CFE}"/>
          </ac:spMkLst>
        </pc:spChg>
        <pc:spChg chg="add del">
          <ac:chgData name="Michael Pan" userId="0ee21308d1ee2822" providerId="LiveId" clId="{B24CB63D-A092-4530-B74E-485C3BE3234D}" dt="2024-05-06T03:02:36.988" v="3448" actId="26606"/>
          <ac:spMkLst>
            <pc:docMk/>
            <pc:sldMk cId="284700275" sldId="325"/>
            <ac:spMk id="22" creationId="{4E4490D0-3672-446A-AC12-B4830333BDDD}"/>
          </ac:spMkLst>
        </pc:spChg>
        <pc:spChg chg="add del">
          <ac:chgData name="Michael Pan" userId="0ee21308d1ee2822" providerId="LiveId" clId="{B24CB63D-A092-4530-B74E-485C3BE3234D}" dt="2024-05-06T03:02:36.988" v="3448" actId="26606"/>
          <ac:spMkLst>
            <pc:docMk/>
            <pc:sldMk cId="284700275" sldId="325"/>
            <ac:spMk id="23"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5" creationId="{FA4CD5CB-D209-4D70-8CA4-629731C59219}"/>
          </ac:spMkLst>
        </pc:spChg>
        <pc:spChg chg="del">
          <ac:chgData name="Michael Pan" userId="0ee21308d1ee2822" providerId="LiveId" clId="{B24CB63D-A092-4530-B74E-485C3BE3234D}" dt="2024-05-05T10:09:29.506" v="1971"/>
          <ac:spMkLst>
            <pc:docMk/>
            <pc:sldMk cId="284700275" sldId="325"/>
            <ac:spMk id="26" creationId="{4E4490D0-3672-446A-AC12-B4830333BDDD}"/>
          </ac:spMkLst>
        </pc:spChg>
        <pc:spChg chg="del">
          <ac:chgData name="Michael Pan" userId="0ee21308d1ee2822" providerId="LiveId" clId="{B24CB63D-A092-4530-B74E-485C3BE3234D}" dt="2024-05-05T10:09:29.506" v="1971"/>
          <ac:spMkLst>
            <pc:docMk/>
            <pc:sldMk cId="284700275" sldId="325"/>
            <ac:spMk id="28"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9" creationId="{B4C27B90-DF2B-4D00-BA07-18ED774CD2F1}"/>
          </ac:spMkLst>
        </pc:spChg>
        <pc:spChg chg="add del">
          <ac:chgData name="Michael Pan" userId="0ee21308d1ee2822" providerId="LiveId" clId="{B24CB63D-A092-4530-B74E-485C3BE3234D}" dt="2024-05-06T03:02:36.988" v="3448" actId="26606"/>
          <ac:spMkLst>
            <pc:docMk/>
            <pc:sldMk cId="284700275" sldId="325"/>
            <ac:spMk id="31" creationId="{593ACC25-C262-417A-8AA9-0641C772BDB6}"/>
          </ac:spMkLst>
        </pc:spChg>
        <pc:spChg chg="del">
          <ac:chgData name="Michael Pan" userId="0ee21308d1ee2822" providerId="LiveId" clId="{B24CB63D-A092-4530-B74E-485C3BE3234D}" dt="2024-05-05T10:09:29.506" v="1971"/>
          <ac:spMkLst>
            <pc:docMk/>
            <pc:sldMk cId="284700275" sldId="325"/>
            <ac:spMk id="32" creationId="{FA4CD5CB-D209-4D70-8CA4-629731C59219}"/>
          </ac:spMkLst>
        </pc:spChg>
        <pc:spChg chg="add">
          <ac:chgData name="Michael Pan" userId="0ee21308d1ee2822" providerId="LiveId" clId="{B24CB63D-A092-4530-B74E-485C3BE3234D}" dt="2024-05-06T03:02:36.988" v="3448" actId="26606"/>
          <ac:spMkLst>
            <pc:docMk/>
            <pc:sldMk cId="284700275" sldId="325"/>
            <ac:spMk id="33" creationId="{4E4490D0-3672-446A-AC12-B4830333BDDD}"/>
          </ac:spMkLst>
        </pc:spChg>
        <pc:spChg chg="add">
          <ac:chgData name="Michael Pan" userId="0ee21308d1ee2822" providerId="LiveId" clId="{B24CB63D-A092-4530-B74E-485C3BE3234D}" dt="2024-05-06T03:02:36.988" v="3448" actId="26606"/>
          <ac:spMkLst>
            <pc:docMk/>
            <pc:sldMk cId="284700275" sldId="325"/>
            <ac:spMk id="35" creationId="{39CB82C2-DF65-4EC1-8280-F201D50F570B}"/>
          </ac:spMkLst>
        </pc:spChg>
        <pc:spChg chg="del">
          <ac:chgData name="Michael Pan" userId="0ee21308d1ee2822" providerId="LiveId" clId="{B24CB63D-A092-4530-B74E-485C3BE3234D}" dt="2024-05-05T10:09:29.506" v="1971"/>
          <ac:spMkLst>
            <pc:docMk/>
            <pc:sldMk cId="284700275" sldId="325"/>
            <ac:spMk id="36" creationId="{B4C27B90-DF2B-4D00-BA07-18ED774CD2F1}"/>
          </ac:spMkLst>
        </pc:spChg>
        <pc:spChg chg="del">
          <ac:chgData name="Michael Pan" userId="0ee21308d1ee2822" providerId="LiveId" clId="{B24CB63D-A092-4530-B74E-485C3BE3234D}" dt="2024-05-05T10:09:29.506" v="1971"/>
          <ac:spMkLst>
            <pc:docMk/>
            <pc:sldMk cId="284700275" sldId="325"/>
            <ac:spMk id="38" creationId="{593ACC25-C262-417A-8AA9-0641C772BDB6}"/>
          </ac:spMkLst>
        </pc:spChg>
        <pc:spChg chg="add">
          <ac:chgData name="Michael Pan" userId="0ee21308d1ee2822" providerId="LiveId" clId="{B24CB63D-A092-4530-B74E-485C3BE3234D}" dt="2024-05-06T03:02:36.988" v="3448" actId="26606"/>
          <ac:spMkLst>
            <pc:docMk/>
            <pc:sldMk cId="284700275" sldId="325"/>
            <ac:spMk id="42" creationId="{FA4CD5CB-D209-4D70-8CA4-629731C59219}"/>
          </ac:spMkLst>
        </pc:spChg>
        <pc:spChg chg="add">
          <ac:chgData name="Michael Pan" userId="0ee21308d1ee2822" providerId="LiveId" clId="{B24CB63D-A092-4530-B74E-485C3BE3234D}" dt="2024-05-06T03:02:36.988" v="3448" actId="26606"/>
          <ac:spMkLst>
            <pc:docMk/>
            <pc:sldMk cId="284700275" sldId="325"/>
            <ac:spMk id="46" creationId="{B4C27B90-DF2B-4D00-BA07-18ED774CD2F1}"/>
          </ac:spMkLst>
        </pc:spChg>
        <pc:spChg chg="add">
          <ac:chgData name="Michael Pan" userId="0ee21308d1ee2822" providerId="LiveId" clId="{B24CB63D-A092-4530-B74E-485C3BE3234D}" dt="2024-05-06T03:02:36.988" v="3448" actId="26606"/>
          <ac:spMkLst>
            <pc:docMk/>
            <pc:sldMk cId="284700275" sldId="325"/>
            <ac:spMk id="48" creationId="{593ACC25-C262-417A-8AA9-0641C772BDB6}"/>
          </ac:spMkLst>
        </pc:spChg>
        <pc:picChg chg="add del mod">
          <ac:chgData name="Michael Pan" userId="0ee21308d1ee2822" providerId="LiveId" clId="{B24CB63D-A092-4530-B74E-485C3BE3234D}" dt="2024-05-06T03:02:33.901" v="3446" actId="478"/>
          <ac:picMkLst>
            <pc:docMk/>
            <pc:sldMk cId="284700275" sldId="325"/>
            <ac:picMk id="3" creationId="{ED5A0C1F-F690-F904-57AB-0B29757F62BE}"/>
          </ac:picMkLst>
        </pc:picChg>
        <pc:picChg chg="del">
          <ac:chgData name="Michael Pan" userId="0ee21308d1ee2822" providerId="LiveId" clId="{B24CB63D-A092-4530-B74E-485C3BE3234D}" dt="2024-05-05T10:09:53.547" v="2043" actId="478"/>
          <ac:picMkLst>
            <pc:docMk/>
            <pc:sldMk cId="284700275" sldId="325"/>
            <ac:picMk id="4" creationId="{3C34AFFD-BC57-62CA-C06C-F51E3460051C}"/>
          </ac:picMkLst>
        </pc:picChg>
        <pc:picChg chg="add mod">
          <ac:chgData name="Michael Pan" userId="0ee21308d1ee2822" providerId="LiveId" clId="{B24CB63D-A092-4530-B74E-485C3BE3234D}" dt="2024-05-06T03:02:38.272" v="3450" actId="962"/>
          <ac:picMkLst>
            <pc:docMk/>
            <pc:sldMk cId="284700275" sldId="325"/>
            <ac:picMk id="4" creationId="{AEB2D094-5359-5F75-4BB3-052004D56E61}"/>
          </ac:picMkLst>
        </pc:picChg>
        <pc:cxnChg chg="add del">
          <ac:chgData name="Michael Pan" userId="0ee21308d1ee2822" providerId="LiveId" clId="{B24CB63D-A092-4530-B74E-485C3BE3234D}" dt="2024-05-05T10:11:26.152" v="2062" actId="26606"/>
          <ac:cxnSpMkLst>
            <pc:docMk/>
            <pc:sldMk cId="284700275" sldId="325"/>
            <ac:cxnSpMk id="12" creationId="{7E1D4427-852B-4B37-8E76-0E9F1810BA2A}"/>
          </ac:cxnSpMkLst>
        </pc:cxnChg>
        <pc:cxnChg chg="add del">
          <ac:chgData name="Michael Pan" userId="0ee21308d1ee2822" providerId="LiveId" clId="{B24CB63D-A092-4530-B74E-485C3BE3234D}" dt="2024-05-05T10:11:26.152" v="2062" actId="26606"/>
          <ac:cxnSpMkLst>
            <pc:docMk/>
            <pc:sldMk cId="284700275" sldId="325"/>
            <ac:cxnSpMk id="16" creationId="{C9AC0290-4702-4519-B0F4-C2A46880997B}"/>
          </ac:cxnSpMkLst>
        </pc:cxnChg>
        <pc:cxnChg chg="add del">
          <ac:chgData name="Michael Pan" userId="0ee21308d1ee2822" providerId="LiveId" clId="{B24CB63D-A092-4530-B74E-485C3BE3234D}" dt="2024-05-06T03:02:36.988" v="3448" actId="26606"/>
          <ac:cxnSpMkLst>
            <pc:docMk/>
            <pc:sldMk cId="284700275" sldId="325"/>
            <ac:cxnSpMk id="24" creationId="{7E1D4427-852B-4B37-8E76-0E9F1810BA2A}"/>
          </ac:cxnSpMkLst>
        </pc:cxnChg>
        <pc:cxnChg chg="add del">
          <ac:chgData name="Michael Pan" userId="0ee21308d1ee2822" providerId="LiveId" clId="{B24CB63D-A092-4530-B74E-485C3BE3234D}" dt="2024-05-06T03:02:36.988" v="3448" actId="26606"/>
          <ac:cxnSpMkLst>
            <pc:docMk/>
            <pc:sldMk cId="284700275" sldId="325"/>
            <ac:cxnSpMk id="27" creationId="{5C6A2BAE-B461-4B55-8E1F-0722ABDD1393}"/>
          </ac:cxnSpMkLst>
        </pc:cxnChg>
        <pc:cxnChg chg="del">
          <ac:chgData name="Michael Pan" userId="0ee21308d1ee2822" providerId="LiveId" clId="{B24CB63D-A092-4530-B74E-485C3BE3234D}" dt="2024-05-05T10:09:29.506" v="1971"/>
          <ac:cxnSpMkLst>
            <pc:docMk/>
            <pc:sldMk cId="284700275" sldId="325"/>
            <ac:cxnSpMk id="30" creationId="{7E1D4427-852B-4B37-8E76-0E9F1810BA2A}"/>
          </ac:cxnSpMkLst>
        </pc:cxnChg>
        <pc:cxnChg chg="del">
          <ac:chgData name="Michael Pan" userId="0ee21308d1ee2822" providerId="LiveId" clId="{B24CB63D-A092-4530-B74E-485C3BE3234D}" dt="2024-05-05T10:09:29.506" v="1971"/>
          <ac:cxnSpMkLst>
            <pc:docMk/>
            <pc:sldMk cId="284700275" sldId="325"/>
            <ac:cxnSpMk id="34" creationId="{5C6A2BAE-B461-4B55-8E1F-0722ABDD1393}"/>
          </ac:cxnSpMkLst>
        </pc:cxnChg>
        <pc:cxnChg chg="add">
          <ac:chgData name="Michael Pan" userId="0ee21308d1ee2822" providerId="LiveId" clId="{B24CB63D-A092-4530-B74E-485C3BE3234D}" dt="2024-05-06T03:02:36.988" v="3448" actId="26606"/>
          <ac:cxnSpMkLst>
            <pc:docMk/>
            <pc:sldMk cId="284700275" sldId="325"/>
            <ac:cxnSpMk id="40" creationId="{7E1D4427-852B-4B37-8E76-0E9F1810BA2A}"/>
          </ac:cxnSpMkLst>
        </pc:cxnChg>
        <pc:cxnChg chg="add">
          <ac:chgData name="Michael Pan" userId="0ee21308d1ee2822" providerId="LiveId" clId="{B24CB63D-A092-4530-B74E-485C3BE3234D}" dt="2024-05-06T03:02:36.988" v="3448" actId="26606"/>
          <ac:cxnSpMkLst>
            <pc:docMk/>
            <pc:sldMk cId="284700275" sldId="325"/>
            <ac:cxnSpMk id="44" creationId="{5C6A2BAE-B461-4B55-8E1F-0722ABDD1393}"/>
          </ac:cxnSpMkLst>
        </pc:cxnChg>
      </pc:sldChg>
      <pc:sldChg chg="addSp delSp modSp add mod setBg delDesignElem">
        <pc:chgData name="Michael Pan" userId="0ee21308d1ee2822" providerId="LiveId" clId="{B24CB63D-A092-4530-B74E-485C3BE3234D}" dt="2024-05-05T10:12:18.461" v="2109" actId="27614"/>
        <pc:sldMkLst>
          <pc:docMk/>
          <pc:sldMk cId="1152258824" sldId="326"/>
        </pc:sldMkLst>
        <pc:spChg chg="mod">
          <ac:chgData name="Michael Pan" userId="0ee21308d1ee2822" providerId="LiveId" clId="{B24CB63D-A092-4530-B74E-485C3BE3234D}" dt="2024-05-05T10:11:38.993" v="2092" actId="20577"/>
          <ac:spMkLst>
            <pc:docMk/>
            <pc:sldMk cId="1152258824" sldId="326"/>
            <ac:spMk id="2" creationId="{35549BF9-7BDF-4C7F-3B44-5BA6643A3890}"/>
          </ac:spMkLst>
        </pc:spChg>
        <pc:spChg chg="del">
          <ac:chgData name="Michael Pan" userId="0ee21308d1ee2822" providerId="LiveId" clId="{B24CB63D-A092-4530-B74E-485C3BE3234D}" dt="2024-05-05T10:11:32.079" v="2068"/>
          <ac:spMkLst>
            <pc:docMk/>
            <pc:sldMk cId="1152258824" sldId="326"/>
            <ac:spMk id="7" creationId="{4E4490D0-3672-446A-AC12-B4830333BDDD}"/>
          </ac:spMkLst>
        </pc:spChg>
        <pc:spChg chg="add">
          <ac:chgData name="Michael Pan" userId="0ee21308d1ee2822" providerId="LiveId" clId="{B24CB63D-A092-4530-B74E-485C3BE3234D}" dt="2024-05-05T10:12:17.162" v="2108" actId="26606"/>
          <ac:spMkLst>
            <pc:docMk/>
            <pc:sldMk cId="1152258824" sldId="326"/>
            <ac:spMk id="8" creationId="{4E4490D0-3672-446A-AC12-B4830333BDDD}"/>
          </ac:spMkLst>
        </pc:spChg>
        <pc:spChg chg="del">
          <ac:chgData name="Michael Pan" userId="0ee21308d1ee2822" providerId="LiveId" clId="{B24CB63D-A092-4530-B74E-485C3BE3234D}" dt="2024-05-05T10:11:32.079" v="2068"/>
          <ac:spMkLst>
            <pc:docMk/>
            <pc:sldMk cId="1152258824" sldId="326"/>
            <ac:spMk id="9" creationId="{39CB82C2-DF65-4EC1-8280-F201D50F570B}"/>
          </ac:spMkLst>
        </pc:spChg>
        <pc:spChg chg="add">
          <ac:chgData name="Michael Pan" userId="0ee21308d1ee2822" providerId="LiveId" clId="{B24CB63D-A092-4530-B74E-485C3BE3234D}" dt="2024-05-05T10:12:17.162" v="2108" actId="26606"/>
          <ac:spMkLst>
            <pc:docMk/>
            <pc:sldMk cId="1152258824" sldId="326"/>
            <ac:spMk id="10" creationId="{39CB82C2-DF65-4EC1-8280-F201D50F570B}"/>
          </ac:spMkLst>
        </pc:spChg>
        <pc:spChg chg="del">
          <ac:chgData name="Michael Pan" userId="0ee21308d1ee2822" providerId="LiveId" clId="{B24CB63D-A092-4530-B74E-485C3BE3234D}" dt="2024-05-05T10:11:32.079" v="2068"/>
          <ac:spMkLst>
            <pc:docMk/>
            <pc:sldMk cId="1152258824" sldId="326"/>
            <ac:spMk id="13" creationId="{FA4CD5CB-D209-4D70-8CA4-629731C59219}"/>
          </ac:spMkLst>
        </pc:spChg>
        <pc:spChg chg="add">
          <ac:chgData name="Michael Pan" userId="0ee21308d1ee2822" providerId="LiveId" clId="{B24CB63D-A092-4530-B74E-485C3BE3234D}" dt="2024-05-05T10:12:17.162" v="2108" actId="26606"/>
          <ac:spMkLst>
            <pc:docMk/>
            <pc:sldMk cId="1152258824" sldId="326"/>
            <ac:spMk id="14" creationId="{FA4CD5CB-D209-4D70-8CA4-629731C59219}"/>
          </ac:spMkLst>
        </pc:spChg>
        <pc:spChg chg="del">
          <ac:chgData name="Michael Pan" userId="0ee21308d1ee2822" providerId="LiveId" clId="{B24CB63D-A092-4530-B74E-485C3BE3234D}" dt="2024-05-05T10:11:32.079" v="2068"/>
          <ac:spMkLst>
            <pc:docMk/>
            <pc:sldMk cId="1152258824" sldId="326"/>
            <ac:spMk id="17" creationId="{B4C27B90-DF2B-4D00-BA07-18ED774CD2F1}"/>
          </ac:spMkLst>
        </pc:spChg>
        <pc:spChg chg="add">
          <ac:chgData name="Michael Pan" userId="0ee21308d1ee2822" providerId="LiveId" clId="{B24CB63D-A092-4530-B74E-485C3BE3234D}" dt="2024-05-05T10:12:17.162" v="2108" actId="26606"/>
          <ac:spMkLst>
            <pc:docMk/>
            <pc:sldMk cId="1152258824" sldId="326"/>
            <ac:spMk id="18" creationId="{B4C27B90-DF2B-4D00-BA07-18ED774CD2F1}"/>
          </ac:spMkLst>
        </pc:spChg>
        <pc:spChg chg="add">
          <ac:chgData name="Michael Pan" userId="0ee21308d1ee2822" providerId="LiveId" clId="{B24CB63D-A092-4530-B74E-485C3BE3234D}" dt="2024-05-05T10:12:17.162" v="2108" actId="26606"/>
          <ac:spMkLst>
            <pc:docMk/>
            <pc:sldMk cId="1152258824" sldId="326"/>
            <ac:spMk id="20" creationId="{593ACC25-C262-417A-8AA9-0641C772BDB6}"/>
          </ac:spMkLst>
        </pc:spChg>
        <pc:spChg chg="del">
          <ac:chgData name="Michael Pan" userId="0ee21308d1ee2822" providerId="LiveId" clId="{B24CB63D-A092-4530-B74E-485C3BE3234D}" dt="2024-05-05T10:11:32.079" v="2068"/>
          <ac:spMkLst>
            <pc:docMk/>
            <pc:sldMk cId="1152258824" sldId="326"/>
            <ac:spMk id="22" creationId="{593ACC25-C262-417A-8AA9-0641C772BDB6}"/>
          </ac:spMkLst>
        </pc:spChg>
        <pc:picChg chg="add mod">
          <ac:chgData name="Michael Pan" userId="0ee21308d1ee2822" providerId="LiveId" clId="{B24CB63D-A092-4530-B74E-485C3BE3234D}" dt="2024-05-05T10:12:18.461" v="2109" actId="27614"/>
          <ac:picMkLst>
            <pc:docMk/>
            <pc:sldMk cId="1152258824" sldId="326"/>
            <ac:picMk id="3" creationId="{45166CF8-4494-66E4-CFD5-D97F238B8290}"/>
          </ac:picMkLst>
        </pc:picChg>
        <pc:picChg chg="del">
          <ac:chgData name="Michael Pan" userId="0ee21308d1ee2822" providerId="LiveId" clId="{B24CB63D-A092-4530-B74E-485C3BE3234D}" dt="2024-05-05T10:11:56.296" v="2105" actId="478"/>
          <ac:picMkLst>
            <pc:docMk/>
            <pc:sldMk cId="1152258824" sldId="326"/>
            <ac:picMk id="5" creationId="{214E8C1E-8BF4-E5C8-0B67-0EC247630A66}"/>
          </ac:picMkLst>
        </pc:picChg>
        <pc:cxnChg chg="del">
          <ac:chgData name="Michael Pan" userId="0ee21308d1ee2822" providerId="LiveId" clId="{B24CB63D-A092-4530-B74E-485C3BE3234D}" dt="2024-05-05T10:11:32.079" v="2068"/>
          <ac:cxnSpMkLst>
            <pc:docMk/>
            <pc:sldMk cId="1152258824" sldId="326"/>
            <ac:cxnSpMk id="11" creationId="{7E1D4427-852B-4B37-8E76-0E9F1810BA2A}"/>
          </ac:cxnSpMkLst>
        </pc:cxnChg>
        <pc:cxnChg chg="add">
          <ac:chgData name="Michael Pan" userId="0ee21308d1ee2822" providerId="LiveId" clId="{B24CB63D-A092-4530-B74E-485C3BE3234D}" dt="2024-05-05T10:12:17.162" v="2108" actId="26606"/>
          <ac:cxnSpMkLst>
            <pc:docMk/>
            <pc:sldMk cId="1152258824" sldId="326"/>
            <ac:cxnSpMk id="12" creationId="{7E1D4427-852B-4B37-8E76-0E9F1810BA2A}"/>
          </ac:cxnSpMkLst>
        </pc:cxnChg>
        <pc:cxnChg chg="del">
          <ac:chgData name="Michael Pan" userId="0ee21308d1ee2822" providerId="LiveId" clId="{B24CB63D-A092-4530-B74E-485C3BE3234D}" dt="2024-05-05T10:11:32.079" v="2068"/>
          <ac:cxnSpMkLst>
            <pc:docMk/>
            <pc:sldMk cId="1152258824" sldId="326"/>
            <ac:cxnSpMk id="15" creationId="{5C6A2BAE-B461-4B55-8E1F-0722ABDD1393}"/>
          </ac:cxnSpMkLst>
        </pc:cxnChg>
        <pc:cxnChg chg="add">
          <ac:chgData name="Michael Pan" userId="0ee21308d1ee2822" providerId="LiveId" clId="{B24CB63D-A092-4530-B74E-485C3BE3234D}" dt="2024-05-05T10:12:17.162" v="2108" actId="26606"/>
          <ac:cxnSpMkLst>
            <pc:docMk/>
            <pc:sldMk cId="1152258824" sldId="326"/>
            <ac:cxnSpMk id="16" creationId="{5C6A2BAE-B461-4B55-8E1F-0722ABDD1393}"/>
          </ac:cxnSpMkLst>
        </pc:cxnChg>
      </pc:sldChg>
      <pc:sldChg chg="addSp delSp modSp add mod">
        <pc:chgData name="Michael Pan" userId="0ee21308d1ee2822" providerId="LiveId" clId="{B24CB63D-A092-4530-B74E-485C3BE3234D}" dt="2024-05-05T10:12:47.367" v="2115" actId="1076"/>
        <pc:sldMkLst>
          <pc:docMk/>
          <pc:sldMk cId="2173339262" sldId="327"/>
        </pc:sldMkLst>
        <pc:spChg chg="mod">
          <ac:chgData name="Michael Pan" userId="0ee21308d1ee2822" providerId="LiveId" clId="{B24CB63D-A092-4530-B74E-485C3BE3234D}" dt="2024-05-05T10:11:43.680" v="2094" actId="20577"/>
          <ac:spMkLst>
            <pc:docMk/>
            <pc:sldMk cId="2173339262" sldId="327"/>
            <ac:spMk id="2" creationId="{2C28ED01-ED06-4BDE-9D98-6AA56AEE5ADB}"/>
          </ac:spMkLst>
        </pc:spChg>
        <pc:picChg chg="del mod">
          <ac:chgData name="Michael Pan" userId="0ee21308d1ee2822" providerId="LiveId" clId="{B24CB63D-A092-4530-B74E-485C3BE3234D}" dt="2024-05-05T10:11:55.242" v="2104" actId="478"/>
          <ac:picMkLst>
            <pc:docMk/>
            <pc:sldMk cId="2173339262" sldId="327"/>
            <ac:picMk id="4" creationId="{9D6722BA-6767-CD25-265F-5B31FE1184B4}"/>
          </ac:picMkLst>
        </pc:picChg>
        <pc:picChg chg="add mod">
          <ac:chgData name="Michael Pan" userId="0ee21308d1ee2822" providerId="LiveId" clId="{B24CB63D-A092-4530-B74E-485C3BE3234D}" dt="2024-05-05T10:12:47.367" v="2115" actId="1076"/>
          <ac:picMkLst>
            <pc:docMk/>
            <pc:sldMk cId="2173339262" sldId="327"/>
            <ac:picMk id="5" creationId="{0AD291C2-C14E-7119-2D01-7F59C409BCCD}"/>
          </ac:picMkLst>
        </pc:picChg>
      </pc:sldChg>
      <pc:sldChg chg="addSp delSp modSp add mod setBg delDesignElem">
        <pc:chgData name="Michael Pan" userId="0ee21308d1ee2822" providerId="LiveId" clId="{B24CB63D-A092-4530-B74E-485C3BE3234D}" dt="2024-05-05T10:13:07.551" v="2119" actId="27614"/>
        <pc:sldMkLst>
          <pc:docMk/>
          <pc:sldMk cId="2027044768" sldId="328"/>
        </pc:sldMkLst>
        <pc:spChg chg="mod">
          <ac:chgData name="Michael Pan" userId="0ee21308d1ee2822" providerId="LiveId" clId="{B24CB63D-A092-4530-B74E-485C3BE3234D}" dt="2024-05-05T10:11:47.578" v="2098" actId="20577"/>
          <ac:spMkLst>
            <pc:docMk/>
            <pc:sldMk cId="2027044768" sldId="328"/>
            <ac:spMk id="2" creationId="{F9292FE0-6BFC-F09A-B882-9540EDA91DBA}"/>
          </ac:spMkLst>
        </pc:spChg>
        <pc:spChg chg="del">
          <ac:chgData name="Michael Pan" userId="0ee21308d1ee2822" providerId="LiveId" clId="{B24CB63D-A092-4530-B74E-485C3BE3234D}" dt="2024-05-05T10:11:32.079" v="2068"/>
          <ac:spMkLst>
            <pc:docMk/>
            <pc:sldMk cId="2027044768" sldId="328"/>
            <ac:spMk id="9" creationId="{4E4490D0-3672-446A-AC12-B4830333BDDD}"/>
          </ac:spMkLst>
        </pc:spChg>
        <pc:spChg chg="add">
          <ac:chgData name="Michael Pan" userId="0ee21308d1ee2822" providerId="LiveId" clId="{B24CB63D-A092-4530-B74E-485C3BE3234D}" dt="2024-05-05T10:13:06.489" v="2118" actId="26606"/>
          <ac:spMkLst>
            <pc:docMk/>
            <pc:sldMk cId="2027044768" sldId="328"/>
            <ac:spMk id="10" creationId="{4E4490D0-3672-446A-AC12-B4830333BDDD}"/>
          </ac:spMkLst>
        </pc:spChg>
        <pc:spChg chg="del">
          <ac:chgData name="Michael Pan" userId="0ee21308d1ee2822" providerId="LiveId" clId="{B24CB63D-A092-4530-B74E-485C3BE3234D}" dt="2024-05-05T10:11:32.079" v="2068"/>
          <ac:spMkLst>
            <pc:docMk/>
            <pc:sldMk cId="2027044768" sldId="328"/>
            <ac:spMk id="11" creationId="{39CB82C2-DF65-4EC1-8280-F201D50F570B}"/>
          </ac:spMkLst>
        </pc:spChg>
        <pc:spChg chg="add">
          <ac:chgData name="Michael Pan" userId="0ee21308d1ee2822" providerId="LiveId" clId="{B24CB63D-A092-4530-B74E-485C3BE3234D}" dt="2024-05-05T10:13:06.489" v="2118" actId="26606"/>
          <ac:spMkLst>
            <pc:docMk/>
            <pc:sldMk cId="2027044768" sldId="328"/>
            <ac:spMk id="12" creationId="{39CB82C2-DF65-4EC1-8280-F201D50F570B}"/>
          </ac:spMkLst>
        </pc:spChg>
        <pc:spChg chg="del">
          <ac:chgData name="Michael Pan" userId="0ee21308d1ee2822" providerId="LiveId" clId="{B24CB63D-A092-4530-B74E-485C3BE3234D}" dt="2024-05-05T10:11:32.079" v="2068"/>
          <ac:spMkLst>
            <pc:docMk/>
            <pc:sldMk cId="2027044768" sldId="328"/>
            <ac:spMk id="15" creationId="{C4AAA502-5435-489E-9538-3A40E6C71461}"/>
          </ac:spMkLst>
        </pc:spChg>
        <pc:spChg chg="add">
          <ac:chgData name="Michael Pan" userId="0ee21308d1ee2822" providerId="LiveId" clId="{B24CB63D-A092-4530-B74E-485C3BE3234D}" dt="2024-05-05T10:13:06.489" v="2118" actId="26606"/>
          <ac:spMkLst>
            <pc:docMk/>
            <pc:sldMk cId="2027044768" sldId="328"/>
            <ac:spMk id="16" creationId="{C4AAA502-5435-489E-9538-3A40E6C71461}"/>
          </ac:spMkLst>
        </pc:spChg>
        <pc:spChg chg="del">
          <ac:chgData name="Michael Pan" userId="0ee21308d1ee2822" providerId="LiveId" clId="{B24CB63D-A092-4530-B74E-485C3BE3234D}" dt="2024-05-05T10:11:32.079" v="2068"/>
          <ac:spMkLst>
            <pc:docMk/>
            <pc:sldMk cId="2027044768" sldId="328"/>
            <ac:spMk id="19" creationId="{DE42378B-2E28-4810-8421-7A473A40E376}"/>
          </ac:spMkLst>
        </pc:spChg>
        <pc:spChg chg="add">
          <ac:chgData name="Michael Pan" userId="0ee21308d1ee2822" providerId="LiveId" clId="{B24CB63D-A092-4530-B74E-485C3BE3234D}" dt="2024-05-05T10:13:06.489" v="2118" actId="26606"/>
          <ac:spMkLst>
            <pc:docMk/>
            <pc:sldMk cId="2027044768" sldId="328"/>
            <ac:spMk id="20" creationId="{DE42378B-2E28-4810-8421-7A473A40E376}"/>
          </ac:spMkLst>
        </pc:spChg>
        <pc:spChg chg="del">
          <ac:chgData name="Michael Pan" userId="0ee21308d1ee2822" providerId="LiveId" clId="{B24CB63D-A092-4530-B74E-485C3BE3234D}" dt="2024-05-05T10:11:32.079" v="2068"/>
          <ac:spMkLst>
            <pc:docMk/>
            <pc:sldMk cId="2027044768" sldId="328"/>
            <ac:spMk id="21" creationId="{0D91DD17-237F-4811-BC0E-128EB1BD7CFE}"/>
          </ac:spMkLst>
        </pc:spChg>
        <pc:spChg chg="add">
          <ac:chgData name="Michael Pan" userId="0ee21308d1ee2822" providerId="LiveId" clId="{B24CB63D-A092-4530-B74E-485C3BE3234D}" dt="2024-05-05T10:13:06.489" v="2118" actId="26606"/>
          <ac:spMkLst>
            <pc:docMk/>
            <pc:sldMk cId="2027044768" sldId="328"/>
            <ac:spMk id="22" creationId="{0D91DD17-237F-4811-BC0E-128EB1BD7CFE}"/>
          </ac:spMkLst>
        </pc:spChg>
        <pc:picChg chg="del">
          <ac:chgData name="Michael Pan" userId="0ee21308d1ee2822" providerId="LiveId" clId="{B24CB63D-A092-4530-B74E-485C3BE3234D}" dt="2024-05-05T10:11:54.551" v="2102" actId="478"/>
          <ac:picMkLst>
            <pc:docMk/>
            <pc:sldMk cId="2027044768" sldId="328"/>
            <ac:picMk id="4" creationId="{536CD870-9B7E-E26F-51BF-D749848CB1AD}"/>
          </ac:picMkLst>
        </pc:picChg>
        <pc:picChg chg="add mod">
          <ac:chgData name="Michael Pan" userId="0ee21308d1ee2822" providerId="LiveId" clId="{B24CB63D-A092-4530-B74E-485C3BE3234D}" dt="2024-05-05T10:13:07.551" v="2119" actId="27614"/>
          <ac:picMkLst>
            <pc:docMk/>
            <pc:sldMk cId="2027044768" sldId="328"/>
            <ac:picMk id="5" creationId="{D7C78581-2C27-D6D3-AFCE-9AE69AAB1479}"/>
          </ac:picMkLst>
        </pc:picChg>
        <pc:cxnChg chg="del">
          <ac:chgData name="Michael Pan" userId="0ee21308d1ee2822" providerId="LiveId" clId="{B24CB63D-A092-4530-B74E-485C3BE3234D}" dt="2024-05-05T10:11:32.079" v="2068"/>
          <ac:cxnSpMkLst>
            <pc:docMk/>
            <pc:sldMk cId="2027044768" sldId="328"/>
            <ac:cxnSpMk id="13" creationId="{7E1D4427-852B-4B37-8E76-0E9F1810BA2A}"/>
          </ac:cxnSpMkLst>
        </pc:cxnChg>
        <pc:cxnChg chg="add">
          <ac:chgData name="Michael Pan" userId="0ee21308d1ee2822" providerId="LiveId" clId="{B24CB63D-A092-4530-B74E-485C3BE3234D}" dt="2024-05-05T10:13:06.489" v="2118" actId="26606"/>
          <ac:cxnSpMkLst>
            <pc:docMk/>
            <pc:sldMk cId="2027044768" sldId="328"/>
            <ac:cxnSpMk id="14" creationId="{7E1D4427-852B-4B37-8E76-0E9F1810BA2A}"/>
          </ac:cxnSpMkLst>
        </pc:cxnChg>
        <pc:cxnChg chg="del">
          <ac:chgData name="Michael Pan" userId="0ee21308d1ee2822" providerId="LiveId" clId="{B24CB63D-A092-4530-B74E-485C3BE3234D}" dt="2024-05-05T10:11:32.079" v="2068"/>
          <ac:cxnSpMkLst>
            <pc:docMk/>
            <pc:sldMk cId="2027044768" sldId="328"/>
            <ac:cxnSpMk id="17" creationId="{C9AC0290-4702-4519-B0F4-C2A46880997B}"/>
          </ac:cxnSpMkLst>
        </pc:cxnChg>
        <pc:cxnChg chg="add">
          <ac:chgData name="Michael Pan" userId="0ee21308d1ee2822" providerId="LiveId" clId="{B24CB63D-A092-4530-B74E-485C3BE3234D}" dt="2024-05-05T10:13:06.489" v="2118" actId="26606"/>
          <ac:cxnSpMkLst>
            <pc:docMk/>
            <pc:sldMk cId="2027044768" sldId="328"/>
            <ac:cxnSpMk id="18" creationId="{C9AC0290-4702-4519-B0F4-C2A46880997B}"/>
          </ac:cxnSpMkLst>
        </pc:cxnChg>
      </pc:sldChg>
      <pc:sldChg chg="addSp delSp modSp add mod setBg delDesignElem">
        <pc:chgData name="Michael Pan" userId="0ee21308d1ee2822" providerId="LiveId" clId="{B24CB63D-A092-4530-B74E-485C3BE3234D}" dt="2024-05-05T10:13:41.600" v="2124" actId="962"/>
        <pc:sldMkLst>
          <pc:docMk/>
          <pc:sldMk cId="3904495140" sldId="329"/>
        </pc:sldMkLst>
        <pc:spChg chg="mod">
          <ac:chgData name="Michael Pan" userId="0ee21308d1ee2822" providerId="LiveId" clId="{B24CB63D-A092-4530-B74E-485C3BE3234D}" dt="2024-05-05T10:13:40.401" v="2122" actId="26606"/>
          <ac:spMkLst>
            <pc:docMk/>
            <pc:sldMk cId="3904495140" sldId="329"/>
            <ac:spMk id="2" creationId="{AC543C90-DA98-332C-1E45-B2FD6BCD0AF8}"/>
          </ac:spMkLst>
        </pc:spChg>
        <pc:spChg chg="add">
          <ac:chgData name="Michael Pan" userId="0ee21308d1ee2822" providerId="LiveId" clId="{B24CB63D-A092-4530-B74E-485C3BE3234D}" dt="2024-05-05T10:13:40.401" v="2122" actId="26606"/>
          <ac:spMkLst>
            <pc:docMk/>
            <pc:sldMk cId="3904495140" sldId="329"/>
            <ac:spMk id="9" creationId="{4E4490D0-3672-446A-AC12-B4830333BDDD}"/>
          </ac:spMkLst>
        </pc:spChg>
        <pc:spChg chg="add">
          <ac:chgData name="Michael Pan" userId="0ee21308d1ee2822" providerId="LiveId" clId="{B24CB63D-A092-4530-B74E-485C3BE3234D}" dt="2024-05-05T10:13:40.401" v="2122" actId="26606"/>
          <ac:spMkLst>
            <pc:docMk/>
            <pc:sldMk cId="3904495140" sldId="329"/>
            <ac:spMk id="11" creationId="{39CB82C2-DF65-4EC1-8280-F201D50F570B}"/>
          </ac:spMkLst>
        </pc:spChg>
        <pc:spChg chg="add">
          <ac:chgData name="Michael Pan" userId="0ee21308d1ee2822" providerId="LiveId" clId="{B24CB63D-A092-4530-B74E-485C3BE3234D}" dt="2024-05-05T10:13:40.401" v="2122" actId="26606"/>
          <ac:spMkLst>
            <pc:docMk/>
            <pc:sldMk cId="3904495140" sldId="329"/>
            <ac:spMk id="15" creationId="{FA4CD5CB-D209-4D70-8CA4-629731C59219}"/>
          </ac:spMkLst>
        </pc:spChg>
        <pc:spChg chg="add">
          <ac:chgData name="Michael Pan" userId="0ee21308d1ee2822" providerId="LiveId" clId="{B24CB63D-A092-4530-B74E-485C3BE3234D}" dt="2024-05-05T10:13:40.401" v="2122" actId="26606"/>
          <ac:spMkLst>
            <pc:docMk/>
            <pc:sldMk cId="3904495140" sldId="329"/>
            <ac:spMk id="19" creationId="{B4C27B90-DF2B-4D00-BA07-18ED774CD2F1}"/>
          </ac:spMkLst>
        </pc:spChg>
        <pc:spChg chg="add">
          <ac:chgData name="Michael Pan" userId="0ee21308d1ee2822" providerId="LiveId" clId="{B24CB63D-A092-4530-B74E-485C3BE3234D}" dt="2024-05-05T10:13:40.401" v="2122" actId="26606"/>
          <ac:spMkLst>
            <pc:docMk/>
            <pc:sldMk cId="3904495140" sldId="329"/>
            <ac:spMk id="21" creationId="{593ACC25-C262-417A-8AA9-0641C772BDB6}"/>
          </ac:spMkLst>
        </pc:spChg>
        <pc:spChg chg="del">
          <ac:chgData name="Michael Pan" userId="0ee21308d1ee2822" providerId="LiveId" clId="{B24CB63D-A092-4530-B74E-485C3BE3234D}" dt="2024-05-05T10:11:32.079" v="2068"/>
          <ac:spMkLst>
            <pc:docMk/>
            <pc:sldMk cId="3904495140" sldId="329"/>
            <ac:spMk id="22" creationId="{4E4490D0-3672-446A-AC12-B4830333BDDD}"/>
          </ac:spMkLst>
        </pc:spChg>
        <pc:spChg chg="del">
          <ac:chgData name="Michael Pan" userId="0ee21308d1ee2822" providerId="LiveId" clId="{B24CB63D-A092-4530-B74E-485C3BE3234D}" dt="2024-05-05T10:11:32.079" v="2068"/>
          <ac:spMkLst>
            <pc:docMk/>
            <pc:sldMk cId="3904495140" sldId="329"/>
            <ac:spMk id="23" creationId="{39CB82C2-DF65-4EC1-8280-F201D50F570B}"/>
          </ac:spMkLst>
        </pc:spChg>
        <pc:spChg chg="del">
          <ac:chgData name="Michael Pan" userId="0ee21308d1ee2822" providerId="LiveId" clId="{B24CB63D-A092-4530-B74E-485C3BE3234D}" dt="2024-05-05T10:11:32.079" v="2068"/>
          <ac:spMkLst>
            <pc:docMk/>
            <pc:sldMk cId="3904495140" sldId="329"/>
            <ac:spMk id="25" creationId="{FA4CD5CB-D209-4D70-8CA4-629731C59219}"/>
          </ac:spMkLst>
        </pc:spChg>
        <pc:spChg chg="del">
          <ac:chgData name="Michael Pan" userId="0ee21308d1ee2822" providerId="LiveId" clId="{B24CB63D-A092-4530-B74E-485C3BE3234D}" dt="2024-05-05T10:11:32.079" v="2068"/>
          <ac:spMkLst>
            <pc:docMk/>
            <pc:sldMk cId="3904495140" sldId="329"/>
            <ac:spMk id="29" creationId="{B4C27B90-DF2B-4D00-BA07-18ED774CD2F1}"/>
          </ac:spMkLst>
        </pc:spChg>
        <pc:spChg chg="del">
          <ac:chgData name="Michael Pan" userId="0ee21308d1ee2822" providerId="LiveId" clId="{B24CB63D-A092-4530-B74E-485C3BE3234D}" dt="2024-05-05T10:11:32.079" v="2068"/>
          <ac:spMkLst>
            <pc:docMk/>
            <pc:sldMk cId="3904495140" sldId="329"/>
            <ac:spMk id="31" creationId="{593ACC25-C262-417A-8AA9-0641C772BDB6}"/>
          </ac:spMkLst>
        </pc:spChg>
        <pc:picChg chg="del">
          <ac:chgData name="Michael Pan" userId="0ee21308d1ee2822" providerId="LiveId" clId="{B24CB63D-A092-4530-B74E-485C3BE3234D}" dt="2024-05-05T10:11:53.600" v="2101" actId="478"/>
          <ac:picMkLst>
            <pc:docMk/>
            <pc:sldMk cId="3904495140" sldId="329"/>
            <ac:picMk id="3" creationId="{ED5A0C1F-F690-F904-57AB-0B29757F62BE}"/>
          </ac:picMkLst>
        </pc:picChg>
        <pc:picChg chg="add mod">
          <ac:chgData name="Michael Pan" userId="0ee21308d1ee2822" providerId="LiveId" clId="{B24CB63D-A092-4530-B74E-485C3BE3234D}" dt="2024-05-05T10:13:41.600" v="2124" actId="962"/>
          <ac:picMkLst>
            <pc:docMk/>
            <pc:sldMk cId="3904495140" sldId="329"/>
            <ac:picMk id="4" creationId="{2A8FB73A-0C94-DC99-EA5E-579AC74C648C}"/>
          </ac:picMkLst>
        </pc:picChg>
        <pc:cxnChg chg="add">
          <ac:chgData name="Michael Pan" userId="0ee21308d1ee2822" providerId="LiveId" clId="{B24CB63D-A092-4530-B74E-485C3BE3234D}" dt="2024-05-05T10:13:40.401" v="2122" actId="26606"/>
          <ac:cxnSpMkLst>
            <pc:docMk/>
            <pc:sldMk cId="3904495140" sldId="329"/>
            <ac:cxnSpMk id="13" creationId="{7E1D4427-852B-4B37-8E76-0E9F1810BA2A}"/>
          </ac:cxnSpMkLst>
        </pc:cxnChg>
        <pc:cxnChg chg="add">
          <ac:chgData name="Michael Pan" userId="0ee21308d1ee2822" providerId="LiveId" clId="{B24CB63D-A092-4530-B74E-485C3BE3234D}" dt="2024-05-05T10:13:40.401" v="2122" actId="26606"/>
          <ac:cxnSpMkLst>
            <pc:docMk/>
            <pc:sldMk cId="3904495140" sldId="329"/>
            <ac:cxnSpMk id="17" creationId="{5C6A2BAE-B461-4B55-8E1F-0722ABDD1393}"/>
          </ac:cxnSpMkLst>
        </pc:cxnChg>
        <pc:cxnChg chg="del">
          <ac:chgData name="Michael Pan" userId="0ee21308d1ee2822" providerId="LiveId" clId="{B24CB63D-A092-4530-B74E-485C3BE3234D}" dt="2024-05-05T10:11:32.079" v="2068"/>
          <ac:cxnSpMkLst>
            <pc:docMk/>
            <pc:sldMk cId="3904495140" sldId="329"/>
            <ac:cxnSpMk id="24" creationId="{7E1D4427-852B-4B37-8E76-0E9F1810BA2A}"/>
          </ac:cxnSpMkLst>
        </pc:cxnChg>
        <pc:cxnChg chg="del">
          <ac:chgData name="Michael Pan" userId="0ee21308d1ee2822" providerId="LiveId" clId="{B24CB63D-A092-4530-B74E-485C3BE3234D}" dt="2024-05-05T10:11:32.079" v="2068"/>
          <ac:cxnSpMkLst>
            <pc:docMk/>
            <pc:sldMk cId="3904495140" sldId="329"/>
            <ac:cxnSpMk id="27" creationId="{5C6A2BAE-B461-4B55-8E1F-0722ABDD1393}"/>
          </ac:cxnSpMkLst>
        </pc:cxnChg>
      </pc:sldChg>
      <pc:sldChg chg="addSp delSp modSp add mod setBg delDesignElem">
        <pc:chgData name="Michael Pan" userId="0ee21308d1ee2822" providerId="LiveId" clId="{B24CB63D-A092-4530-B74E-485C3BE3234D}" dt="2024-05-05T10:14:47.252" v="2162" actId="27614"/>
        <pc:sldMkLst>
          <pc:docMk/>
          <pc:sldMk cId="3273491957" sldId="330"/>
        </pc:sldMkLst>
        <pc:spChg chg="mod">
          <ac:chgData name="Michael Pan" userId="0ee21308d1ee2822" providerId="LiveId" clId="{B24CB63D-A092-4530-B74E-485C3BE3234D}" dt="2024-05-05T10:13:55.820" v="2144" actId="20577"/>
          <ac:spMkLst>
            <pc:docMk/>
            <pc:sldMk cId="3273491957" sldId="330"/>
            <ac:spMk id="2" creationId="{35549BF9-7BDF-4C7F-3B44-5BA6643A3890}"/>
          </ac:spMkLst>
        </pc:spChg>
        <pc:spChg chg="add">
          <ac:chgData name="Michael Pan" userId="0ee21308d1ee2822" providerId="LiveId" clId="{B24CB63D-A092-4530-B74E-485C3BE3234D}" dt="2024-05-05T10:14:40.830" v="2158"/>
          <ac:spMkLst>
            <pc:docMk/>
            <pc:sldMk cId="3273491957" sldId="330"/>
            <ac:spMk id="4" creationId="{D1720C8A-DF0F-8F27-B749-04489296BBF3}"/>
          </ac:spMkLst>
        </pc:spChg>
        <pc:spChg chg="add">
          <ac:chgData name="Michael Pan" userId="0ee21308d1ee2822" providerId="LiveId" clId="{B24CB63D-A092-4530-B74E-485C3BE3234D}" dt="2024-05-05T10:14:45.564" v="2161" actId="26606"/>
          <ac:spMkLst>
            <pc:docMk/>
            <pc:sldMk cId="3273491957" sldId="330"/>
            <ac:spMk id="7" creationId="{4E4490D0-3672-446A-AC12-B4830333BDDD}"/>
          </ac:spMkLst>
        </pc:spChg>
        <pc:spChg chg="del">
          <ac:chgData name="Michael Pan" userId="0ee21308d1ee2822" providerId="LiveId" clId="{B24CB63D-A092-4530-B74E-485C3BE3234D}" dt="2024-05-05T10:13:50.513" v="2128"/>
          <ac:spMkLst>
            <pc:docMk/>
            <pc:sldMk cId="3273491957" sldId="330"/>
            <ac:spMk id="8" creationId="{4E4490D0-3672-446A-AC12-B4830333BDDD}"/>
          </ac:spMkLst>
        </pc:spChg>
        <pc:spChg chg="add">
          <ac:chgData name="Michael Pan" userId="0ee21308d1ee2822" providerId="LiveId" clId="{B24CB63D-A092-4530-B74E-485C3BE3234D}" dt="2024-05-05T10:14:45.564" v="2161" actId="26606"/>
          <ac:spMkLst>
            <pc:docMk/>
            <pc:sldMk cId="3273491957" sldId="330"/>
            <ac:spMk id="9" creationId="{39CB82C2-DF65-4EC1-8280-F201D50F570B}"/>
          </ac:spMkLst>
        </pc:spChg>
        <pc:spChg chg="del">
          <ac:chgData name="Michael Pan" userId="0ee21308d1ee2822" providerId="LiveId" clId="{B24CB63D-A092-4530-B74E-485C3BE3234D}" dt="2024-05-05T10:13:50.513" v="2128"/>
          <ac:spMkLst>
            <pc:docMk/>
            <pc:sldMk cId="3273491957" sldId="330"/>
            <ac:spMk id="10" creationId="{39CB82C2-DF65-4EC1-8280-F201D50F570B}"/>
          </ac:spMkLst>
        </pc:spChg>
        <pc:spChg chg="add">
          <ac:chgData name="Michael Pan" userId="0ee21308d1ee2822" providerId="LiveId" clId="{B24CB63D-A092-4530-B74E-485C3BE3234D}" dt="2024-05-05T10:14:45.564" v="2161" actId="26606"/>
          <ac:spMkLst>
            <pc:docMk/>
            <pc:sldMk cId="3273491957" sldId="330"/>
            <ac:spMk id="13" creationId="{FA4CD5CB-D209-4D70-8CA4-629731C59219}"/>
          </ac:spMkLst>
        </pc:spChg>
        <pc:spChg chg="del">
          <ac:chgData name="Michael Pan" userId="0ee21308d1ee2822" providerId="LiveId" clId="{B24CB63D-A092-4530-B74E-485C3BE3234D}" dt="2024-05-05T10:13:50.513" v="2128"/>
          <ac:spMkLst>
            <pc:docMk/>
            <pc:sldMk cId="3273491957" sldId="330"/>
            <ac:spMk id="14" creationId="{FA4CD5CB-D209-4D70-8CA4-629731C59219}"/>
          </ac:spMkLst>
        </pc:spChg>
        <pc:spChg chg="add">
          <ac:chgData name="Michael Pan" userId="0ee21308d1ee2822" providerId="LiveId" clId="{B24CB63D-A092-4530-B74E-485C3BE3234D}" dt="2024-05-05T10:14:45.564" v="2161" actId="26606"/>
          <ac:spMkLst>
            <pc:docMk/>
            <pc:sldMk cId="3273491957" sldId="330"/>
            <ac:spMk id="17" creationId="{B4C27B90-DF2B-4D00-BA07-18ED774CD2F1}"/>
          </ac:spMkLst>
        </pc:spChg>
        <pc:spChg chg="del">
          <ac:chgData name="Michael Pan" userId="0ee21308d1ee2822" providerId="LiveId" clId="{B24CB63D-A092-4530-B74E-485C3BE3234D}" dt="2024-05-05T10:13:50.513" v="2128"/>
          <ac:spMkLst>
            <pc:docMk/>
            <pc:sldMk cId="3273491957" sldId="330"/>
            <ac:spMk id="18" creationId="{B4C27B90-DF2B-4D00-BA07-18ED774CD2F1}"/>
          </ac:spMkLst>
        </pc:spChg>
        <pc:spChg chg="del">
          <ac:chgData name="Michael Pan" userId="0ee21308d1ee2822" providerId="LiveId" clId="{B24CB63D-A092-4530-B74E-485C3BE3234D}" dt="2024-05-05T10:13:50.513" v="2128"/>
          <ac:spMkLst>
            <pc:docMk/>
            <pc:sldMk cId="3273491957" sldId="330"/>
            <ac:spMk id="20" creationId="{593ACC25-C262-417A-8AA9-0641C772BDB6}"/>
          </ac:spMkLst>
        </pc:spChg>
        <pc:spChg chg="add">
          <ac:chgData name="Michael Pan" userId="0ee21308d1ee2822" providerId="LiveId" clId="{B24CB63D-A092-4530-B74E-485C3BE3234D}" dt="2024-05-05T10:14:45.564" v="2161" actId="26606"/>
          <ac:spMkLst>
            <pc:docMk/>
            <pc:sldMk cId="3273491957" sldId="330"/>
            <ac:spMk id="22" creationId="{593ACC25-C262-417A-8AA9-0641C772BDB6}"/>
          </ac:spMkLst>
        </pc:spChg>
        <pc:picChg chg="del">
          <ac:chgData name="Michael Pan" userId="0ee21308d1ee2822" providerId="LiveId" clId="{B24CB63D-A092-4530-B74E-485C3BE3234D}" dt="2024-05-05T10:14:23.045" v="2154" actId="478"/>
          <ac:picMkLst>
            <pc:docMk/>
            <pc:sldMk cId="3273491957" sldId="330"/>
            <ac:picMk id="3" creationId="{45166CF8-4494-66E4-CFD5-D97F238B8290}"/>
          </ac:picMkLst>
        </pc:picChg>
        <pc:picChg chg="add mod">
          <ac:chgData name="Michael Pan" userId="0ee21308d1ee2822" providerId="LiveId" clId="{B24CB63D-A092-4530-B74E-485C3BE3234D}" dt="2024-05-05T10:14:47.252" v="2162" actId="27614"/>
          <ac:picMkLst>
            <pc:docMk/>
            <pc:sldMk cId="3273491957" sldId="330"/>
            <ac:picMk id="5" creationId="{6FC5F433-EEC1-B694-9F75-972BB1017553}"/>
          </ac:picMkLst>
        </pc:picChg>
        <pc:cxnChg chg="add">
          <ac:chgData name="Michael Pan" userId="0ee21308d1ee2822" providerId="LiveId" clId="{B24CB63D-A092-4530-B74E-485C3BE3234D}" dt="2024-05-05T10:14:45.564" v="2161" actId="26606"/>
          <ac:cxnSpMkLst>
            <pc:docMk/>
            <pc:sldMk cId="3273491957" sldId="330"/>
            <ac:cxnSpMk id="11" creationId="{7E1D4427-852B-4B37-8E76-0E9F1810BA2A}"/>
          </ac:cxnSpMkLst>
        </pc:cxnChg>
        <pc:cxnChg chg="del">
          <ac:chgData name="Michael Pan" userId="0ee21308d1ee2822" providerId="LiveId" clId="{B24CB63D-A092-4530-B74E-485C3BE3234D}" dt="2024-05-05T10:13:50.513" v="2128"/>
          <ac:cxnSpMkLst>
            <pc:docMk/>
            <pc:sldMk cId="3273491957" sldId="330"/>
            <ac:cxnSpMk id="12" creationId="{7E1D4427-852B-4B37-8E76-0E9F1810BA2A}"/>
          </ac:cxnSpMkLst>
        </pc:cxnChg>
        <pc:cxnChg chg="add">
          <ac:chgData name="Michael Pan" userId="0ee21308d1ee2822" providerId="LiveId" clId="{B24CB63D-A092-4530-B74E-485C3BE3234D}" dt="2024-05-05T10:14:45.564" v="2161" actId="26606"/>
          <ac:cxnSpMkLst>
            <pc:docMk/>
            <pc:sldMk cId="3273491957" sldId="330"/>
            <ac:cxnSpMk id="15" creationId="{5C6A2BAE-B461-4B55-8E1F-0722ABDD1393}"/>
          </ac:cxnSpMkLst>
        </pc:cxnChg>
        <pc:cxnChg chg="del">
          <ac:chgData name="Michael Pan" userId="0ee21308d1ee2822" providerId="LiveId" clId="{B24CB63D-A092-4530-B74E-485C3BE3234D}" dt="2024-05-05T10:13:50.513" v="2128"/>
          <ac:cxnSpMkLst>
            <pc:docMk/>
            <pc:sldMk cId="3273491957" sldId="330"/>
            <ac:cxnSpMk id="16" creationId="{5C6A2BAE-B461-4B55-8E1F-0722ABDD1393}"/>
          </ac:cxnSpMkLst>
        </pc:cxnChg>
      </pc:sldChg>
      <pc:sldChg chg="addSp delSp modSp add mod">
        <pc:chgData name="Michael Pan" userId="0ee21308d1ee2822" providerId="LiveId" clId="{B24CB63D-A092-4530-B74E-485C3BE3234D}" dt="2024-05-05T10:15:22.203" v="2167" actId="1076"/>
        <pc:sldMkLst>
          <pc:docMk/>
          <pc:sldMk cId="3617203298" sldId="331"/>
        </pc:sldMkLst>
        <pc:spChg chg="mod">
          <ac:chgData name="Michael Pan" userId="0ee21308d1ee2822" providerId="LiveId" clId="{B24CB63D-A092-4530-B74E-485C3BE3234D}" dt="2024-05-05T10:13:59.651" v="2146" actId="20577"/>
          <ac:spMkLst>
            <pc:docMk/>
            <pc:sldMk cId="3617203298" sldId="331"/>
            <ac:spMk id="2" creationId="{2C28ED01-ED06-4BDE-9D98-6AA56AEE5ADB}"/>
          </ac:spMkLst>
        </pc:spChg>
        <pc:picChg chg="add mod">
          <ac:chgData name="Michael Pan" userId="0ee21308d1ee2822" providerId="LiveId" clId="{B24CB63D-A092-4530-B74E-485C3BE3234D}" dt="2024-05-05T10:15:22.203" v="2167" actId="1076"/>
          <ac:picMkLst>
            <pc:docMk/>
            <pc:sldMk cId="3617203298" sldId="331"/>
            <ac:picMk id="4" creationId="{CA0B0FB6-D813-D8DA-1EC8-11D57589360D}"/>
          </ac:picMkLst>
        </pc:picChg>
        <pc:picChg chg="del">
          <ac:chgData name="Michael Pan" userId="0ee21308d1ee2822" providerId="LiveId" clId="{B24CB63D-A092-4530-B74E-485C3BE3234D}" dt="2024-05-05T10:14:23.789" v="2155" actId="478"/>
          <ac:picMkLst>
            <pc:docMk/>
            <pc:sldMk cId="3617203298" sldId="331"/>
            <ac:picMk id="5" creationId="{0AD291C2-C14E-7119-2D01-7F59C409BCCD}"/>
          </ac:picMkLst>
        </pc:picChg>
      </pc:sldChg>
      <pc:sldChg chg="addSp delSp modSp add mod setBg delDesignElem">
        <pc:chgData name="Michael Pan" userId="0ee21308d1ee2822" providerId="LiveId" clId="{B24CB63D-A092-4530-B74E-485C3BE3234D}" dt="2024-05-05T10:17:01.847" v="2171" actId="27614"/>
        <pc:sldMkLst>
          <pc:docMk/>
          <pc:sldMk cId="1597487218" sldId="332"/>
        </pc:sldMkLst>
        <pc:spChg chg="mod">
          <ac:chgData name="Michael Pan" userId="0ee21308d1ee2822" providerId="LiveId" clId="{B24CB63D-A092-4530-B74E-485C3BE3234D}" dt="2024-05-05T10:14:12.670" v="2151" actId="20577"/>
          <ac:spMkLst>
            <pc:docMk/>
            <pc:sldMk cId="1597487218" sldId="332"/>
            <ac:spMk id="2" creationId="{F9292FE0-6BFC-F09A-B882-9540EDA91DBA}"/>
          </ac:spMkLst>
        </pc:spChg>
        <pc:spChg chg="add">
          <ac:chgData name="Michael Pan" userId="0ee21308d1ee2822" providerId="LiveId" clId="{B24CB63D-A092-4530-B74E-485C3BE3234D}" dt="2024-05-05T10:17:00.105" v="2170" actId="26606"/>
          <ac:spMkLst>
            <pc:docMk/>
            <pc:sldMk cId="1597487218" sldId="332"/>
            <ac:spMk id="9" creationId="{4E4490D0-3672-446A-AC12-B4830333BDDD}"/>
          </ac:spMkLst>
        </pc:spChg>
        <pc:spChg chg="del">
          <ac:chgData name="Michael Pan" userId="0ee21308d1ee2822" providerId="LiveId" clId="{B24CB63D-A092-4530-B74E-485C3BE3234D}" dt="2024-05-05T10:13:50.513" v="2128"/>
          <ac:spMkLst>
            <pc:docMk/>
            <pc:sldMk cId="1597487218" sldId="332"/>
            <ac:spMk id="10" creationId="{4E4490D0-3672-446A-AC12-B4830333BDDD}"/>
          </ac:spMkLst>
        </pc:spChg>
        <pc:spChg chg="add">
          <ac:chgData name="Michael Pan" userId="0ee21308d1ee2822" providerId="LiveId" clId="{B24CB63D-A092-4530-B74E-485C3BE3234D}" dt="2024-05-05T10:17:00.105" v="2170" actId="26606"/>
          <ac:spMkLst>
            <pc:docMk/>
            <pc:sldMk cId="1597487218" sldId="332"/>
            <ac:spMk id="11" creationId="{39CB82C2-DF65-4EC1-8280-F201D50F570B}"/>
          </ac:spMkLst>
        </pc:spChg>
        <pc:spChg chg="del">
          <ac:chgData name="Michael Pan" userId="0ee21308d1ee2822" providerId="LiveId" clId="{B24CB63D-A092-4530-B74E-485C3BE3234D}" dt="2024-05-05T10:13:50.513" v="2128"/>
          <ac:spMkLst>
            <pc:docMk/>
            <pc:sldMk cId="1597487218" sldId="332"/>
            <ac:spMk id="12" creationId="{39CB82C2-DF65-4EC1-8280-F201D50F570B}"/>
          </ac:spMkLst>
        </pc:spChg>
        <pc:spChg chg="add">
          <ac:chgData name="Michael Pan" userId="0ee21308d1ee2822" providerId="LiveId" clId="{B24CB63D-A092-4530-B74E-485C3BE3234D}" dt="2024-05-05T10:17:00.105" v="2170" actId="26606"/>
          <ac:spMkLst>
            <pc:docMk/>
            <pc:sldMk cId="1597487218" sldId="332"/>
            <ac:spMk id="15" creationId="{C4AAA502-5435-489E-9538-3A40E6C71461}"/>
          </ac:spMkLst>
        </pc:spChg>
        <pc:spChg chg="del">
          <ac:chgData name="Michael Pan" userId="0ee21308d1ee2822" providerId="LiveId" clId="{B24CB63D-A092-4530-B74E-485C3BE3234D}" dt="2024-05-05T10:13:50.513" v="2128"/>
          <ac:spMkLst>
            <pc:docMk/>
            <pc:sldMk cId="1597487218" sldId="332"/>
            <ac:spMk id="16" creationId="{C4AAA502-5435-489E-9538-3A40E6C71461}"/>
          </ac:spMkLst>
        </pc:spChg>
        <pc:spChg chg="add">
          <ac:chgData name="Michael Pan" userId="0ee21308d1ee2822" providerId="LiveId" clId="{B24CB63D-A092-4530-B74E-485C3BE3234D}" dt="2024-05-05T10:17:00.105" v="2170" actId="26606"/>
          <ac:spMkLst>
            <pc:docMk/>
            <pc:sldMk cId="1597487218" sldId="332"/>
            <ac:spMk id="19" creationId="{DE42378B-2E28-4810-8421-7A473A40E376}"/>
          </ac:spMkLst>
        </pc:spChg>
        <pc:spChg chg="del">
          <ac:chgData name="Michael Pan" userId="0ee21308d1ee2822" providerId="LiveId" clId="{B24CB63D-A092-4530-B74E-485C3BE3234D}" dt="2024-05-05T10:13:50.513" v="2128"/>
          <ac:spMkLst>
            <pc:docMk/>
            <pc:sldMk cId="1597487218" sldId="332"/>
            <ac:spMk id="20" creationId="{DE42378B-2E28-4810-8421-7A473A40E376}"/>
          </ac:spMkLst>
        </pc:spChg>
        <pc:spChg chg="add">
          <ac:chgData name="Michael Pan" userId="0ee21308d1ee2822" providerId="LiveId" clId="{B24CB63D-A092-4530-B74E-485C3BE3234D}" dt="2024-05-05T10:17:00.105" v="2170" actId="26606"/>
          <ac:spMkLst>
            <pc:docMk/>
            <pc:sldMk cId="1597487218" sldId="332"/>
            <ac:spMk id="21" creationId="{0D91DD17-237F-4811-BC0E-128EB1BD7CFE}"/>
          </ac:spMkLst>
        </pc:spChg>
        <pc:spChg chg="del">
          <ac:chgData name="Michael Pan" userId="0ee21308d1ee2822" providerId="LiveId" clId="{B24CB63D-A092-4530-B74E-485C3BE3234D}" dt="2024-05-05T10:13:50.513" v="2128"/>
          <ac:spMkLst>
            <pc:docMk/>
            <pc:sldMk cId="1597487218" sldId="332"/>
            <ac:spMk id="22" creationId="{0D91DD17-237F-4811-BC0E-128EB1BD7CFE}"/>
          </ac:spMkLst>
        </pc:spChg>
        <pc:picChg chg="add mod">
          <ac:chgData name="Michael Pan" userId="0ee21308d1ee2822" providerId="LiveId" clId="{B24CB63D-A092-4530-B74E-485C3BE3234D}" dt="2024-05-05T10:17:01.847" v="2171" actId="27614"/>
          <ac:picMkLst>
            <pc:docMk/>
            <pc:sldMk cId="1597487218" sldId="332"/>
            <ac:picMk id="4" creationId="{5247F717-37BE-89CA-096A-84D217FED9B0}"/>
          </ac:picMkLst>
        </pc:picChg>
        <pc:picChg chg="del">
          <ac:chgData name="Michael Pan" userId="0ee21308d1ee2822" providerId="LiveId" clId="{B24CB63D-A092-4530-B74E-485C3BE3234D}" dt="2024-05-05T10:14:24.618" v="2156" actId="478"/>
          <ac:picMkLst>
            <pc:docMk/>
            <pc:sldMk cId="1597487218" sldId="332"/>
            <ac:picMk id="5" creationId="{D7C78581-2C27-D6D3-AFCE-9AE69AAB1479}"/>
          </ac:picMkLst>
        </pc:picChg>
        <pc:cxnChg chg="add">
          <ac:chgData name="Michael Pan" userId="0ee21308d1ee2822" providerId="LiveId" clId="{B24CB63D-A092-4530-B74E-485C3BE3234D}" dt="2024-05-05T10:17:00.105" v="2170" actId="26606"/>
          <ac:cxnSpMkLst>
            <pc:docMk/>
            <pc:sldMk cId="1597487218" sldId="332"/>
            <ac:cxnSpMk id="13" creationId="{7E1D4427-852B-4B37-8E76-0E9F1810BA2A}"/>
          </ac:cxnSpMkLst>
        </pc:cxnChg>
        <pc:cxnChg chg="del">
          <ac:chgData name="Michael Pan" userId="0ee21308d1ee2822" providerId="LiveId" clId="{B24CB63D-A092-4530-B74E-485C3BE3234D}" dt="2024-05-05T10:13:50.513" v="2128"/>
          <ac:cxnSpMkLst>
            <pc:docMk/>
            <pc:sldMk cId="1597487218" sldId="332"/>
            <ac:cxnSpMk id="14" creationId="{7E1D4427-852B-4B37-8E76-0E9F1810BA2A}"/>
          </ac:cxnSpMkLst>
        </pc:cxnChg>
        <pc:cxnChg chg="add">
          <ac:chgData name="Michael Pan" userId="0ee21308d1ee2822" providerId="LiveId" clId="{B24CB63D-A092-4530-B74E-485C3BE3234D}" dt="2024-05-05T10:17:00.105" v="2170" actId="26606"/>
          <ac:cxnSpMkLst>
            <pc:docMk/>
            <pc:sldMk cId="1597487218" sldId="332"/>
            <ac:cxnSpMk id="17" creationId="{C9AC0290-4702-4519-B0F4-C2A46880997B}"/>
          </ac:cxnSpMkLst>
        </pc:cxnChg>
        <pc:cxnChg chg="del">
          <ac:chgData name="Michael Pan" userId="0ee21308d1ee2822" providerId="LiveId" clId="{B24CB63D-A092-4530-B74E-485C3BE3234D}" dt="2024-05-05T10:13:50.513" v="2128"/>
          <ac:cxnSpMkLst>
            <pc:docMk/>
            <pc:sldMk cId="1597487218" sldId="332"/>
            <ac:cxnSpMk id="18" creationId="{C9AC0290-4702-4519-B0F4-C2A46880997B}"/>
          </ac:cxnSpMkLst>
        </pc:cxnChg>
      </pc:sldChg>
      <pc:sldChg chg="addSp delSp modSp add mod setBg delDesignElem">
        <pc:chgData name="Michael Pan" userId="0ee21308d1ee2822" providerId="LiveId" clId="{B24CB63D-A092-4530-B74E-485C3BE3234D}" dt="2024-05-05T10:19:35.666" v="2175" actId="27614"/>
        <pc:sldMkLst>
          <pc:docMk/>
          <pc:sldMk cId="3181875955" sldId="333"/>
        </pc:sldMkLst>
        <pc:spChg chg="mod">
          <ac:chgData name="Michael Pan" userId="0ee21308d1ee2822" providerId="LiveId" clId="{B24CB63D-A092-4530-B74E-485C3BE3234D}" dt="2024-05-05T10:19:33.902" v="2174" actId="26606"/>
          <ac:spMkLst>
            <pc:docMk/>
            <pc:sldMk cId="3181875955" sldId="333"/>
            <ac:spMk id="2" creationId="{AC543C90-DA98-332C-1E45-B2FD6BCD0AF8}"/>
          </ac:spMkLst>
        </pc:spChg>
        <pc:spChg chg="add">
          <ac:chgData name="Michael Pan" userId="0ee21308d1ee2822" providerId="LiveId" clId="{B24CB63D-A092-4530-B74E-485C3BE3234D}" dt="2024-05-05T10:19:33.902" v="2174" actId="26606"/>
          <ac:spMkLst>
            <pc:docMk/>
            <pc:sldMk cId="3181875955" sldId="333"/>
            <ac:spMk id="8" creationId="{4E4490D0-3672-446A-AC12-B4830333BDDD}"/>
          </ac:spMkLst>
        </pc:spChg>
        <pc:spChg chg="del">
          <ac:chgData name="Michael Pan" userId="0ee21308d1ee2822" providerId="LiveId" clId="{B24CB63D-A092-4530-B74E-485C3BE3234D}" dt="2024-05-05T10:13:50.513" v="2128"/>
          <ac:spMkLst>
            <pc:docMk/>
            <pc:sldMk cId="3181875955" sldId="333"/>
            <ac:spMk id="9" creationId="{4E4490D0-3672-446A-AC12-B4830333BDDD}"/>
          </ac:spMkLst>
        </pc:spChg>
        <pc:spChg chg="add">
          <ac:chgData name="Michael Pan" userId="0ee21308d1ee2822" providerId="LiveId" clId="{B24CB63D-A092-4530-B74E-485C3BE3234D}" dt="2024-05-05T10:19:33.902" v="2174" actId="26606"/>
          <ac:spMkLst>
            <pc:docMk/>
            <pc:sldMk cId="3181875955" sldId="333"/>
            <ac:spMk id="10" creationId="{39CB82C2-DF65-4EC1-8280-F201D50F570B}"/>
          </ac:spMkLst>
        </pc:spChg>
        <pc:spChg chg="del">
          <ac:chgData name="Michael Pan" userId="0ee21308d1ee2822" providerId="LiveId" clId="{B24CB63D-A092-4530-B74E-485C3BE3234D}" dt="2024-05-05T10:13:50.513" v="2128"/>
          <ac:spMkLst>
            <pc:docMk/>
            <pc:sldMk cId="3181875955" sldId="333"/>
            <ac:spMk id="11" creationId="{39CB82C2-DF65-4EC1-8280-F201D50F570B}"/>
          </ac:spMkLst>
        </pc:spChg>
        <pc:spChg chg="add">
          <ac:chgData name="Michael Pan" userId="0ee21308d1ee2822" providerId="LiveId" clId="{B24CB63D-A092-4530-B74E-485C3BE3234D}" dt="2024-05-05T10:19:33.902" v="2174" actId="26606"/>
          <ac:spMkLst>
            <pc:docMk/>
            <pc:sldMk cId="3181875955" sldId="333"/>
            <ac:spMk id="14" creationId="{FA4CD5CB-D209-4D70-8CA4-629731C59219}"/>
          </ac:spMkLst>
        </pc:spChg>
        <pc:spChg chg="del">
          <ac:chgData name="Michael Pan" userId="0ee21308d1ee2822" providerId="LiveId" clId="{B24CB63D-A092-4530-B74E-485C3BE3234D}" dt="2024-05-05T10:13:50.513" v="2128"/>
          <ac:spMkLst>
            <pc:docMk/>
            <pc:sldMk cId="3181875955" sldId="333"/>
            <ac:spMk id="15" creationId="{FA4CD5CB-D209-4D70-8CA4-629731C59219}"/>
          </ac:spMkLst>
        </pc:spChg>
        <pc:spChg chg="add">
          <ac:chgData name="Michael Pan" userId="0ee21308d1ee2822" providerId="LiveId" clId="{B24CB63D-A092-4530-B74E-485C3BE3234D}" dt="2024-05-05T10:19:33.902" v="2174" actId="26606"/>
          <ac:spMkLst>
            <pc:docMk/>
            <pc:sldMk cId="3181875955" sldId="333"/>
            <ac:spMk id="18" creationId="{B4C27B90-DF2B-4D00-BA07-18ED774CD2F1}"/>
          </ac:spMkLst>
        </pc:spChg>
        <pc:spChg chg="del">
          <ac:chgData name="Michael Pan" userId="0ee21308d1ee2822" providerId="LiveId" clId="{B24CB63D-A092-4530-B74E-485C3BE3234D}" dt="2024-05-05T10:13:50.513" v="2128"/>
          <ac:spMkLst>
            <pc:docMk/>
            <pc:sldMk cId="3181875955" sldId="333"/>
            <ac:spMk id="19" creationId="{B4C27B90-DF2B-4D00-BA07-18ED774CD2F1}"/>
          </ac:spMkLst>
        </pc:spChg>
        <pc:spChg chg="add">
          <ac:chgData name="Michael Pan" userId="0ee21308d1ee2822" providerId="LiveId" clId="{B24CB63D-A092-4530-B74E-485C3BE3234D}" dt="2024-05-05T10:19:33.902" v="2174" actId="26606"/>
          <ac:spMkLst>
            <pc:docMk/>
            <pc:sldMk cId="3181875955" sldId="333"/>
            <ac:spMk id="20" creationId="{593ACC25-C262-417A-8AA9-0641C772BDB6}"/>
          </ac:spMkLst>
        </pc:spChg>
        <pc:spChg chg="del">
          <ac:chgData name="Michael Pan" userId="0ee21308d1ee2822" providerId="LiveId" clId="{B24CB63D-A092-4530-B74E-485C3BE3234D}" dt="2024-05-05T10:13:50.513" v="2128"/>
          <ac:spMkLst>
            <pc:docMk/>
            <pc:sldMk cId="3181875955" sldId="333"/>
            <ac:spMk id="21" creationId="{593ACC25-C262-417A-8AA9-0641C772BDB6}"/>
          </ac:spMkLst>
        </pc:spChg>
        <pc:picChg chg="add mod">
          <ac:chgData name="Michael Pan" userId="0ee21308d1ee2822" providerId="LiveId" clId="{B24CB63D-A092-4530-B74E-485C3BE3234D}" dt="2024-05-05T10:19:35.666" v="2175" actId="27614"/>
          <ac:picMkLst>
            <pc:docMk/>
            <pc:sldMk cId="3181875955" sldId="333"/>
            <ac:picMk id="3" creationId="{9DB1DCE5-D5CC-166D-72D9-BFFB532D0CFD}"/>
          </ac:picMkLst>
        </pc:picChg>
        <pc:picChg chg="del">
          <ac:chgData name="Michael Pan" userId="0ee21308d1ee2822" providerId="LiveId" clId="{B24CB63D-A092-4530-B74E-485C3BE3234D}" dt="2024-05-05T10:14:25.501" v="2157" actId="478"/>
          <ac:picMkLst>
            <pc:docMk/>
            <pc:sldMk cId="3181875955" sldId="333"/>
            <ac:picMk id="4" creationId="{2A8FB73A-0C94-DC99-EA5E-579AC74C648C}"/>
          </ac:picMkLst>
        </pc:picChg>
        <pc:cxnChg chg="add">
          <ac:chgData name="Michael Pan" userId="0ee21308d1ee2822" providerId="LiveId" clId="{B24CB63D-A092-4530-B74E-485C3BE3234D}" dt="2024-05-05T10:19:33.902" v="2174" actId="26606"/>
          <ac:cxnSpMkLst>
            <pc:docMk/>
            <pc:sldMk cId="3181875955" sldId="333"/>
            <ac:cxnSpMk id="12" creationId="{7E1D4427-852B-4B37-8E76-0E9F1810BA2A}"/>
          </ac:cxnSpMkLst>
        </pc:cxnChg>
        <pc:cxnChg chg="del">
          <ac:chgData name="Michael Pan" userId="0ee21308d1ee2822" providerId="LiveId" clId="{B24CB63D-A092-4530-B74E-485C3BE3234D}" dt="2024-05-05T10:13:50.513" v="2128"/>
          <ac:cxnSpMkLst>
            <pc:docMk/>
            <pc:sldMk cId="3181875955" sldId="333"/>
            <ac:cxnSpMk id="13" creationId="{7E1D4427-852B-4B37-8E76-0E9F1810BA2A}"/>
          </ac:cxnSpMkLst>
        </pc:cxnChg>
        <pc:cxnChg chg="add">
          <ac:chgData name="Michael Pan" userId="0ee21308d1ee2822" providerId="LiveId" clId="{B24CB63D-A092-4530-B74E-485C3BE3234D}" dt="2024-05-05T10:19:33.902" v="2174" actId="26606"/>
          <ac:cxnSpMkLst>
            <pc:docMk/>
            <pc:sldMk cId="3181875955" sldId="333"/>
            <ac:cxnSpMk id="16" creationId="{5C6A2BAE-B461-4B55-8E1F-0722ABDD1393}"/>
          </ac:cxnSpMkLst>
        </pc:cxnChg>
        <pc:cxnChg chg="del">
          <ac:chgData name="Michael Pan" userId="0ee21308d1ee2822" providerId="LiveId" clId="{B24CB63D-A092-4530-B74E-485C3BE3234D}" dt="2024-05-05T10:13:50.513" v="2128"/>
          <ac:cxnSpMkLst>
            <pc:docMk/>
            <pc:sldMk cId="3181875955" sldId="333"/>
            <ac:cxnSpMk id="17" creationId="{5C6A2BAE-B461-4B55-8E1F-0722ABDD1393}"/>
          </ac:cxnSpMkLst>
        </pc:cxnChg>
      </pc:sldChg>
      <pc:sldChg chg="addSp delSp modSp add mod setBg delDesignElem">
        <pc:chgData name="Michael Pan" userId="0ee21308d1ee2822" providerId="LiveId" clId="{B24CB63D-A092-4530-B74E-485C3BE3234D}" dt="2024-05-06T01:48:51.498" v="3315" actId="962"/>
        <pc:sldMkLst>
          <pc:docMk/>
          <pc:sldMk cId="3958651885" sldId="334"/>
        </pc:sldMkLst>
        <pc:spChg chg="mod">
          <ac:chgData name="Michael Pan" userId="0ee21308d1ee2822" providerId="LiveId" clId="{B24CB63D-A092-4530-B74E-485C3BE3234D}" dt="2024-05-05T10:20:00.832" v="2189" actId="20577"/>
          <ac:spMkLst>
            <pc:docMk/>
            <pc:sldMk cId="3958651885" sldId="334"/>
            <ac:spMk id="2" creationId="{35549BF9-7BDF-4C7F-3B44-5BA6643A3890}"/>
          </ac:spMkLst>
        </pc:spChg>
        <pc:spChg chg="add">
          <ac:chgData name="Michael Pan" userId="0ee21308d1ee2822" providerId="LiveId" clId="{B24CB63D-A092-4530-B74E-485C3BE3234D}" dt="2024-05-06T01:16:59.975" v="3286"/>
          <ac:spMkLst>
            <pc:docMk/>
            <pc:sldMk cId="3958651885" sldId="334"/>
            <ac:spMk id="4" creationId="{DFF1E595-EC51-3FF5-CAAD-184D74E2FE78}"/>
          </ac:spMkLst>
        </pc:spChg>
        <pc:spChg chg="del">
          <ac:chgData name="Michael Pan" userId="0ee21308d1ee2822" providerId="LiveId" clId="{B24CB63D-A092-4530-B74E-485C3BE3234D}" dt="2024-05-05T10:19:57.648" v="2179"/>
          <ac:spMkLst>
            <pc:docMk/>
            <pc:sldMk cId="3958651885" sldId="334"/>
            <ac:spMk id="7" creationId="{4E4490D0-3672-446A-AC12-B4830333BDDD}"/>
          </ac:spMkLst>
        </pc:spChg>
        <pc:spChg chg="add del">
          <ac:chgData name="Michael Pan" userId="0ee21308d1ee2822" providerId="LiveId" clId="{B24CB63D-A092-4530-B74E-485C3BE3234D}" dt="2024-05-06T01:17:04.370" v="3289" actId="26606"/>
          <ac:spMkLst>
            <pc:docMk/>
            <pc:sldMk cId="3958651885" sldId="334"/>
            <ac:spMk id="8" creationId="{4E4490D0-3672-446A-AC12-B4830333BDDD}"/>
          </ac:spMkLst>
        </pc:spChg>
        <pc:spChg chg="del">
          <ac:chgData name="Michael Pan" userId="0ee21308d1ee2822" providerId="LiveId" clId="{B24CB63D-A092-4530-B74E-485C3BE3234D}" dt="2024-05-05T10:19:57.648" v="2179"/>
          <ac:spMkLst>
            <pc:docMk/>
            <pc:sldMk cId="3958651885" sldId="334"/>
            <ac:spMk id="9" creationId="{39CB82C2-DF65-4EC1-8280-F201D50F570B}"/>
          </ac:spMkLst>
        </pc:spChg>
        <pc:spChg chg="add del">
          <ac:chgData name="Michael Pan" userId="0ee21308d1ee2822" providerId="LiveId" clId="{B24CB63D-A092-4530-B74E-485C3BE3234D}" dt="2024-05-06T01:17:04.370" v="3289" actId="26606"/>
          <ac:spMkLst>
            <pc:docMk/>
            <pc:sldMk cId="3958651885" sldId="334"/>
            <ac:spMk id="10" creationId="{39CB82C2-DF65-4EC1-8280-F201D50F570B}"/>
          </ac:spMkLst>
        </pc:spChg>
        <pc:spChg chg="del">
          <ac:chgData name="Michael Pan" userId="0ee21308d1ee2822" providerId="LiveId" clId="{B24CB63D-A092-4530-B74E-485C3BE3234D}" dt="2024-05-05T10:19:57.648" v="2179"/>
          <ac:spMkLst>
            <pc:docMk/>
            <pc:sldMk cId="3958651885" sldId="334"/>
            <ac:spMk id="13" creationId="{FA4CD5CB-D209-4D70-8CA4-629731C59219}"/>
          </ac:spMkLst>
        </pc:spChg>
        <pc:spChg chg="add del">
          <ac:chgData name="Michael Pan" userId="0ee21308d1ee2822" providerId="LiveId" clId="{B24CB63D-A092-4530-B74E-485C3BE3234D}" dt="2024-05-06T01:17:04.370" v="3289" actId="26606"/>
          <ac:spMkLst>
            <pc:docMk/>
            <pc:sldMk cId="3958651885" sldId="334"/>
            <ac:spMk id="14" creationId="{FA4CD5CB-D209-4D70-8CA4-629731C59219}"/>
          </ac:spMkLst>
        </pc:spChg>
        <pc:spChg chg="del">
          <ac:chgData name="Michael Pan" userId="0ee21308d1ee2822" providerId="LiveId" clId="{B24CB63D-A092-4530-B74E-485C3BE3234D}" dt="2024-05-05T10:19:57.648" v="2179"/>
          <ac:spMkLst>
            <pc:docMk/>
            <pc:sldMk cId="3958651885" sldId="334"/>
            <ac:spMk id="17"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18"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20" creationId="{593ACC25-C262-417A-8AA9-0641C772BDB6}"/>
          </ac:spMkLst>
        </pc:spChg>
        <pc:spChg chg="del">
          <ac:chgData name="Michael Pan" userId="0ee21308d1ee2822" providerId="LiveId" clId="{B24CB63D-A092-4530-B74E-485C3BE3234D}" dt="2024-05-05T10:19:57.648" v="2179"/>
          <ac:spMkLst>
            <pc:docMk/>
            <pc:sldMk cId="3958651885" sldId="334"/>
            <ac:spMk id="22" creationId="{593ACC25-C262-417A-8AA9-0641C772BDB6}"/>
          </ac:spMkLst>
        </pc:spChg>
        <pc:spChg chg="add del">
          <ac:chgData name="Michael Pan" userId="0ee21308d1ee2822" providerId="LiveId" clId="{B24CB63D-A092-4530-B74E-485C3BE3234D}" dt="2024-05-06T01:48:50.128" v="3313" actId="26606"/>
          <ac:spMkLst>
            <pc:docMk/>
            <pc:sldMk cId="3958651885" sldId="334"/>
            <ac:spMk id="25" creationId="{4E4490D0-3672-446A-AC12-B4830333BDDD}"/>
          </ac:spMkLst>
        </pc:spChg>
        <pc:spChg chg="add del">
          <ac:chgData name="Michael Pan" userId="0ee21308d1ee2822" providerId="LiveId" clId="{B24CB63D-A092-4530-B74E-485C3BE3234D}" dt="2024-05-06T01:48:50.128" v="3313" actId="26606"/>
          <ac:spMkLst>
            <pc:docMk/>
            <pc:sldMk cId="3958651885" sldId="334"/>
            <ac:spMk id="27" creationId="{39CB82C2-DF65-4EC1-8280-F201D50F570B}"/>
          </ac:spMkLst>
        </pc:spChg>
        <pc:spChg chg="add del">
          <ac:chgData name="Michael Pan" userId="0ee21308d1ee2822" providerId="LiveId" clId="{B24CB63D-A092-4530-B74E-485C3BE3234D}" dt="2024-05-06T01:48:50.128" v="3313" actId="26606"/>
          <ac:spMkLst>
            <pc:docMk/>
            <pc:sldMk cId="3958651885" sldId="334"/>
            <ac:spMk id="31" creationId="{FA4CD5CB-D209-4D70-8CA4-629731C59219}"/>
          </ac:spMkLst>
        </pc:spChg>
        <pc:spChg chg="add del">
          <ac:chgData name="Michael Pan" userId="0ee21308d1ee2822" providerId="LiveId" clId="{B24CB63D-A092-4530-B74E-485C3BE3234D}" dt="2024-05-06T01:48:50.128" v="3313" actId="26606"/>
          <ac:spMkLst>
            <pc:docMk/>
            <pc:sldMk cId="3958651885" sldId="334"/>
            <ac:spMk id="35" creationId="{B4C27B90-DF2B-4D00-BA07-18ED774CD2F1}"/>
          </ac:spMkLst>
        </pc:spChg>
        <pc:spChg chg="add del">
          <ac:chgData name="Michael Pan" userId="0ee21308d1ee2822" providerId="LiveId" clId="{B24CB63D-A092-4530-B74E-485C3BE3234D}" dt="2024-05-06T01:48:50.128" v="3313" actId="26606"/>
          <ac:spMkLst>
            <pc:docMk/>
            <pc:sldMk cId="3958651885" sldId="334"/>
            <ac:spMk id="37" creationId="{593ACC25-C262-417A-8AA9-0641C772BDB6}"/>
          </ac:spMkLst>
        </pc:spChg>
        <pc:spChg chg="add">
          <ac:chgData name="Michael Pan" userId="0ee21308d1ee2822" providerId="LiveId" clId="{B24CB63D-A092-4530-B74E-485C3BE3234D}" dt="2024-05-06T01:48:50.128" v="3313" actId="26606"/>
          <ac:spMkLst>
            <pc:docMk/>
            <pc:sldMk cId="3958651885" sldId="334"/>
            <ac:spMk id="42" creationId="{4E4490D0-3672-446A-AC12-B4830333BDDD}"/>
          </ac:spMkLst>
        </pc:spChg>
        <pc:spChg chg="add">
          <ac:chgData name="Michael Pan" userId="0ee21308d1ee2822" providerId="LiveId" clId="{B24CB63D-A092-4530-B74E-485C3BE3234D}" dt="2024-05-06T01:48:50.128" v="3313" actId="26606"/>
          <ac:spMkLst>
            <pc:docMk/>
            <pc:sldMk cId="3958651885" sldId="334"/>
            <ac:spMk id="44" creationId="{39CB82C2-DF65-4EC1-8280-F201D50F570B}"/>
          </ac:spMkLst>
        </pc:spChg>
        <pc:spChg chg="add">
          <ac:chgData name="Michael Pan" userId="0ee21308d1ee2822" providerId="LiveId" clId="{B24CB63D-A092-4530-B74E-485C3BE3234D}" dt="2024-05-06T01:48:50.128" v="3313" actId="26606"/>
          <ac:spMkLst>
            <pc:docMk/>
            <pc:sldMk cId="3958651885" sldId="334"/>
            <ac:spMk id="48" creationId="{FA4CD5CB-D209-4D70-8CA4-629731C59219}"/>
          </ac:spMkLst>
        </pc:spChg>
        <pc:spChg chg="add">
          <ac:chgData name="Michael Pan" userId="0ee21308d1ee2822" providerId="LiveId" clId="{B24CB63D-A092-4530-B74E-485C3BE3234D}" dt="2024-05-06T01:48:50.128" v="3313" actId="26606"/>
          <ac:spMkLst>
            <pc:docMk/>
            <pc:sldMk cId="3958651885" sldId="334"/>
            <ac:spMk id="52" creationId="{B4C27B90-DF2B-4D00-BA07-18ED774CD2F1}"/>
          </ac:spMkLst>
        </pc:spChg>
        <pc:spChg chg="add">
          <ac:chgData name="Michael Pan" userId="0ee21308d1ee2822" providerId="LiveId" clId="{B24CB63D-A092-4530-B74E-485C3BE3234D}" dt="2024-05-06T01:48:50.128" v="3313" actId="26606"/>
          <ac:spMkLst>
            <pc:docMk/>
            <pc:sldMk cId="3958651885" sldId="334"/>
            <ac:spMk id="54" creationId="{593ACC25-C262-417A-8AA9-0641C772BDB6}"/>
          </ac:spMkLst>
        </pc:spChg>
        <pc:picChg chg="add del mod">
          <ac:chgData name="Michael Pan" userId="0ee21308d1ee2822" providerId="LiveId" clId="{B24CB63D-A092-4530-B74E-485C3BE3234D}" dt="2024-05-06T01:16:59.512" v="3285" actId="478"/>
          <ac:picMkLst>
            <pc:docMk/>
            <pc:sldMk cId="3958651885" sldId="334"/>
            <ac:picMk id="3" creationId="{2B874B89-4BD5-419C-87C9-968EC61A108B}"/>
          </ac:picMkLst>
        </pc:picChg>
        <pc:picChg chg="add mod">
          <ac:chgData name="Michael Pan" userId="0ee21308d1ee2822" providerId="LiveId" clId="{B24CB63D-A092-4530-B74E-485C3BE3234D}" dt="2024-05-06T01:48:51.498" v="3315" actId="962"/>
          <ac:picMkLst>
            <pc:docMk/>
            <pc:sldMk cId="3958651885" sldId="334"/>
            <ac:picMk id="3" creationId="{8310E8FA-8839-DCAD-00BE-25336E371437}"/>
          </ac:picMkLst>
        </pc:picChg>
        <pc:picChg chg="del">
          <ac:chgData name="Michael Pan" userId="0ee21308d1ee2822" providerId="LiveId" clId="{B24CB63D-A092-4530-B74E-485C3BE3234D}" dt="2024-05-05T10:20:14.476" v="2196" actId="478"/>
          <ac:picMkLst>
            <pc:docMk/>
            <pc:sldMk cId="3958651885" sldId="334"/>
            <ac:picMk id="5" creationId="{6FC5F433-EEC1-B694-9F75-972BB1017553}"/>
          </ac:picMkLst>
        </pc:picChg>
        <pc:picChg chg="add del mod">
          <ac:chgData name="Michael Pan" userId="0ee21308d1ee2822" providerId="LiveId" clId="{B24CB63D-A092-4530-B74E-485C3BE3234D}" dt="2024-05-06T01:48:48.053" v="3310" actId="478"/>
          <ac:picMkLst>
            <pc:docMk/>
            <pc:sldMk cId="3958651885" sldId="334"/>
            <ac:picMk id="5" creationId="{715E5B0D-CA0E-7AB5-C433-856EDC6C8DCA}"/>
          </ac:picMkLst>
        </pc:picChg>
        <pc:cxnChg chg="del">
          <ac:chgData name="Michael Pan" userId="0ee21308d1ee2822" providerId="LiveId" clId="{B24CB63D-A092-4530-B74E-485C3BE3234D}" dt="2024-05-05T10:19:57.648" v="2179"/>
          <ac:cxnSpMkLst>
            <pc:docMk/>
            <pc:sldMk cId="3958651885" sldId="334"/>
            <ac:cxnSpMk id="11" creationId="{7E1D4427-852B-4B37-8E76-0E9F1810BA2A}"/>
          </ac:cxnSpMkLst>
        </pc:cxnChg>
        <pc:cxnChg chg="add del">
          <ac:chgData name="Michael Pan" userId="0ee21308d1ee2822" providerId="LiveId" clId="{B24CB63D-A092-4530-B74E-485C3BE3234D}" dt="2024-05-06T01:17:04.370" v="3289" actId="26606"/>
          <ac:cxnSpMkLst>
            <pc:docMk/>
            <pc:sldMk cId="3958651885" sldId="334"/>
            <ac:cxnSpMk id="12" creationId="{7E1D4427-852B-4B37-8E76-0E9F1810BA2A}"/>
          </ac:cxnSpMkLst>
        </pc:cxnChg>
        <pc:cxnChg chg="del">
          <ac:chgData name="Michael Pan" userId="0ee21308d1ee2822" providerId="LiveId" clId="{B24CB63D-A092-4530-B74E-485C3BE3234D}" dt="2024-05-05T10:19:57.648" v="2179"/>
          <ac:cxnSpMkLst>
            <pc:docMk/>
            <pc:sldMk cId="3958651885" sldId="334"/>
            <ac:cxnSpMk id="15" creationId="{5C6A2BAE-B461-4B55-8E1F-0722ABDD1393}"/>
          </ac:cxnSpMkLst>
        </pc:cxnChg>
        <pc:cxnChg chg="add del">
          <ac:chgData name="Michael Pan" userId="0ee21308d1ee2822" providerId="LiveId" clId="{B24CB63D-A092-4530-B74E-485C3BE3234D}" dt="2024-05-06T01:17:04.370" v="3289" actId="26606"/>
          <ac:cxnSpMkLst>
            <pc:docMk/>
            <pc:sldMk cId="3958651885" sldId="334"/>
            <ac:cxnSpMk id="16" creationId="{5C6A2BAE-B461-4B55-8E1F-0722ABDD1393}"/>
          </ac:cxnSpMkLst>
        </pc:cxnChg>
        <pc:cxnChg chg="add del">
          <ac:chgData name="Michael Pan" userId="0ee21308d1ee2822" providerId="LiveId" clId="{B24CB63D-A092-4530-B74E-485C3BE3234D}" dt="2024-05-06T01:48:50.128" v="3313" actId="26606"/>
          <ac:cxnSpMkLst>
            <pc:docMk/>
            <pc:sldMk cId="3958651885" sldId="334"/>
            <ac:cxnSpMk id="29" creationId="{7E1D4427-852B-4B37-8E76-0E9F1810BA2A}"/>
          </ac:cxnSpMkLst>
        </pc:cxnChg>
        <pc:cxnChg chg="add del">
          <ac:chgData name="Michael Pan" userId="0ee21308d1ee2822" providerId="LiveId" clId="{B24CB63D-A092-4530-B74E-485C3BE3234D}" dt="2024-05-06T01:48:50.128" v="3313" actId="26606"/>
          <ac:cxnSpMkLst>
            <pc:docMk/>
            <pc:sldMk cId="3958651885" sldId="334"/>
            <ac:cxnSpMk id="33" creationId="{5C6A2BAE-B461-4B55-8E1F-0722ABDD1393}"/>
          </ac:cxnSpMkLst>
        </pc:cxnChg>
        <pc:cxnChg chg="add">
          <ac:chgData name="Michael Pan" userId="0ee21308d1ee2822" providerId="LiveId" clId="{B24CB63D-A092-4530-B74E-485C3BE3234D}" dt="2024-05-06T01:48:50.128" v="3313" actId="26606"/>
          <ac:cxnSpMkLst>
            <pc:docMk/>
            <pc:sldMk cId="3958651885" sldId="334"/>
            <ac:cxnSpMk id="46" creationId="{7E1D4427-852B-4B37-8E76-0E9F1810BA2A}"/>
          </ac:cxnSpMkLst>
        </pc:cxnChg>
        <pc:cxnChg chg="add">
          <ac:chgData name="Michael Pan" userId="0ee21308d1ee2822" providerId="LiveId" clId="{B24CB63D-A092-4530-B74E-485C3BE3234D}" dt="2024-05-06T01:48:50.128" v="3313" actId="26606"/>
          <ac:cxnSpMkLst>
            <pc:docMk/>
            <pc:sldMk cId="3958651885" sldId="334"/>
            <ac:cxnSpMk id="50" creationId="{5C6A2BAE-B461-4B55-8E1F-0722ABDD1393}"/>
          </ac:cxnSpMkLst>
        </pc:cxnChg>
      </pc:sldChg>
      <pc:sldChg chg="addSp delSp modSp add mod">
        <pc:chgData name="Michael Pan" userId="0ee21308d1ee2822" providerId="LiveId" clId="{B24CB63D-A092-4530-B74E-485C3BE3234D}" dt="2024-05-06T01:49:22.454" v="3323" actId="1076"/>
        <pc:sldMkLst>
          <pc:docMk/>
          <pc:sldMk cId="992552571" sldId="335"/>
        </pc:sldMkLst>
        <pc:spChg chg="mod">
          <ac:chgData name="Michael Pan" userId="0ee21308d1ee2822" providerId="LiveId" clId="{B24CB63D-A092-4530-B74E-485C3BE3234D}" dt="2024-05-05T10:20:05.158" v="2191" actId="20577"/>
          <ac:spMkLst>
            <pc:docMk/>
            <pc:sldMk cId="992552571" sldId="335"/>
            <ac:spMk id="2" creationId="{2C28ED01-ED06-4BDE-9D98-6AA56AEE5ADB}"/>
          </ac:spMkLst>
        </pc:spChg>
        <pc:picChg chg="add del mod">
          <ac:chgData name="Michael Pan" userId="0ee21308d1ee2822" providerId="LiveId" clId="{B24CB63D-A092-4530-B74E-485C3BE3234D}" dt="2024-05-06T01:49:01.408" v="3316" actId="478"/>
          <ac:picMkLst>
            <pc:docMk/>
            <pc:sldMk cId="992552571" sldId="335"/>
            <ac:picMk id="4" creationId="{6FA98405-4477-343D-7189-F6FCD3B985EC}"/>
          </ac:picMkLst>
        </pc:picChg>
        <pc:picChg chg="del">
          <ac:chgData name="Michael Pan" userId="0ee21308d1ee2822" providerId="LiveId" clId="{B24CB63D-A092-4530-B74E-485C3BE3234D}" dt="2024-05-05T10:20:15.461" v="2197" actId="478"/>
          <ac:picMkLst>
            <pc:docMk/>
            <pc:sldMk cId="992552571" sldId="335"/>
            <ac:picMk id="4" creationId="{CA0B0FB6-D813-D8DA-1EC8-11D57589360D}"/>
          </ac:picMkLst>
        </pc:picChg>
        <pc:picChg chg="add del mod">
          <ac:chgData name="Michael Pan" userId="0ee21308d1ee2822" providerId="LiveId" clId="{B24CB63D-A092-4530-B74E-485C3BE3234D}" dt="2024-05-06T01:07:33.944" v="3274" actId="478"/>
          <ac:picMkLst>
            <pc:docMk/>
            <pc:sldMk cId="992552571" sldId="335"/>
            <ac:picMk id="5" creationId="{05E3BCC4-E790-F763-9303-84F71DCC80B8}"/>
          </ac:picMkLst>
        </pc:picChg>
        <pc:picChg chg="add mod">
          <ac:chgData name="Michael Pan" userId="0ee21308d1ee2822" providerId="LiveId" clId="{B24CB63D-A092-4530-B74E-485C3BE3234D}" dt="2024-05-06T01:49:22.454" v="3323" actId="1076"/>
          <ac:picMkLst>
            <pc:docMk/>
            <pc:sldMk cId="992552571" sldId="335"/>
            <ac:picMk id="5" creationId="{F1714579-51B5-8323-85E1-593F02F1B468}"/>
          </ac:picMkLst>
        </pc:picChg>
      </pc:sldChg>
      <pc:sldChg chg="addSp delSp modSp add mod setBg delDesignElem">
        <pc:chgData name="Michael Pan" userId="0ee21308d1ee2822" providerId="LiveId" clId="{B24CB63D-A092-4530-B74E-485C3BE3234D}" dt="2024-05-06T01:49:53.405" v="3331" actId="27614"/>
        <pc:sldMkLst>
          <pc:docMk/>
          <pc:sldMk cId="34053033" sldId="336"/>
        </pc:sldMkLst>
        <pc:spChg chg="mod">
          <ac:chgData name="Michael Pan" userId="0ee21308d1ee2822" providerId="LiveId" clId="{B24CB63D-A092-4530-B74E-485C3BE3234D}" dt="2024-05-05T10:20:08.058" v="2193" actId="20577"/>
          <ac:spMkLst>
            <pc:docMk/>
            <pc:sldMk cId="34053033" sldId="336"/>
            <ac:spMk id="2" creationId="{F9292FE0-6BFC-F09A-B882-9540EDA91DBA}"/>
          </ac:spMkLst>
        </pc:spChg>
        <pc:spChg chg="del">
          <ac:chgData name="Michael Pan" userId="0ee21308d1ee2822" providerId="LiveId" clId="{B24CB63D-A092-4530-B74E-485C3BE3234D}" dt="2024-05-05T10:19:57.648" v="2179"/>
          <ac:spMkLst>
            <pc:docMk/>
            <pc:sldMk cId="34053033" sldId="336"/>
            <ac:spMk id="9" creationId="{4E4490D0-3672-446A-AC12-B4830333BDDD}"/>
          </ac:spMkLst>
        </pc:spChg>
        <pc:spChg chg="add del">
          <ac:chgData name="Michael Pan" userId="0ee21308d1ee2822" providerId="LiveId" clId="{B24CB63D-A092-4530-B74E-485C3BE3234D}" dt="2024-05-06T01:18:04.535" v="3295" actId="26606"/>
          <ac:spMkLst>
            <pc:docMk/>
            <pc:sldMk cId="34053033" sldId="336"/>
            <ac:spMk id="10" creationId="{4E4490D0-3672-446A-AC12-B4830333BDDD}"/>
          </ac:spMkLst>
        </pc:spChg>
        <pc:spChg chg="del">
          <ac:chgData name="Michael Pan" userId="0ee21308d1ee2822" providerId="LiveId" clId="{B24CB63D-A092-4530-B74E-485C3BE3234D}" dt="2024-05-05T10:19:57.648" v="2179"/>
          <ac:spMkLst>
            <pc:docMk/>
            <pc:sldMk cId="34053033" sldId="336"/>
            <ac:spMk id="11" creationId="{39CB82C2-DF65-4EC1-8280-F201D50F570B}"/>
          </ac:spMkLst>
        </pc:spChg>
        <pc:spChg chg="add del">
          <ac:chgData name="Michael Pan" userId="0ee21308d1ee2822" providerId="LiveId" clId="{B24CB63D-A092-4530-B74E-485C3BE3234D}" dt="2024-05-06T01:18:04.535" v="3295" actId="26606"/>
          <ac:spMkLst>
            <pc:docMk/>
            <pc:sldMk cId="34053033" sldId="336"/>
            <ac:spMk id="12" creationId="{39CB82C2-DF65-4EC1-8280-F201D50F570B}"/>
          </ac:spMkLst>
        </pc:spChg>
        <pc:spChg chg="del">
          <ac:chgData name="Michael Pan" userId="0ee21308d1ee2822" providerId="LiveId" clId="{B24CB63D-A092-4530-B74E-485C3BE3234D}" dt="2024-05-05T10:19:57.648" v="2179"/>
          <ac:spMkLst>
            <pc:docMk/>
            <pc:sldMk cId="34053033" sldId="336"/>
            <ac:spMk id="15" creationId="{C4AAA502-5435-489E-9538-3A40E6C71461}"/>
          </ac:spMkLst>
        </pc:spChg>
        <pc:spChg chg="add del">
          <ac:chgData name="Michael Pan" userId="0ee21308d1ee2822" providerId="LiveId" clId="{B24CB63D-A092-4530-B74E-485C3BE3234D}" dt="2024-05-06T01:18:04.535" v="3295" actId="26606"/>
          <ac:spMkLst>
            <pc:docMk/>
            <pc:sldMk cId="34053033" sldId="336"/>
            <ac:spMk id="16" creationId="{C4AAA502-5435-489E-9538-3A40E6C71461}"/>
          </ac:spMkLst>
        </pc:spChg>
        <pc:spChg chg="del">
          <ac:chgData name="Michael Pan" userId="0ee21308d1ee2822" providerId="LiveId" clId="{B24CB63D-A092-4530-B74E-485C3BE3234D}" dt="2024-05-05T10:19:57.648" v="2179"/>
          <ac:spMkLst>
            <pc:docMk/>
            <pc:sldMk cId="34053033" sldId="336"/>
            <ac:spMk id="19" creationId="{DE42378B-2E28-4810-8421-7A473A40E376}"/>
          </ac:spMkLst>
        </pc:spChg>
        <pc:spChg chg="add del">
          <ac:chgData name="Michael Pan" userId="0ee21308d1ee2822" providerId="LiveId" clId="{B24CB63D-A092-4530-B74E-485C3BE3234D}" dt="2024-05-06T01:18:04.535" v="3295" actId="26606"/>
          <ac:spMkLst>
            <pc:docMk/>
            <pc:sldMk cId="34053033" sldId="336"/>
            <ac:spMk id="20" creationId="{DE42378B-2E28-4810-8421-7A473A40E376}"/>
          </ac:spMkLst>
        </pc:spChg>
        <pc:spChg chg="del">
          <ac:chgData name="Michael Pan" userId="0ee21308d1ee2822" providerId="LiveId" clId="{B24CB63D-A092-4530-B74E-485C3BE3234D}" dt="2024-05-05T10:19:57.648" v="2179"/>
          <ac:spMkLst>
            <pc:docMk/>
            <pc:sldMk cId="34053033" sldId="336"/>
            <ac:spMk id="21" creationId="{0D91DD17-237F-4811-BC0E-128EB1BD7CFE}"/>
          </ac:spMkLst>
        </pc:spChg>
        <pc:spChg chg="add del">
          <ac:chgData name="Michael Pan" userId="0ee21308d1ee2822" providerId="LiveId" clId="{B24CB63D-A092-4530-B74E-485C3BE3234D}" dt="2024-05-06T01:18:04.535" v="3295" actId="26606"/>
          <ac:spMkLst>
            <pc:docMk/>
            <pc:sldMk cId="34053033" sldId="336"/>
            <ac:spMk id="22" creationId="{0D91DD17-237F-4811-BC0E-128EB1BD7CFE}"/>
          </ac:spMkLst>
        </pc:spChg>
        <pc:spChg chg="add del">
          <ac:chgData name="Michael Pan" userId="0ee21308d1ee2822" providerId="LiveId" clId="{B24CB63D-A092-4530-B74E-485C3BE3234D}" dt="2024-05-06T01:49:52.401" v="3330" actId="26606"/>
          <ac:spMkLst>
            <pc:docMk/>
            <pc:sldMk cId="34053033" sldId="336"/>
            <ac:spMk id="27" creationId="{4E4490D0-3672-446A-AC12-B4830333BDDD}"/>
          </ac:spMkLst>
        </pc:spChg>
        <pc:spChg chg="add del">
          <ac:chgData name="Michael Pan" userId="0ee21308d1ee2822" providerId="LiveId" clId="{B24CB63D-A092-4530-B74E-485C3BE3234D}" dt="2024-05-06T01:49:52.401" v="3330" actId="26606"/>
          <ac:spMkLst>
            <pc:docMk/>
            <pc:sldMk cId="34053033" sldId="336"/>
            <ac:spMk id="29" creationId="{39CB82C2-DF65-4EC1-8280-F201D50F570B}"/>
          </ac:spMkLst>
        </pc:spChg>
        <pc:spChg chg="add del">
          <ac:chgData name="Michael Pan" userId="0ee21308d1ee2822" providerId="LiveId" clId="{B24CB63D-A092-4530-B74E-485C3BE3234D}" dt="2024-05-06T01:49:52.401" v="3330" actId="26606"/>
          <ac:spMkLst>
            <pc:docMk/>
            <pc:sldMk cId="34053033" sldId="336"/>
            <ac:spMk id="33" creationId="{C4AAA502-5435-489E-9538-3A40E6C71461}"/>
          </ac:spMkLst>
        </pc:spChg>
        <pc:spChg chg="add del">
          <ac:chgData name="Michael Pan" userId="0ee21308d1ee2822" providerId="LiveId" clId="{B24CB63D-A092-4530-B74E-485C3BE3234D}" dt="2024-05-06T01:49:52.401" v="3330" actId="26606"/>
          <ac:spMkLst>
            <pc:docMk/>
            <pc:sldMk cId="34053033" sldId="336"/>
            <ac:spMk id="37" creationId="{DE42378B-2E28-4810-8421-7A473A40E376}"/>
          </ac:spMkLst>
        </pc:spChg>
        <pc:spChg chg="add del">
          <ac:chgData name="Michael Pan" userId="0ee21308d1ee2822" providerId="LiveId" clId="{B24CB63D-A092-4530-B74E-485C3BE3234D}" dt="2024-05-06T01:49:52.401" v="3330" actId="26606"/>
          <ac:spMkLst>
            <pc:docMk/>
            <pc:sldMk cId="34053033" sldId="336"/>
            <ac:spMk id="39" creationId="{0D91DD17-237F-4811-BC0E-128EB1BD7CFE}"/>
          </ac:spMkLst>
        </pc:spChg>
        <pc:spChg chg="add">
          <ac:chgData name="Michael Pan" userId="0ee21308d1ee2822" providerId="LiveId" clId="{B24CB63D-A092-4530-B74E-485C3BE3234D}" dt="2024-05-06T01:49:52.401" v="3330" actId="26606"/>
          <ac:spMkLst>
            <pc:docMk/>
            <pc:sldMk cId="34053033" sldId="336"/>
            <ac:spMk id="44" creationId="{4E4490D0-3672-446A-AC12-B4830333BDDD}"/>
          </ac:spMkLst>
        </pc:spChg>
        <pc:spChg chg="add">
          <ac:chgData name="Michael Pan" userId="0ee21308d1ee2822" providerId="LiveId" clId="{B24CB63D-A092-4530-B74E-485C3BE3234D}" dt="2024-05-06T01:49:52.401" v="3330" actId="26606"/>
          <ac:spMkLst>
            <pc:docMk/>
            <pc:sldMk cId="34053033" sldId="336"/>
            <ac:spMk id="46" creationId="{39CB82C2-DF65-4EC1-8280-F201D50F570B}"/>
          </ac:spMkLst>
        </pc:spChg>
        <pc:spChg chg="add">
          <ac:chgData name="Michael Pan" userId="0ee21308d1ee2822" providerId="LiveId" clId="{B24CB63D-A092-4530-B74E-485C3BE3234D}" dt="2024-05-06T01:49:52.401" v="3330" actId="26606"/>
          <ac:spMkLst>
            <pc:docMk/>
            <pc:sldMk cId="34053033" sldId="336"/>
            <ac:spMk id="50" creationId="{C4AAA502-5435-489E-9538-3A40E6C71461}"/>
          </ac:spMkLst>
        </pc:spChg>
        <pc:spChg chg="add">
          <ac:chgData name="Michael Pan" userId="0ee21308d1ee2822" providerId="LiveId" clId="{B24CB63D-A092-4530-B74E-485C3BE3234D}" dt="2024-05-06T01:49:52.401" v="3330" actId="26606"/>
          <ac:spMkLst>
            <pc:docMk/>
            <pc:sldMk cId="34053033" sldId="336"/>
            <ac:spMk id="54" creationId="{DE42378B-2E28-4810-8421-7A473A40E376}"/>
          </ac:spMkLst>
        </pc:spChg>
        <pc:spChg chg="add">
          <ac:chgData name="Michael Pan" userId="0ee21308d1ee2822" providerId="LiveId" clId="{B24CB63D-A092-4530-B74E-485C3BE3234D}" dt="2024-05-06T01:49:52.401" v="3330" actId="26606"/>
          <ac:spMkLst>
            <pc:docMk/>
            <pc:sldMk cId="34053033" sldId="336"/>
            <ac:spMk id="56" creationId="{0D91DD17-237F-4811-BC0E-128EB1BD7CFE}"/>
          </ac:spMkLst>
        </pc:spChg>
        <pc:picChg chg="del">
          <ac:chgData name="Michael Pan" userId="0ee21308d1ee2822" providerId="LiveId" clId="{B24CB63D-A092-4530-B74E-485C3BE3234D}" dt="2024-05-05T10:20:16.456" v="2198" actId="478"/>
          <ac:picMkLst>
            <pc:docMk/>
            <pc:sldMk cId="34053033" sldId="336"/>
            <ac:picMk id="4" creationId="{5247F717-37BE-89CA-096A-84D217FED9B0}"/>
          </ac:picMkLst>
        </pc:picChg>
        <pc:picChg chg="add del mod">
          <ac:chgData name="Michael Pan" userId="0ee21308d1ee2822" providerId="LiveId" clId="{B24CB63D-A092-4530-B74E-485C3BE3234D}" dt="2024-05-06T01:49:25.187" v="3324" actId="478"/>
          <ac:picMkLst>
            <pc:docMk/>
            <pc:sldMk cId="34053033" sldId="336"/>
            <ac:picMk id="4" creationId="{C2096F55-A73F-7375-0B8E-89AFBE18C1B6}"/>
          </ac:picMkLst>
        </pc:picChg>
        <pc:picChg chg="add mod">
          <ac:chgData name="Michael Pan" userId="0ee21308d1ee2822" providerId="LiveId" clId="{B24CB63D-A092-4530-B74E-485C3BE3234D}" dt="2024-05-06T01:49:53.405" v="3331" actId="27614"/>
          <ac:picMkLst>
            <pc:docMk/>
            <pc:sldMk cId="34053033" sldId="336"/>
            <ac:picMk id="5" creationId="{244C89B7-7821-13A8-7822-3F416366D283}"/>
          </ac:picMkLst>
        </pc:picChg>
        <pc:picChg chg="add del mod">
          <ac:chgData name="Michael Pan" userId="0ee21308d1ee2822" providerId="LiveId" clId="{B24CB63D-A092-4530-B74E-485C3BE3234D}" dt="2024-05-06T01:17:54.869" v="3292" actId="478"/>
          <ac:picMkLst>
            <pc:docMk/>
            <pc:sldMk cId="34053033" sldId="336"/>
            <ac:picMk id="5" creationId="{670F5FEA-89BF-3B48-E5FA-EC81B89E050C}"/>
          </ac:picMkLst>
        </pc:picChg>
        <pc:cxnChg chg="del">
          <ac:chgData name="Michael Pan" userId="0ee21308d1ee2822" providerId="LiveId" clId="{B24CB63D-A092-4530-B74E-485C3BE3234D}" dt="2024-05-05T10:19:57.648" v="2179"/>
          <ac:cxnSpMkLst>
            <pc:docMk/>
            <pc:sldMk cId="34053033" sldId="336"/>
            <ac:cxnSpMk id="13" creationId="{7E1D4427-852B-4B37-8E76-0E9F1810BA2A}"/>
          </ac:cxnSpMkLst>
        </pc:cxnChg>
        <pc:cxnChg chg="add del">
          <ac:chgData name="Michael Pan" userId="0ee21308d1ee2822" providerId="LiveId" clId="{B24CB63D-A092-4530-B74E-485C3BE3234D}" dt="2024-05-06T01:18:04.535" v="3295" actId="26606"/>
          <ac:cxnSpMkLst>
            <pc:docMk/>
            <pc:sldMk cId="34053033" sldId="336"/>
            <ac:cxnSpMk id="14" creationId="{7E1D4427-852B-4B37-8E76-0E9F1810BA2A}"/>
          </ac:cxnSpMkLst>
        </pc:cxnChg>
        <pc:cxnChg chg="del">
          <ac:chgData name="Michael Pan" userId="0ee21308d1ee2822" providerId="LiveId" clId="{B24CB63D-A092-4530-B74E-485C3BE3234D}" dt="2024-05-05T10:19:57.648" v="2179"/>
          <ac:cxnSpMkLst>
            <pc:docMk/>
            <pc:sldMk cId="34053033" sldId="336"/>
            <ac:cxnSpMk id="17" creationId="{C9AC0290-4702-4519-B0F4-C2A46880997B}"/>
          </ac:cxnSpMkLst>
        </pc:cxnChg>
        <pc:cxnChg chg="add del">
          <ac:chgData name="Michael Pan" userId="0ee21308d1ee2822" providerId="LiveId" clId="{B24CB63D-A092-4530-B74E-485C3BE3234D}" dt="2024-05-06T01:18:04.535" v="3295" actId="26606"/>
          <ac:cxnSpMkLst>
            <pc:docMk/>
            <pc:sldMk cId="34053033" sldId="336"/>
            <ac:cxnSpMk id="18" creationId="{C9AC0290-4702-4519-B0F4-C2A46880997B}"/>
          </ac:cxnSpMkLst>
        </pc:cxnChg>
        <pc:cxnChg chg="add del">
          <ac:chgData name="Michael Pan" userId="0ee21308d1ee2822" providerId="LiveId" clId="{B24CB63D-A092-4530-B74E-485C3BE3234D}" dt="2024-05-06T01:49:52.401" v="3330" actId="26606"/>
          <ac:cxnSpMkLst>
            <pc:docMk/>
            <pc:sldMk cId="34053033" sldId="336"/>
            <ac:cxnSpMk id="31" creationId="{7E1D4427-852B-4B37-8E76-0E9F1810BA2A}"/>
          </ac:cxnSpMkLst>
        </pc:cxnChg>
        <pc:cxnChg chg="add del">
          <ac:chgData name="Michael Pan" userId="0ee21308d1ee2822" providerId="LiveId" clId="{B24CB63D-A092-4530-B74E-485C3BE3234D}" dt="2024-05-06T01:49:52.401" v="3330" actId="26606"/>
          <ac:cxnSpMkLst>
            <pc:docMk/>
            <pc:sldMk cId="34053033" sldId="336"/>
            <ac:cxnSpMk id="35" creationId="{C9AC0290-4702-4519-B0F4-C2A46880997B}"/>
          </ac:cxnSpMkLst>
        </pc:cxnChg>
        <pc:cxnChg chg="add">
          <ac:chgData name="Michael Pan" userId="0ee21308d1ee2822" providerId="LiveId" clId="{B24CB63D-A092-4530-B74E-485C3BE3234D}" dt="2024-05-06T01:49:52.401" v="3330" actId="26606"/>
          <ac:cxnSpMkLst>
            <pc:docMk/>
            <pc:sldMk cId="34053033" sldId="336"/>
            <ac:cxnSpMk id="48" creationId="{7E1D4427-852B-4B37-8E76-0E9F1810BA2A}"/>
          </ac:cxnSpMkLst>
        </pc:cxnChg>
        <pc:cxnChg chg="add">
          <ac:chgData name="Michael Pan" userId="0ee21308d1ee2822" providerId="LiveId" clId="{B24CB63D-A092-4530-B74E-485C3BE3234D}" dt="2024-05-06T01:49:52.401" v="3330" actId="26606"/>
          <ac:cxnSpMkLst>
            <pc:docMk/>
            <pc:sldMk cId="34053033" sldId="336"/>
            <ac:cxnSpMk id="52" creationId="{C9AC0290-4702-4519-B0F4-C2A46880997B}"/>
          </ac:cxnSpMkLst>
        </pc:cxnChg>
      </pc:sldChg>
      <pc:sldChg chg="addSp delSp modSp add mod setBg delDesignElem">
        <pc:chgData name="Michael Pan" userId="0ee21308d1ee2822" providerId="LiveId" clId="{B24CB63D-A092-4530-B74E-485C3BE3234D}" dt="2024-05-06T01:50:31.226" v="3340" actId="962"/>
        <pc:sldMkLst>
          <pc:docMk/>
          <pc:sldMk cId="360072071" sldId="337"/>
        </pc:sldMkLst>
        <pc:spChg chg="mod">
          <ac:chgData name="Michael Pan" userId="0ee21308d1ee2822" providerId="LiveId" clId="{B24CB63D-A092-4530-B74E-485C3BE3234D}" dt="2024-05-06T01:50:30.048" v="3337" actId="26606"/>
          <ac:spMkLst>
            <pc:docMk/>
            <pc:sldMk cId="360072071" sldId="337"/>
            <ac:spMk id="2" creationId="{AC543C90-DA98-332C-1E45-B2FD6BCD0AF8}"/>
          </ac:spMkLst>
        </pc:spChg>
        <pc:spChg chg="add">
          <ac:chgData name="Michael Pan" userId="0ee21308d1ee2822" providerId="LiveId" clId="{B24CB63D-A092-4530-B74E-485C3BE3234D}" dt="2024-05-06T01:21:07.387" v="3298"/>
          <ac:spMkLst>
            <pc:docMk/>
            <pc:sldMk cId="360072071" sldId="337"/>
            <ac:spMk id="3" creationId="{0E962109-D6EC-E973-CFBA-9EA4BAE5B68B}"/>
          </ac:spMkLst>
        </pc:spChg>
        <pc:spChg chg="add">
          <ac:chgData name="Michael Pan" userId="0ee21308d1ee2822" providerId="LiveId" clId="{B24CB63D-A092-4530-B74E-485C3BE3234D}" dt="2024-05-06T01:50:26.527" v="3333"/>
          <ac:spMkLst>
            <pc:docMk/>
            <pc:sldMk cId="360072071" sldId="337"/>
            <ac:spMk id="3" creationId="{556C873D-1215-1D02-0488-3977BBEDBEF1}"/>
          </ac:spMkLst>
        </pc:spChg>
        <pc:spChg chg="del">
          <ac:chgData name="Michael Pan" userId="0ee21308d1ee2822" providerId="LiveId" clId="{B24CB63D-A092-4530-B74E-485C3BE3234D}" dt="2024-05-05T10:19:57.648" v="2179"/>
          <ac:spMkLst>
            <pc:docMk/>
            <pc:sldMk cId="360072071" sldId="337"/>
            <ac:spMk id="8" creationId="{4E4490D0-3672-446A-AC12-B4830333BDDD}"/>
          </ac:spMkLst>
        </pc:spChg>
        <pc:spChg chg="add del">
          <ac:chgData name="Michael Pan" userId="0ee21308d1ee2822" providerId="LiveId" clId="{B24CB63D-A092-4530-B74E-485C3BE3234D}" dt="2024-05-06T01:21:10.585" v="3301" actId="26606"/>
          <ac:spMkLst>
            <pc:docMk/>
            <pc:sldMk cId="360072071" sldId="337"/>
            <ac:spMk id="9" creationId="{4E4490D0-3672-446A-AC12-B4830333BDDD}"/>
          </ac:spMkLst>
        </pc:spChg>
        <pc:spChg chg="del">
          <ac:chgData name="Michael Pan" userId="0ee21308d1ee2822" providerId="LiveId" clId="{B24CB63D-A092-4530-B74E-485C3BE3234D}" dt="2024-05-05T10:19:57.648" v="2179"/>
          <ac:spMkLst>
            <pc:docMk/>
            <pc:sldMk cId="360072071" sldId="337"/>
            <ac:spMk id="10" creationId="{39CB82C2-DF65-4EC1-8280-F201D50F570B}"/>
          </ac:spMkLst>
        </pc:spChg>
        <pc:spChg chg="add del">
          <ac:chgData name="Michael Pan" userId="0ee21308d1ee2822" providerId="LiveId" clId="{B24CB63D-A092-4530-B74E-485C3BE3234D}" dt="2024-05-06T01:21:10.585" v="3301" actId="26606"/>
          <ac:spMkLst>
            <pc:docMk/>
            <pc:sldMk cId="360072071" sldId="337"/>
            <ac:spMk id="11" creationId="{39CB82C2-DF65-4EC1-8280-F201D50F570B}"/>
          </ac:spMkLst>
        </pc:spChg>
        <pc:spChg chg="del">
          <ac:chgData name="Michael Pan" userId="0ee21308d1ee2822" providerId="LiveId" clId="{B24CB63D-A092-4530-B74E-485C3BE3234D}" dt="2024-05-05T10:19:57.648" v="2179"/>
          <ac:spMkLst>
            <pc:docMk/>
            <pc:sldMk cId="360072071" sldId="337"/>
            <ac:spMk id="14" creationId="{FA4CD5CB-D209-4D70-8CA4-629731C59219}"/>
          </ac:spMkLst>
        </pc:spChg>
        <pc:spChg chg="add del">
          <ac:chgData name="Michael Pan" userId="0ee21308d1ee2822" providerId="LiveId" clId="{B24CB63D-A092-4530-B74E-485C3BE3234D}" dt="2024-05-06T01:21:10.585" v="3301" actId="26606"/>
          <ac:spMkLst>
            <pc:docMk/>
            <pc:sldMk cId="360072071" sldId="337"/>
            <ac:spMk id="15" creationId="{FA4CD5CB-D209-4D70-8CA4-629731C59219}"/>
          </ac:spMkLst>
        </pc:spChg>
        <pc:spChg chg="del">
          <ac:chgData name="Michael Pan" userId="0ee21308d1ee2822" providerId="LiveId" clId="{B24CB63D-A092-4530-B74E-485C3BE3234D}" dt="2024-05-05T10:19:57.648" v="2179"/>
          <ac:spMkLst>
            <pc:docMk/>
            <pc:sldMk cId="360072071" sldId="337"/>
            <ac:spMk id="18" creationId="{B4C27B90-DF2B-4D00-BA07-18ED774CD2F1}"/>
          </ac:spMkLst>
        </pc:spChg>
        <pc:spChg chg="add del">
          <ac:chgData name="Michael Pan" userId="0ee21308d1ee2822" providerId="LiveId" clId="{B24CB63D-A092-4530-B74E-485C3BE3234D}" dt="2024-05-06T01:21:10.585" v="3301" actId="26606"/>
          <ac:spMkLst>
            <pc:docMk/>
            <pc:sldMk cId="360072071" sldId="337"/>
            <ac:spMk id="19" creationId="{B4C27B90-DF2B-4D00-BA07-18ED774CD2F1}"/>
          </ac:spMkLst>
        </pc:spChg>
        <pc:spChg chg="del">
          <ac:chgData name="Michael Pan" userId="0ee21308d1ee2822" providerId="LiveId" clId="{B24CB63D-A092-4530-B74E-485C3BE3234D}" dt="2024-05-05T10:19:57.648" v="2179"/>
          <ac:spMkLst>
            <pc:docMk/>
            <pc:sldMk cId="360072071" sldId="337"/>
            <ac:spMk id="20" creationId="{593ACC25-C262-417A-8AA9-0641C772BDB6}"/>
          </ac:spMkLst>
        </pc:spChg>
        <pc:spChg chg="add del">
          <ac:chgData name="Michael Pan" userId="0ee21308d1ee2822" providerId="LiveId" clId="{B24CB63D-A092-4530-B74E-485C3BE3234D}" dt="2024-05-06T01:21:10.585" v="3301" actId="26606"/>
          <ac:spMkLst>
            <pc:docMk/>
            <pc:sldMk cId="360072071" sldId="337"/>
            <ac:spMk id="21" creationId="{593ACC25-C262-417A-8AA9-0641C772BDB6}"/>
          </ac:spMkLst>
        </pc:spChg>
        <pc:spChg chg="add del">
          <ac:chgData name="Michael Pan" userId="0ee21308d1ee2822" providerId="LiveId" clId="{B24CB63D-A092-4530-B74E-485C3BE3234D}" dt="2024-05-06T01:50:30.053" v="3338" actId="26606"/>
          <ac:spMkLst>
            <pc:docMk/>
            <pc:sldMk cId="360072071" sldId="337"/>
            <ac:spMk id="26" creationId="{4E4490D0-3672-446A-AC12-B4830333BDDD}"/>
          </ac:spMkLst>
        </pc:spChg>
        <pc:spChg chg="add del">
          <ac:chgData name="Michael Pan" userId="0ee21308d1ee2822" providerId="LiveId" clId="{B24CB63D-A092-4530-B74E-485C3BE3234D}" dt="2024-05-06T01:50:30.053" v="3338" actId="26606"/>
          <ac:spMkLst>
            <pc:docMk/>
            <pc:sldMk cId="360072071" sldId="337"/>
            <ac:spMk id="28" creationId="{39CB82C2-DF65-4EC1-8280-F201D50F570B}"/>
          </ac:spMkLst>
        </pc:spChg>
        <pc:spChg chg="add del">
          <ac:chgData name="Michael Pan" userId="0ee21308d1ee2822" providerId="LiveId" clId="{B24CB63D-A092-4530-B74E-485C3BE3234D}" dt="2024-05-06T01:50:30.053" v="3338" actId="26606"/>
          <ac:spMkLst>
            <pc:docMk/>
            <pc:sldMk cId="360072071" sldId="337"/>
            <ac:spMk id="32" creationId="{FA4CD5CB-D209-4D70-8CA4-629731C59219}"/>
          </ac:spMkLst>
        </pc:spChg>
        <pc:spChg chg="add del">
          <ac:chgData name="Michael Pan" userId="0ee21308d1ee2822" providerId="LiveId" clId="{B24CB63D-A092-4530-B74E-485C3BE3234D}" dt="2024-05-06T01:50:30.053" v="3338" actId="26606"/>
          <ac:spMkLst>
            <pc:docMk/>
            <pc:sldMk cId="360072071" sldId="337"/>
            <ac:spMk id="36" creationId="{B4C27B90-DF2B-4D00-BA07-18ED774CD2F1}"/>
          </ac:spMkLst>
        </pc:spChg>
        <pc:spChg chg="add del">
          <ac:chgData name="Michael Pan" userId="0ee21308d1ee2822" providerId="LiveId" clId="{B24CB63D-A092-4530-B74E-485C3BE3234D}" dt="2024-05-06T01:50:30.053" v="3338" actId="26606"/>
          <ac:spMkLst>
            <pc:docMk/>
            <pc:sldMk cId="360072071" sldId="337"/>
            <ac:spMk id="38" creationId="{593ACC25-C262-417A-8AA9-0641C772BDB6}"/>
          </ac:spMkLst>
        </pc:spChg>
        <pc:spChg chg="add del">
          <ac:chgData name="Michael Pan" userId="0ee21308d1ee2822" providerId="LiveId" clId="{B24CB63D-A092-4530-B74E-485C3BE3234D}" dt="2024-05-06T01:50:30.048" v="3337" actId="26606"/>
          <ac:spMkLst>
            <pc:docMk/>
            <pc:sldMk cId="360072071" sldId="337"/>
            <ac:spMk id="43" creationId="{4E4490D0-3672-446A-AC12-B4830333BDDD}"/>
          </ac:spMkLst>
        </pc:spChg>
        <pc:spChg chg="add del">
          <ac:chgData name="Michael Pan" userId="0ee21308d1ee2822" providerId="LiveId" clId="{B24CB63D-A092-4530-B74E-485C3BE3234D}" dt="2024-05-06T01:50:30.048" v="3337" actId="26606"/>
          <ac:spMkLst>
            <pc:docMk/>
            <pc:sldMk cId="360072071" sldId="337"/>
            <ac:spMk id="45" creationId="{39CB82C2-DF65-4EC1-8280-F201D50F570B}"/>
          </ac:spMkLst>
        </pc:spChg>
        <pc:spChg chg="add del">
          <ac:chgData name="Michael Pan" userId="0ee21308d1ee2822" providerId="LiveId" clId="{B24CB63D-A092-4530-B74E-485C3BE3234D}" dt="2024-05-06T01:50:30.048" v="3337" actId="26606"/>
          <ac:spMkLst>
            <pc:docMk/>
            <pc:sldMk cId="360072071" sldId="337"/>
            <ac:spMk id="49" creationId="{C4AAA502-5435-489E-9538-3A40E6C71461}"/>
          </ac:spMkLst>
        </pc:spChg>
        <pc:spChg chg="add del">
          <ac:chgData name="Michael Pan" userId="0ee21308d1ee2822" providerId="LiveId" clId="{B24CB63D-A092-4530-B74E-485C3BE3234D}" dt="2024-05-06T01:50:30.048" v="3337" actId="26606"/>
          <ac:spMkLst>
            <pc:docMk/>
            <pc:sldMk cId="360072071" sldId="337"/>
            <ac:spMk id="53" creationId="{DE42378B-2E28-4810-8421-7A473A40E376}"/>
          </ac:spMkLst>
        </pc:spChg>
        <pc:spChg chg="add del">
          <ac:chgData name="Michael Pan" userId="0ee21308d1ee2822" providerId="LiveId" clId="{B24CB63D-A092-4530-B74E-485C3BE3234D}" dt="2024-05-06T01:50:30.048" v="3337" actId="26606"/>
          <ac:spMkLst>
            <pc:docMk/>
            <pc:sldMk cId="360072071" sldId="337"/>
            <ac:spMk id="55" creationId="{0D91DD17-237F-4811-BC0E-128EB1BD7CFE}"/>
          </ac:spMkLst>
        </pc:spChg>
        <pc:spChg chg="add">
          <ac:chgData name="Michael Pan" userId="0ee21308d1ee2822" providerId="LiveId" clId="{B24CB63D-A092-4530-B74E-485C3BE3234D}" dt="2024-05-06T01:50:30.053" v="3338" actId="26606"/>
          <ac:spMkLst>
            <pc:docMk/>
            <pc:sldMk cId="360072071" sldId="337"/>
            <ac:spMk id="57" creationId="{4E4490D0-3672-446A-AC12-B4830333BDDD}"/>
          </ac:spMkLst>
        </pc:spChg>
        <pc:spChg chg="add">
          <ac:chgData name="Michael Pan" userId="0ee21308d1ee2822" providerId="LiveId" clId="{B24CB63D-A092-4530-B74E-485C3BE3234D}" dt="2024-05-06T01:50:30.053" v="3338" actId="26606"/>
          <ac:spMkLst>
            <pc:docMk/>
            <pc:sldMk cId="360072071" sldId="337"/>
            <ac:spMk id="58" creationId="{39CB82C2-DF65-4EC1-8280-F201D50F570B}"/>
          </ac:spMkLst>
        </pc:spChg>
        <pc:spChg chg="add">
          <ac:chgData name="Michael Pan" userId="0ee21308d1ee2822" providerId="LiveId" clId="{B24CB63D-A092-4530-B74E-485C3BE3234D}" dt="2024-05-06T01:50:30.053" v="3338" actId="26606"/>
          <ac:spMkLst>
            <pc:docMk/>
            <pc:sldMk cId="360072071" sldId="337"/>
            <ac:spMk id="60" creationId="{FA4CD5CB-D209-4D70-8CA4-629731C59219}"/>
          </ac:spMkLst>
        </pc:spChg>
        <pc:spChg chg="add">
          <ac:chgData name="Michael Pan" userId="0ee21308d1ee2822" providerId="LiveId" clId="{B24CB63D-A092-4530-B74E-485C3BE3234D}" dt="2024-05-06T01:50:30.053" v="3338" actId="26606"/>
          <ac:spMkLst>
            <pc:docMk/>
            <pc:sldMk cId="360072071" sldId="337"/>
            <ac:spMk id="62" creationId="{B4C27B90-DF2B-4D00-BA07-18ED774CD2F1}"/>
          </ac:spMkLst>
        </pc:spChg>
        <pc:spChg chg="add">
          <ac:chgData name="Michael Pan" userId="0ee21308d1ee2822" providerId="LiveId" clId="{B24CB63D-A092-4530-B74E-485C3BE3234D}" dt="2024-05-06T01:50:30.053" v="3338" actId="26606"/>
          <ac:spMkLst>
            <pc:docMk/>
            <pc:sldMk cId="360072071" sldId="337"/>
            <ac:spMk id="63" creationId="{593ACC25-C262-417A-8AA9-0641C772BDB6}"/>
          </ac:spMkLst>
        </pc:spChg>
        <pc:picChg chg="del">
          <ac:chgData name="Michael Pan" userId="0ee21308d1ee2822" providerId="LiveId" clId="{B24CB63D-A092-4530-B74E-485C3BE3234D}" dt="2024-05-05T10:20:17.537" v="2199" actId="478"/>
          <ac:picMkLst>
            <pc:docMk/>
            <pc:sldMk cId="360072071" sldId="337"/>
            <ac:picMk id="3" creationId="{9DB1DCE5-D5CC-166D-72D9-BFFB532D0CFD}"/>
          </ac:picMkLst>
        </pc:picChg>
        <pc:picChg chg="add mod">
          <ac:chgData name="Michael Pan" userId="0ee21308d1ee2822" providerId="LiveId" clId="{B24CB63D-A092-4530-B74E-485C3BE3234D}" dt="2024-05-06T01:50:31.226" v="3340" actId="962"/>
          <ac:picMkLst>
            <pc:docMk/>
            <pc:sldMk cId="360072071" sldId="337"/>
            <ac:picMk id="4" creationId="{01D667DF-647F-F3CA-ACF8-58CCA1AB266D}"/>
          </ac:picMkLst>
        </pc:picChg>
        <pc:picChg chg="add del mod">
          <ac:chgData name="Michael Pan" userId="0ee21308d1ee2822" providerId="LiveId" clId="{B24CB63D-A092-4530-B74E-485C3BE3234D}" dt="2024-05-06T01:21:06.737" v="3297" actId="478"/>
          <ac:picMkLst>
            <pc:docMk/>
            <pc:sldMk cId="360072071" sldId="337"/>
            <ac:picMk id="4" creationId="{329C41A7-781C-C58D-2F92-57DDA40748B2}"/>
          </ac:picMkLst>
        </pc:picChg>
        <pc:picChg chg="add del mod">
          <ac:chgData name="Michael Pan" userId="0ee21308d1ee2822" providerId="LiveId" clId="{B24CB63D-A092-4530-B74E-485C3BE3234D}" dt="2024-05-06T01:49:55.361" v="3332" actId="478"/>
          <ac:picMkLst>
            <pc:docMk/>
            <pc:sldMk cId="360072071" sldId="337"/>
            <ac:picMk id="5" creationId="{DC462AF7-BFE7-6B6F-C369-4C1BA086F7CE}"/>
          </ac:picMkLst>
        </pc:picChg>
        <pc:cxnChg chg="del">
          <ac:chgData name="Michael Pan" userId="0ee21308d1ee2822" providerId="LiveId" clId="{B24CB63D-A092-4530-B74E-485C3BE3234D}" dt="2024-05-05T10:19:57.648" v="2179"/>
          <ac:cxnSpMkLst>
            <pc:docMk/>
            <pc:sldMk cId="360072071" sldId="337"/>
            <ac:cxnSpMk id="12" creationId="{7E1D4427-852B-4B37-8E76-0E9F1810BA2A}"/>
          </ac:cxnSpMkLst>
        </pc:cxnChg>
        <pc:cxnChg chg="add del">
          <ac:chgData name="Michael Pan" userId="0ee21308d1ee2822" providerId="LiveId" clId="{B24CB63D-A092-4530-B74E-485C3BE3234D}" dt="2024-05-06T01:21:10.585" v="3301" actId="26606"/>
          <ac:cxnSpMkLst>
            <pc:docMk/>
            <pc:sldMk cId="360072071" sldId="337"/>
            <ac:cxnSpMk id="13" creationId="{7E1D4427-852B-4B37-8E76-0E9F1810BA2A}"/>
          </ac:cxnSpMkLst>
        </pc:cxnChg>
        <pc:cxnChg chg="del">
          <ac:chgData name="Michael Pan" userId="0ee21308d1ee2822" providerId="LiveId" clId="{B24CB63D-A092-4530-B74E-485C3BE3234D}" dt="2024-05-05T10:19:57.648" v="2179"/>
          <ac:cxnSpMkLst>
            <pc:docMk/>
            <pc:sldMk cId="360072071" sldId="337"/>
            <ac:cxnSpMk id="16" creationId="{5C6A2BAE-B461-4B55-8E1F-0722ABDD1393}"/>
          </ac:cxnSpMkLst>
        </pc:cxnChg>
        <pc:cxnChg chg="add del">
          <ac:chgData name="Michael Pan" userId="0ee21308d1ee2822" providerId="LiveId" clId="{B24CB63D-A092-4530-B74E-485C3BE3234D}" dt="2024-05-06T01:21:10.585" v="3301" actId="26606"/>
          <ac:cxnSpMkLst>
            <pc:docMk/>
            <pc:sldMk cId="360072071" sldId="337"/>
            <ac:cxnSpMk id="17" creationId="{5C6A2BAE-B461-4B55-8E1F-0722ABDD1393}"/>
          </ac:cxnSpMkLst>
        </pc:cxnChg>
        <pc:cxnChg chg="add del">
          <ac:chgData name="Michael Pan" userId="0ee21308d1ee2822" providerId="LiveId" clId="{B24CB63D-A092-4530-B74E-485C3BE3234D}" dt="2024-05-06T01:50:30.053" v="3338" actId="26606"/>
          <ac:cxnSpMkLst>
            <pc:docMk/>
            <pc:sldMk cId="360072071" sldId="337"/>
            <ac:cxnSpMk id="30" creationId="{7E1D4427-852B-4B37-8E76-0E9F1810BA2A}"/>
          </ac:cxnSpMkLst>
        </pc:cxnChg>
        <pc:cxnChg chg="add del">
          <ac:chgData name="Michael Pan" userId="0ee21308d1ee2822" providerId="LiveId" clId="{B24CB63D-A092-4530-B74E-485C3BE3234D}" dt="2024-05-06T01:50:30.053" v="3338" actId="26606"/>
          <ac:cxnSpMkLst>
            <pc:docMk/>
            <pc:sldMk cId="360072071" sldId="337"/>
            <ac:cxnSpMk id="34" creationId="{5C6A2BAE-B461-4B55-8E1F-0722ABDD1393}"/>
          </ac:cxnSpMkLst>
        </pc:cxnChg>
        <pc:cxnChg chg="add del">
          <ac:chgData name="Michael Pan" userId="0ee21308d1ee2822" providerId="LiveId" clId="{B24CB63D-A092-4530-B74E-485C3BE3234D}" dt="2024-05-06T01:50:30.048" v="3337" actId="26606"/>
          <ac:cxnSpMkLst>
            <pc:docMk/>
            <pc:sldMk cId="360072071" sldId="337"/>
            <ac:cxnSpMk id="47" creationId="{7E1D4427-852B-4B37-8E76-0E9F1810BA2A}"/>
          </ac:cxnSpMkLst>
        </pc:cxnChg>
        <pc:cxnChg chg="add del">
          <ac:chgData name="Michael Pan" userId="0ee21308d1ee2822" providerId="LiveId" clId="{B24CB63D-A092-4530-B74E-485C3BE3234D}" dt="2024-05-06T01:50:30.048" v="3337" actId="26606"/>
          <ac:cxnSpMkLst>
            <pc:docMk/>
            <pc:sldMk cId="360072071" sldId="337"/>
            <ac:cxnSpMk id="51" creationId="{C9AC0290-4702-4519-B0F4-C2A46880997B}"/>
          </ac:cxnSpMkLst>
        </pc:cxnChg>
        <pc:cxnChg chg="add">
          <ac:chgData name="Michael Pan" userId="0ee21308d1ee2822" providerId="LiveId" clId="{B24CB63D-A092-4530-B74E-485C3BE3234D}" dt="2024-05-06T01:50:30.053" v="3338" actId="26606"/>
          <ac:cxnSpMkLst>
            <pc:docMk/>
            <pc:sldMk cId="360072071" sldId="337"/>
            <ac:cxnSpMk id="59" creationId="{7E1D4427-852B-4B37-8E76-0E9F1810BA2A}"/>
          </ac:cxnSpMkLst>
        </pc:cxnChg>
        <pc:cxnChg chg="add">
          <ac:chgData name="Michael Pan" userId="0ee21308d1ee2822" providerId="LiveId" clId="{B24CB63D-A092-4530-B74E-485C3BE3234D}" dt="2024-05-06T01:50:30.053" v="3338" actId="26606"/>
          <ac:cxnSpMkLst>
            <pc:docMk/>
            <pc:sldMk cId="360072071" sldId="337"/>
            <ac:cxnSpMk id="61" creationId="{5C6A2BAE-B461-4B55-8E1F-0722ABDD1393}"/>
          </ac:cxnSpMkLst>
        </pc:cxnChg>
      </pc:sldChg>
      <pc:sldChg chg="delSp modSp add del mod setBg delDesignElem">
        <pc:chgData name="Michael Pan" userId="0ee21308d1ee2822" providerId="LiveId" clId="{B24CB63D-A092-4530-B74E-485C3BE3234D}" dt="2024-05-05T10:23:25.413" v="2246" actId="47"/>
        <pc:sldMkLst>
          <pc:docMk/>
          <pc:sldMk cId="1001684478" sldId="338"/>
        </pc:sldMkLst>
        <pc:spChg chg="mod">
          <ac:chgData name="Michael Pan" userId="0ee21308d1ee2822" providerId="LiveId" clId="{B24CB63D-A092-4530-B74E-485C3BE3234D}" dt="2024-05-05T10:22:40.023" v="2244" actId="20577"/>
          <ac:spMkLst>
            <pc:docMk/>
            <pc:sldMk cId="1001684478" sldId="338"/>
            <ac:spMk id="2" creationId="{35549BF9-7BDF-4C7F-3B44-5BA6643A3890}"/>
          </ac:spMkLst>
        </pc:spChg>
        <pc:spChg chg="del">
          <ac:chgData name="Michael Pan" userId="0ee21308d1ee2822" providerId="LiveId" clId="{B24CB63D-A092-4530-B74E-485C3BE3234D}" dt="2024-05-05T10:22:31.102" v="2221"/>
          <ac:spMkLst>
            <pc:docMk/>
            <pc:sldMk cId="1001684478" sldId="338"/>
            <ac:spMk id="8" creationId="{4E4490D0-3672-446A-AC12-B4830333BDDD}"/>
          </ac:spMkLst>
        </pc:spChg>
        <pc:spChg chg="del">
          <ac:chgData name="Michael Pan" userId="0ee21308d1ee2822" providerId="LiveId" clId="{B24CB63D-A092-4530-B74E-485C3BE3234D}" dt="2024-05-05T10:22:31.102" v="2221"/>
          <ac:spMkLst>
            <pc:docMk/>
            <pc:sldMk cId="1001684478" sldId="338"/>
            <ac:spMk id="10" creationId="{39CB82C2-DF65-4EC1-8280-F201D50F570B}"/>
          </ac:spMkLst>
        </pc:spChg>
        <pc:spChg chg="del">
          <ac:chgData name="Michael Pan" userId="0ee21308d1ee2822" providerId="LiveId" clId="{B24CB63D-A092-4530-B74E-485C3BE3234D}" dt="2024-05-05T10:22:31.102" v="2221"/>
          <ac:spMkLst>
            <pc:docMk/>
            <pc:sldMk cId="1001684478" sldId="338"/>
            <ac:spMk id="14" creationId="{FA4CD5CB-D209-4D70-8CA4-629731C59219}"/>
          </ac:spMkLst>
        </pc:spChg>
        <pc:spChg chg="del">
          <ac:chgData name="Michael Pan" userId="0ee21308d1ee2822" providerId="LiveId" clId="{B24CB63D-A092-4530-B74E-485C3BE3234D}" dt="2024-05-05T10:22:31.102" v="2221"/>
          <ac:spMkLst>
            <pc:docMk/>
            <pc:sldMk cId="1001684478" sldId="338"/>
            <ac:spMk id="18" creationId="{B4C27B90-DF2B-4D00-BA07-18ED774CD2F1}"/>
          </ac:spMkLst>
        </pc:spChg>
        <pc:spChg chg="del">
          <ac:chgData name="Michael Pan" userId="0ee21308d1ee2822" providerId="LiveId" clId="{B24CB63D-A092-4530-B74E-485C3BE3234D}" dt="2024-05-05T10:22:31.102" v="2221"/>
          <ac:spMkLst>
            <pc:docMk/>
            <pc:sldMk cId="1001684478" sldId="338"/>
            <ac:spMk id="20" creationId="{593ACC25-C262-417A-8AA9-0641C772BDB6}"/>
          </ac:spMkLst>
        </pc:spChg>
        <pc:picChg chg="del">
          <ac:chgData name="Michael Pan" userId="0ee21308d1ee2822" providerId="LiveId" clId="{B24CB63D-A092-4530-B74E-485C3BE3234D}" dt="2024-05-05T10:22:41.793" v="2245" actId="478"/>
          <ac:picMkLst>
            <pc:docMk/>
            <pc:sldMk cId="1001684478" sldId="338"/>
            <ac:picMk id="3" creationId="{2B874B89-4BD5-419C-87C9-968EC61A108B}"/>
          </ac:picMkLst>
        </pc:picChg>
        <pc:cxnChg chg="del">
          <ac:chgData name="Michael Pan" userId="0ee21308d1ee2822" providerId="LiveId" clId="{B24CB63D-A092-4530-B74E-485C3BE3234D}" dt="2024-05-05T10:22:31.102" v="2221"/>
          <ac:cxnSpMkLst>
            <pc:docMk/>
            <pc:sldMk cId="1001684478" sldId="338"/>
            <ac:cxnSpMk id="12" creationId="{7E1D4427-852B-4B37-8E76-0E9F1810BA2A}"/>
          </ac:cxnSpMkLst>
        </pc:cxnChg>
        <pc:cxnChg chg="del">
          <ac:chgData name="Michael Pan" userId="0ee21308d1ee2822" providerId="LiveId" clId="{B24CB63D-A092-4530-B74E-485C3BE3234D}" dt="2024-05-05T10:22:31.102" v="2221"/>
          <ac:cxnSpMkLst>
            <pc:docMk/>
            <pc:sldMk cId="1001684478" sldId="338"/>
            <ac:cxnSpMk id="16" creationId="{5C6A2BAE-B461-4B55-8E1F-0722ABDD1393}"/>
          </ac:cxnSpMkLst>
        </pc:cxnChg>
      </pc:sldChg>
      <pc:sldChg chg="delSp add del mod">
        <pc:chgData name="Michael Pan" userId="0ee21308d1ee2822" providerId="LiveId" clId="{B24CB63D-A092-4530-B74E-485C3BE3234D}" dt="2024-05-05T10:23:31.293" v="2248" actId="47"/>
        <pc:sldMkLst>
          <pc:docMk/>
          <pc:sldMk cId="258962742" sldId="339"/>
        </pc:sldMkLst>
        <pc:picChg chg="del">
          <ac:chgData name="Michael Pan" userId="0ee21308d1ee2822" providerId="LiveId" clId="{B24CB63D-A092-4530-B74E-485C3BE3234D}" dt="2024-05-05T10:23:29.784" v="2247" actId="478"/>
          <ac:picMkLst>
            <pc:docMk/>
            <pc:sldMk cId="258962742" sldId="339"/>
            <ac:picMk id="5" creationId="{05E3BCC4-E790-F763-9303-84F71DCC80B8}"/>
          </ac:picMkLst>
        </pc:picChg>
      </pc:sldChg>
      <pc:sldChg chg="addSp delSp modSp add mod setBg delDesignElem">
        <pc:chgData name="Michael Pan" userId="0ee21308d1ee2822" providerId="LiveId" clId="{B24CB63D-A092-4530-B74E-485C3BE3234D}" dt="2024-05-05T10:23:45.034" v="2298" actId="20577"/>
        <pc:sldMkLst>
          <pc:docMk/>
          <pc:sldMk cId="3761042446" sldId="340"/>
        </pc:sldMkLst>
        <pc:spChg chg="mod">
          <ac:chgData name="Michael Pan" userId="0ee21308d1ee2822" providerId="LiveId" clId="{B24CB63D-A092-4530-B74E-485C3BE3234D}" dt="2024-05-05T10:23:45.034" v="2298" actId="20577"/>
          <ac:spMkLst>
            <pc:docMk/>
            <pc:sldMk cId="3761042446" sldId="340"/>
            <ac:spMk id="2" creationId="{F9292FE0-6BFC-F09A-B882-9540EDA91DBA}"/>
          </ac:spMkLst>
        </pc:spChg>
        <pc:spChg chg="add">
          <ac:chgData name="Michael Pan" userId="0ee21308d1ee2822" providerId="LiveId" clId="{B24CB63D-A092-4530-B74E-485C3BE3234D}" dt="2024-05-05T10:23:35.819" v="2252" actId="26606"/>
          <ac:spMkLst>
            <pc:docMk/>
            <pc:sldMk cId="3761042446" sldId="340"/>
            <ac:spMk id="9" creationId="{4E4490D0-3672-446A-AC12-B4830333BDDD}"/>
          </ac:spMkLst>
        </pc:spChg>
        <pc:spChg chg="del">
          <ac:chgData name="Michael Pan" userId="0ee21308d1ee2822" providerId="LiveId" clId="{B24CB63D-A092-4530-B74E-485C3BE3234D}" dt="2024-05-05T10:22:31.102" v="2221"/>
          <ac:spMkLst>
            <pc:docMk/>
            <pc:sldMk cId="3761042446" sldId="340"/>
            <ac:spMk id="10" creationId="{4E4490D0-3672-446A-AC12-B4830333BDDD}"/>
          </ac:spMkLst>
        </pc:spChg>
        <pc:spChg chg="add">
          <ac:chgData name="Michael Pan" userId="0ee21308d1ee2822" providerId="LiveId" clId="{B24CB63D-A092-4530-B74E-485C3BE3234D}" dt="2024-05-05T10:23:35.819" v="2252" actId="26606"/>
          <ac:spMkLst>
            <pc:docMk/>
            <pc:sldMk cId="3761042446" sldId="340"/>
            <ac:spMk id="11" creationId="{39CB82C2-DF65-4EC1-8280-F201D50F570B}"/>
          </ac:spMkLst>
        </pc:spChg>
        <pc:spChg chg="del">
          <ac:chgData name="Michael Pan" userId="0ee21308d1ee2822" providerId="LiveId" clId="{B24CB63D-A092-4530-B74E-485C3BE3234D}" dt="2024-05-05T10:22:31.102" v="2221"/>
          <ac:spMkLst>
            <pc:docMk/>
            <pc:sldMk cId="3761042446" sldId="340"/>
            <ac:spMk id="12" creationId="{39CB82C2-DF65-4EC1-8280-F201D50F570B}"/>
          </ac:spMkLst>
        </pc:spChg>
        <pc:spChg chg="add">
          <ac:chgData name="Michael Pan" userId="0ee21308d1ee2822" providerId="LiveId" clId="{B24CB63D-A092-4530-B74E-485C3BE3234D}" dt="2024-05-05T10:23:35.819" v="2252" actId="26606"/>
          <ac:spMkLst>
            <pc:docMk/>
            <pc:sldMk cId="3761042446" sldId="340"/>
            <ac:spMk id="15" creationId="{C4AAA502-5435-489E-9538-3A40E6C71461}"/>
          </ac:spMkLst>
        </pc:spChg>
        <pc:spChg chg="del">
          <ac:chgData name="Michael Pan" userId="0ee21308d1ee2822" providerId="LiveId" clId="{B24CB63D-A092-4530-B74E-485C3BE3234D}" dt="2024-05-05T10:22:31.102" v="2221"/>
          <ac:spMkLst>
            <pc:docMk/>
            <pc:sldMk cId="3761042446" sldId="340"/>
            <ac:spMk id="16" creationId="{C4AAA502-5435-489E-9538-3A40E6C71461}"/>
          </ac:spMkLst>
        </pc:spChg>
        <pc:spChg chg="add">
          <ac:chgData name="Michael Pan" userId="0ee21308d1ee2822" providerId="LiveId" clId="{B24CB63D-A092-4530-B74E-485C3BE3234D}" dt="2024-05-05T10:23:35.819" v="2252" actId="26606"/>
          <ac:spMkLst>
            <pc:docMk/>
            <pc:sldMk cId="3761042446" sldId="340"/>
            <ac:spMk id="19" creationId="{DE42378B-2E28-4810-8421-7A473A40E376}"/>
          </ac:spMkLst>
        </pc:spChg>
        <pc:spChg chg="del">
          <ac:chgData name="Michael Pan" userId="0ee21308d1ee2822" providerId="LiveId" clId="{B24CB63D-A092-4530-B74E-485C3BE3234D}" dt="2024-05-05T10:22:31.102" v="2221"/>
          <ac:spMkLst>
            <pc:docMk/>
            <pc:sldMk cId="3761042446" sldId="340"/>
            <ac:spMk id="20" creationId="{DE42378B-2E28-4810-8421-7A473A40E376}"/>
          </ac:spMkLst>
        </pc:spChg>
        <pc:spChg chg="add">
          <ac:chgData name="Michael Pan" userId="0ee21308d1ee2822" providerId="LiveId" clId="{B24CB63D-A092-4530-B74E-485C3BE3234D}" dt="2024-05-05T10:23:35.819" v="2252" actId="26606"/>
          <ac:spMkLst>
            <pc:docMk/>
            <pc:sldMk cId="3761042446" sldId="340"/>
            <ac:spMk id="21" creationId="{0D91DD17-237F-4811-BC0E-128EB1BD7CFE}"/>
          </ac:spMkLst>
        </pc:spChg>
        <pc:spChg chg="del">
          <ac:chgData name="Michael Pan" userId="0ee21308d1ee2822" providerId="LiveId" clId="{B24CB63D-A092-4530-B74E-485C3BE3234D}" dt="2024-05-05T10:22:31.102" v="2221"/>
          <ac:spMkLst>
            <pc:docMk/>
            <pc:sldMk cId="3761042446" sldId="340"/>
            <ac:spMk id="22" creationId="{0D91DD17-237F-4811-BC0E-128EB1BD7CFE}"/>
          </ac:spMkLst>
        </pc:spChg>
        <pc:picChg chg="add mod">
          <ac:chgData name="Michael Pan" userId="0ee21308d1ee2822" providerId="LiveId" clId="{B24CB63D-A092-4530-B74E-485C3BE3234D}" dt="2024-05-05T10:23:37.420" v="2253" actId="27614"/>
          <ac:picMkLst>
            <pc:docMk/>
            <pc:sldMk cId="3761042446" sldId="340"/>
            <ac:picMk id="4" creationId="{99DF0F9A-3AE1-DAE9-81D8-0374BDEE327A}"/>
          </ac:picMkLst>
        </pc:picChg>
        <pc:picChg chg="del">
          <ac:chgData name="Michael Pan" userId="0ee21308d1ee2822" providerId="LiveId" clId="{B24CB63D-A092-4530-B74E-485C3BE3234D}" dt="2024-05-05T10:23:33.837" v="2249" actId="478"/>
          <ac:picMkLst>
            <pc:docMk/>
            <pc:sldMk cId="3761042446" sldId="340"/>
            <ac:picMk id="5" creationId="{670F5FEA-89BF-3B48-E5FA-EC81B89E050C}"/>
          </ac:picMkLst>
        </pc:picChg>
        <pc:cxnChg chg="add">
          <ac:chgData name="Michael Pan" userId="0ee21308d1ee2822" providerId="LiveId" clId="{B24CB63D-A092-4530-B74E-485C3BE3234D}" dt="2024-05-05T10:23:35.819" v="2252" actId="26606"/>
          <ac:cxnSpMkLst>
            <pc:docMk/>
            <pc:sldMk cId="3761042446" sldId="340"/>
            <ac:cxnSpMk id="13" creationId="{7E1D4427-852B-4B37-8E76-0E9F1810BA2A}"/>
          </ac:cxnSpMkLst>
        </pc:cxnChg>
        <pc:cxnChg chg="del">
          <ac:chgData name="Michael Pan" userId="0ee21308d1ee2822" providerId="LiveId" clId="{B24CB63D-A092-4530-B74E-485C3BE3234D}" dt="2024-05-05T10:22:31.102" v="2221"/>
          <ac:cxnSpMkLst>
            <pc:docMk/>
            <pc:sldMk cId="3761042446" sldId="340"/>
            <ac:cxnSpMk id="14" creationId="{7E1D4427-852B-4B37-8E76-0E9F1810BA2A}"/>
          </ac:cxnSpMkLst>
        </pc:cxnChg>
        <pc:cxnChg chg="add">
          <ac:chgData name="Michael Pan" userId="0ee21308d1ee2822" providerId="LiveId" clId="{B24CB63D-A092-4530-B74E-485C3BE3234D}" dt="2024-05-05T10:23:35.819" v="2252" actId="26606"/>
          <ac:cxnSpMkLst>
            <pc:docMk/>
            <pc:sldMk cId="3761042446" sldId="340"/>
            <ac:cxnSpMk id="17" creationId="{C9AC0290-4702-4519-B0F4-C2A46880997B}"/>
          </ac:cxnSpMkLst>
        </pc:cxnChg>
        <pc:cxnChg chg="del">
          <ac:chgData name="Michael Pan" userId="0ee21308d1ee2822" providerId="LiveId" clId="{B24CB63D-A092-4530-B74E-485C3BE3234D}" dt="2024-05-05T10:22:31.102" v="2221"/>
          <ac:cxnSpMkLst>
            <pc:docMk/>
            <pc:sldMk cId="3761042446" sldId="340"/>
            <ac:cxnSpMk id="18" creationId="{C9AC0290-4702-4519-B0F4-C2A46880997B}"/>
          </ac:cxnSpMkLst>
        </pc:cxnChg>
      </pc:sldChg>
      <pc:sldChg chg="addSp delSp modSp add mod setBg delDesignElem">
        <pc:chgData name="Michael Pan" userId="0ee21308d1ee2822" providerId="LiveId" clId="{B24CB63D-A092-4530-B74E-485C3BE3234D}" dt="2024-05-05T10:24:03.674" v="2305" actId="27614"/>
        <pc:sldMkLst>
          <pc:docMk/>
          <pc:sldMk cId="3738523686" sldId="341"/>
        </pc:sldMkLst>
        <pc:spChg chg="mod">
          <ac:chgData name="Michael Pan" userId="0ee21308d1ee2822" providerId="LiveId" clId="{B24CB63D-A092-4530-B74E-485C3BE3234D}" dt="2024-05-05T10:24:02.480" v="2304" actId="26606"/>
          <ac:spMkLst>
            <pc:docMk/>
            <pc:sldMk cId="3738523686" sldId="341"/>
            <ac:spMk id="2" creationId="{AC543C90-DA98-332C-1E45-B2FD6BCD0AF8}"/>
          </ac:spMkLst>
        </pc:spChg>
        <pc:spChg chg="add">
          <ac:chgData name="Michael Pan" userId="0ee21308d1ee2822" providerId="LiveId" clId="{B24CB63D-A092-4530-B74E-485C3BE3234D}" dt="2024-05-05T10:24:02.480" v="2304" actId="26606"/>
          <ac:spMkLst>
            <pc:docMk/>
            <pc:sldMk cId="3738523686" sldId="341"/>
            <ac:spMk id="8" creationId="{4E4490D0-3672-446A-AC12-B4830333BDDD}"/>
          </ac:spMkLst>
        </pc:spChg>
        <pc:spChg chg="del">
          <ac:chgData name="Michael Pan" userId="0ee21308d1ee2822" providerId="LiveId" clId="{B24CB63D-A092-4530-B74E-485C3BE3234D}" dt="2024-05-05T10:22:31.102" v="2221"/>
          <ac:spMkLst>
            <pc:docMk/>
            <pc:sldMk cId="3738523686" sldId="341"/>
            <ac:spMk id="9" creationId="{4E4490D0-3672-446A-AC12-B4830333BDDD}"/>
          </ac:spMkLst>
        </pc:spChg>
        <pc:spChg chg="add">
          <ac:chgData name="Michael Pan" userId="0ee21308d1ee2822" providerId="LiveId" clId="{B24CB63D-A092-4530-B74E-485C3BE3234D}" dt="2024-05-05T10:24:02.480" v="2304" actId="26606"/>
          <ac:spMkLst>
            <pc:docMk/>
            <pc:sldMk cId="3738523686" sldId="341"/>
            <ac:spMk id="10" creationId="{39CB82C2-DF65-4EC1-8280-F201D50F570B}"/>
          </ac:spMkLst>
        </pc:spChg>
        <pc:spChg chg="del">
          <ac:chgData name="Michael Pan" userId="0ee21308d1ee2822" providerId="LiveId" clId="{B24CB63D-A092-4530-B74E-485C3BE3234D}" dt="2024-05-05T10:22:31.102" v="2221"/>
          <ac:spMkLst>
            <pc:docMk/>
            <pc:sldMk cId="3738523686" sldId="341"/>
            <ac:spMk id="11" creationId="{39CB82C2-DF65-4EC1-8280-F201D50F570B}"/>
          </ac:spMkLst>
        </pc:spChg>
        <pc:spChg chg="add">
          <ac:chgData name="Michael Pan" userId="0ee21308d1ee2822" providerId="LiveId" clId="{B24CB63D-A092-4530-B74E-485C3BE3234D}" dt="2024-05-05T10:24:02.480" v="2304" actId="26606"/>
          <ac:spMkLst>
            <pc:docMk/>
            <pc:sldMk cId="3738523686" sldId="341"/>
            <ac:spMk id="14" creationId="{FA4CD5CB-D209-4D70-8CA4-629731C59219}"/>
          </ac:spMkLst>
        </pc:spChg>
        <pc:spChg chg="del">
          <ac:chgData name="Michael Pan" userId="0ee21308d1ee2822" providerId="LiveId" clId="{B24CB63D-A092-4530-B74E-485C3BE3234D}" dt="2024-05-05T10:22:31.102" v="2221"/>
          <ac:spMkLst>
            <pc:docMk/>
            <pc:sldMk cId="3738523686" sldId="341"/>
            <ac:spMk id="15" creationId="{FA4CD5CB-D209-4D70-8CA4-629731C59219}"/>
          </ac:spMkLst>
        </pc:spChg>
        <pc:spChg chg="add">
          <ac:chgData name="Michael Pan" userId="0ee21308d1ee2822" providerId="LiveId" clId="{B24CB63D-A092-4530-B74E-485C3BE3234D}" dt="2024-05-05T10:24:02.480" v="2304" actId="26606"/>
          <ac:spMkLst>
            <pc:docMk/>
            <pc:sldMk cId="3738523686" sldId="341"/>
            <ac:spMk id="18" creationId="{B4C27B90-DF2B-4D00-BA07-18ED774CD2F1}"/>
          </ac:spMkLst>
        </pc:spChg>
        <pc:spChg chg="del">
          <ac:chgData name="Michael Pan" userId="0ee21308d1ee2822" providerId="LiveId" clId="{B24CB63D-A092-4530-B74E-485C3BE3234D}" dt="2024-05-05T10:22:31.102" v="2221"/>
          <ac:spMkLst>
            <pc:docMk/>
            <pc:sldMk cId="3738523686" sldId="341"/>
            <ac:spMk id="19" creationId="{B4C27B90-DF2B-4D00-BA07-18ED774CD2F1}"/>
          </ac:spMkLst>
        </pc:spChg>
        <pc:spChg chg="add">
          <ac:chgData name="Michael Pan" userId="0ee21308d1ee2822" providerId="LiveId" clId="{B24CB63D-A092-4530-B74E-485C3BE3234D}" dt="2024-05-05T10:24:02.480" v="2304" actId="26606"/>
          <ac:spMkLst>
            <pc:docMk/>
            <pc:sldMk cId="3738523686" sldId="341"/>
            <ac:spMk id="20" creationId="{593ACC25-C262-417A-8AA9-0641C772BDB6}"/>
          </ac:spMkLst>
        </pc:spChg>
        <pc:spChg chg="del">
          <ac:chgData name="Michael Pan" userId="0ee21308d1ee2822" providerId="LiveId" clId="{B24CB63D-A092-4530-B74E-485C3BE3234D}" dt="2024-05-05T10:22:31.102" v="2221"/>
          <ac:spMkLst>
            <pc:docMk/>
            <pc:sldMk cId="3738523686" sldId="341"/>
            <ac:spMk id="21" creationId="{593ACC25-C262-417A-8AA9-0641C772BDB6}"/>
          </ac:spMkLst>
        </pc:spChg>
        <pc:picChg chg="add mod">
          <ac:chgData name="Michael Pan" userId="0ee21308d1ee2822" providerId="LiveId" clId="{B24CB63D-A092-4530-B74E-485C3BE3234D}" dt="2024-05-05T10:24:03.674" v="2305" actId="27614"/>
          <ac:picMkLst>
            <pc:docMk/>
            <pc:sldMk cId="3738523686" sldId="341"/>
            <ac:picMk id="3" creationId="{41739ED6-CE16-8204-DAC6-00E57AC51DCE}"/>
          </ac:picMkLst>
        </pc:picChg>
        <pc:picChg chg="del">
          <ac:chgData name="Michael Pan" userId="0ee21308d1ee2822" providerId="LiveId" clId="{B24CB63D-A092-4530-B74E-485C3BE3234D}" dt="2024-05-05T10:23:56.595" v="2301" actId="478"/>
          <ac:picMkLst>
            <pc:docMk/>
            <pc:sldMk cId="3738523686" sldId="341"/>
            <ac:picMk id="4" creationId="{329C41A7-781C-C58D-2F92-57DDA40748B2}"/>
          </ac:picMkLst>
        </pc:picChg>
        <pc:cxnChg chg="add">
          <ac:chgData name="Michael Pan" userId="0ee21308d1ee2822" providerId="LiveId" clId="{B24CB63D-A092-4530-B74E-485C3BE3234D}" dt="2024-05-05T10:24:02.480" v="2304" actId="26606"/>
          <ac:cxnSpMkLst>
            <pc:docMk/>
            <pc:sldMk cId="3738523686" sldId="341"/>
            <ac:cxnSpMk id="12" creationId="{7E1D4427-852B-4B37-8E76-0E9F1810BA2A}"/>
          </ac:cxnSpMkLst>
        </pc:cxnChg>
        <pc:cxnChg chg="del">
          <ac:chgData name="Michael Pan" userId="0ee21308d1ee2822" providerId="LiveId" clId="{B24CB63D-A092-4530-B74E-485C3BE3234D}" dt="2024-05-05T10:22:31.102" v="2221"/>
          <ac:cxnSpMkLst>
            <pc:docMk/>
            <pc:sldMk cId="3738523686" sldId="341"/>
            <ac:cxnSpMk id="13" creationId="{7E1D4427-852B-4B37-8E76-0E9F1810BA2A}"/>
          </ac:cxnSpMkLst>
        </pc:cxnChg>
        <pc:cxnChg chg="add">
          <ac:chgData name="Michael Pan" userId="0ee21308d1ee2822" providerId="LiveId" clId="{B24CB63D-A092-4530-B74E-485C3BE3234D}" dt="2024-05-05T10:24:02.480" v="2304" actId="26606"/>
          <ac:cxnSpMkLst>
            <pc:docMk/>
            <pc:sldMk cId="3738523686" sldId="341"/>
            <ac:cxnSpMk id="16" creationId="{5C6A2BAE-B461-4B55-8E1F-0722ABDD1393}"/>
          </ac:cxnSpMkLst>
        </pc:cxnChg>
        <pc:cxnChg chg="del">
          <ac:chgData name="Michael Pan" userId="0ee21308d1ee2822" providerId="LiveId" clId="{B24CB63D-A092-4530-B74E-485C3BE3234D}" dt="2024-05-05T10:22:31.102" v="2221"/>
          <ac:cxnSpMkLst>
            <pc:docMk/>
            <pc:sldMk cId="3738523686" sldId="341"/>
            <ac:cxnSpMk id="17" creationId="{5C6A2BAE-B461-4B55-8E1F-0722ABDD1393}"/>
          </ac:cxnSpMkLst>
        </pc:cxnChg>
      </pc:sldChg>
      <pc:sldChg chg="addSp delSp modSp add mod setBg delDesignElem">
        <pc:chgData name="Michael Pan" userId="0ee21308d1ee2822" providerId="LiveId" clId="{B24CB63D-A092-4530-B74E-485C3BE3234D}" dt="2024-05-05T10:25:22.014" v="2351" actId="27614"/>
        <pc:sldMkLst>
          <pc:docMk/>
          <pc:sldMk cId="1346989908" sldId="342"/>
        </pc:sldMkLst>
        <pc:spChg chg="mod">
          <ac:chgData name="Michael Pan" userId="0ee21308d1ee2822" providerId="LiveId" clId="{B24CB63D-A092-4530-B74E-485C3BE3234D}" dt="2024-05-05T10:25:05.930" v="2345" actId="20577"/>
          <ac:spMkLst>
            <pc:docMk/>
            <pc:sldMk cId="1346989908" sldId="342"/>
            <ac:spMk id="2" creationId="{F9292FE0-6BFC-F09A-B882-9540EDA91DBA}"/>
          </ac:spMkLst>
        </pc:spChg>
        <pc:spChg chg="del">
          <ac:chgData name="Michael Pan" userId="0ee21308d1ee2822" providerId="LiveId" clId="{B24CB63D-A092-4530-B74E-485C3BE3234D}" dt="2024-05-05T10:24:42.488" v="2308"/>
          <ac:spMkLst>
            <pc:docMk/>
            <pc:sldMk cId="1346989908" sldId="342"/>
            <ac:spMk id="9" creationId="{4E4490D0-3672-446A-AC12-B4830333BDDD}"/>
          </ac:spMkLst>
        </pc:spChg>
        <pc:spChg chg="add">
          <ac:chgData name="Michael Pan" userId="0ee21308d1ee2822" providerId="LiveId" clId="{B24CB63D-A092-4530-B74E-485C3BE3234D}" dt="2024-05-05T10:25:20.429" v="2350" actId="26606"/>
          <ac:spMkLst>
            <pc:docMk/>
            <pc:sldMk cId="1346989908" sldId="342"/>
            <ac:spMk id="10" creationId="{4E4490D0-3672-446A-AC12-B4830333BDDD}"/>
          </ac:spMkLst>
        </pc:spChg>
        <pc:spChg chg="del">
          <ac:chgData name="Michael Pan" userId="0ee21308d1ee2822" providerId="LiveId" clId="{B24CB63D-A092-4530-B74E-485C3BE3234D}" dt="2024-05-05T10:24:42.488" v="2308"/>
          <ac:spMkLst>
            <pc:docMk/>
            <pc:sldMk cId="1346989908" sldId="342"/>
            <ac:spMk id="11" creationId="{39CB82C2-DF65-4EC1-8280-F201D50F570B}"/>
          </ac:spMkLst>
        </pc:spChg>
        <pc:spChg chg="add">
          <ac:chgData name="Michael Pan" userId="0ee21308d1ee2822" providerId="LiveId" clId="{B24CB63D-A092-4530-B74E-485C3BE3234D}" dt="2024-05-05T10:25:20.429" v="2350" actId="26606"/>
          <ac:spMkLst>
            <pc:docMk/>
            <pc:sldMk cId="1346989908" sldId="342"/>
            <ac:spMk id="12" creationId="{39CB82C2-DF65-4EC1-8280-F201D50F570B}"/>
          </ac:spMkLst>
        </pc:spChg>
        <pc:spChg chg="del">
          <ac:chgData name="Michael Pan" userId="0ee21308d1ee2822" providerId="LiveId" clId="{B24CB63D-A092-4530-B74E-485C3BE3234D}" dt="2024-05-05T10:24:42.488" v="2308"/>
          <ac:spMkLst>
            <pc:docMk/>
            <pc:sldMk cId="1346989908" sldId="342"/>
            <ac:spMk id="15" creationId="{C4AAA502-5435-489E-9538-3A40E6C71461}"/>
          </ac:spMkLst>
        </pc:spChg>
        <pc:spChg chg="add">
          <ac:chgData name="Michael Pan" userId="0ee21308d1ee2822" providerId="LiveId" clId="{B24CB63D-A092-4530-B74E-485C3BE3234D}" dt="2024-05-05T10:25:20.429" v="2350" actId="26606"/>
          <ac:spMkLst>
            <pc:docMk/>
            <pc:sldMk cId="1346989908" sldId="342"/>
            <ac:spMk id="16" creationId="{C4AAA502-5435-489E-9538-3A40E6C71461}"/>
          </ac:spMkLst>
        </pc:spChg>
        <pc:spChg chg="del">
          <ac:chgData name="Michael Pan" userId="0ee21308d1ee2822" providerId="LiveId" clId="{B24CB63D-A092-4530-B74E-485C3BE3234D}" dt="2024-05-05T10:24:42.488" v="2308"/>
          <ac:spMkLst>
            <pc:docMk/>
            <pc:sldMk cId="1346989908" sldId="342"/>
            <ac:spMk id="19" creationId="{DE42378B-2E28-4810-8421-7A473A40E376}"/>
          </ac:spMkLst>
        </pc:spChg>
        <pc:spChg chg="add">
          <ac:chgData name="Michael Pan" userId="0ee21308d1ee2822" providerId="LiveId" clId="{B24CB63D-A092-4530-B74E-485C3BE3234D}" dt="2024-05-05T10:25:20.429" v="2350" actId="26606"/>
          <ac:spMkLst>
            <pc:docMk/>
            <pc:sldMk cId="1346989908" sldId="342"/>
            <ac:spMk id="20" creationId="{DE42378B-2E28-4810-8421-7A473A40E376}"/>
          </ac:spMkLst>
        </pc:spChg>
        <pc:spChg chg="del">
          <ac:chgData name="Michael Pan" userId="0ee21308d1ee2822" providerId="LiveId" clId="{B24CB63D-A092-4530-B74E-485C3BE3234D}" dt="2024-05-05T10:24:42.488" v="2308"/>
          <ac:spMkLst>
            <pc:docMk/>
            <pc:sldMk cId="1346989908" sldId="342"/>
            <ac:spMk id="21" creationId="{0D91DD17-237F-4811-BC0E-128EB1BD7CFE}"/>
          </ac:spMkLst>
        </pc:spChg>
        <pc:spChg chg="add">
          <ac:chgData name="Michael Pan" userId="0ee21308d1ee2822" providerId="LiveId" clId="{B24CB63D-A092-4530-B74E-485C3BE3234D}" dt="2024-05-05T10:25:20.429" v="2350" actId="26606"/>
          <ac:spMkLst>
            <pc:docMk/>
            <pc:sldMk cId="1346989908" sldId="342"/>
            <ac:spMk id="22" creationId="{0D91DD17-237F-4811-BC0E-128EB1BD7CFE}"/>
          </ac:spMkLst>
        </pc:spChg>
        <pc:picChg chg="del">
          <ac:chgData name="Michael Pan" userId="0ee21308d1ee2822" providerId="LiveId" clId="{B24CB63D-A092-4530-B74E-485C3BE3234D}" dt="2024-05-05T10:25:10.754" v="2346" actId="478"/>
          <ac:picMkLst>
            <pc:docMk/>
            <pc:sldMk cId="1346989908" sldId="342"/>
            <ac:picMk id="4" creationId="{99DF0F9A-3AE1-DAE9-81D8-0374BDEE327A}"/>
          </ac:picMkLst>
        </pc:picChg>
        <pc:picChg chg="add mod">
          <ac:chgData name="Michael Pan" userId="0ee21308d1ee2822" providerId="LiveId" clId="{B24CB63D-A092-4530-B74E-485C3BE3234D}" dt="2024-05-05T10:25:22.014" v="2351" actId="27614"/>
          <ac:picMkLst>
            <pc:docMk/>
            <pc:sldMk cId="1346989908" sldId="342"/>
            <ac:picMk id="5" creationId="{E885C9C6-8DEF-8938-1DE6-409C69F40B77}"/>
          </ac:picMkLst>
        </pc:picChg>
        <pc:cxnChg chg="del">
          <ac:chgData name="Michael Pan" userId="0ee21308d1ee2822" providerId="LiveId" clId="{B24CB63D-A092-4530-B74E-485C3BE3234D}" dt="2024-05-05T10:24:42.488" v="2308"/>
          <ac:cxnSpMkLst>
            <pc:docMk/>
            <pc:sldMk cId="1346989908" sldId="342"/>
            <ac:cxnSpMk id="13" creationId="{7E1D4427-852B-4B37-8E76-0E9F1810BA2A}"/>
          </ac:cxnSpMkLst>
        </pc:cxnChg>
        <pc:cxnChg chg="add">
          <ac:chgData name="Michael Pan" userId="0ee21308d1ee2822" providerId="LiveId" clId="{B24CB63D-A092-4530-B74E-485C3BE3234D}" dt="2024-05-05T10:25:20.429" v="2350" actId="26606"/>
          <ac:cxnSpMkLst>
            <pc:docMk/>
            <pc:sldMk cId="1346989908" sldId="342"/>
            <ac:cxnSpMk id="14" creationId="{7E1D4427-852B-4B37-8E76-0E9F1810BA2A}"/>
          </ac:cxnSpMkLst>
        </pc:cxnChg>
        <pc:cxnChg chg="del">
          <ac:chgData name="Michael Pan" userId="0ee21308d1ee2822" providerId="LiveId" clId="{B24CB63D-A092-4530-B74E-485C3BE3234D}" dt="2024-05-05T10:24:42.488" v="2308"/>
          <ac:cxnSpMkLst>
            <pc:docMk/>
            <pc:sldMk cId="1346989908" sldId="342"/>
            <ac:cxnSpMk id="17" creationId="{C9AC0290-4702-4519-B0F4-C2A46880997B}"/>
          </ac:cxnSpMkLst>
        </pc:cxnChg>
        <pc:cxnChg chg="add">
          <ac:chgData name="Michael Pan" userId="0ee21308d1ee2822" providerId="LiveId" clId="{B24CB63D-A092-4530-B74E-485C3BE3234D}" dt="2024-05-05T10:25:20.429" v="2350" actId="26606"/>
          <ac:cxnSpMkLst>
            <pc:docMk/>
            <pc:sldMk cId="1346989908" sldId="342"/>
            <ac:cxnSpMk id="18" creationId="{C9AC0290-4702-4519-B0F4-C2A46880997B}"/>
          </ac:cxnSpMkLst>
        </pc:cxnChg>
      </pc:sldChg>
      <pc:sldChg chg="addSp delSp modSp add mod setBg delDesignElem">
        <pc:chgData name="Michael Pan" userId="0ee21308d1ee2822" providerId="LiveId" clId="{B24CB63D-A092-4530-B74E-485C3BE3234D}" dt="2024-05-05T10:25:43.941" v="2355" actId="27614"/>
        <pc:sldMkLst>
          <pc:docMk/>
          <pc:sldMk cId="3521002978" sldId="343"/>
        </pc:sldMkLst>
        <pc:spChg chg="mod">
          <ac:chgData name="Michael Pan" userId="0ee21308d1ee2822" providerId="LiveId" clId="{B24CB63D-A092-4530-B74E-485C3BE3234D}" dt="2024-05-05T10:25:02.370" v="2337" actId="20577"/>
          <ac:spMkLst>
            <pc:docMk/>
            <pc:sldMk cId="3521002978" sldId="343"/>
            <ac:spMk id="2" creationId="{AC543C90-DA98-332C-1E45-B2FD6BCD0AF8}"/>
          </ac:spMkLst>
        </pc:spChg>
        <pc:spChg chg="del">
          <ac:chgData name="Michael Pan" userId="0ee21308d1ee2822" providerId="LiveId" clId="{B24CB63D-A092-4530-B74E-485C3BE3234D}" dt="2024-05-05T10:24:42.488" v="2308"/>
          <ac:spMkLst>
            <pc:docMk/>
            <pc:sldMk cId="3521002978" sldId="343"/>
            <ac:spMk id="8" creationId="{4E4490D0-3672-446A-AC12-B4830333BDDD}"/>
          </ac:spMkLst>
        </pc:spChg>
        <pc:spChg chg="add">
          <ac:chgData name="Michael Pan" userId="0ee21308d1ee2822" providerId="LiveId" clId="{B24CB63D-A092-4530-B74E-485C3BE3234D}" dt="2024-05-05T10:25:42.761" v="2354" actId="26606"/>
          <ac:spMkLst>
            <pc:docMk/>
            <pc:sldMk cId="3521002978" sldId="343"/>
            <ac:spMk id="9" creationId="{4E4490D0-3672-446A-AC12-B4830333BDDD}"/>
          </ac:spMkLst>
        </pc:spChg>
        <pc:spChg chg="del">
          <ac:chgData name="Michael Pan" userId="0ee21308d1ee2822" providerId="LiveId" clId="{B24CB63D-A092-4530-B74E-485C3BE3234D}" dt="2024-05-05T10:24:42.488" v="2308"/>
          <ac:spMkLst>
            <pc:docMk/>
            <pc:sldMk cId="3521002978" sldId="343"/>
            <ac:spMk id="10" creationId="{39CB82C2-DF65-4EC1-8280-F201D50F570B}"/>
          </ac:spMkLst>
        </pc:spChg>
        <pc:spChg chg="add">
          <ac:chgData name="Michael Pan" userId="0ee21308d1ee2822" providerId="LiveId" clId="{B24CB63D-A092-4530-B74E-485C3BE3234D}" dt="2024-05-05T10:25:42.761" v="2354" actId="26606"/>
          <ac:spMkLst>
            <pc:docMk/>
            <pc:sldMk cId="3521002978" sldId="343"/>
            <ac:spMk id="11" creationId="{39CB82C2-DF65-4EC1-8280-F201D50F570B}"/>
          </ac:spMkLst>
        </pc:spChg>
        <pc:spChg chg="del">
          <ac:chgData name="Michael Pan" userId="0ee21308d1ee2822" providerId="LiveId" clId="{B24CB63D-A092-4530-B74E-485C3BE3234D}" dt="2024-05-05T10:24:42.488" v="2308"/>
          <ac:spMkLst>
            <pc:docMk/>
            <pc:sldMk cId="3521002978" sldId="343"/>
            <ac:spMk id="14" creationId="{FA4CD5CB-D209-4D70-8CA4-629731C59219}"/>
          </ac:spMkLst>
        </pc:spChg>
        <pc:spChg chg="add">
          <ac:chgData name="Michael Pan" userId="0ee21308d1ee2822" providerId="LiveId" clId="{B24CB63D-A092-4530-B74E-485C3BE3234D}" dt="2024-05-05T10:25:42.761" v="2354" actId="26606"/>
          <ac:spMkLst>
            <pc:docMk/>
            <pc:sldMk cId="3521002978" sldId="343"/>
            <ac:spMk id="15" creationId="{FA4CD5CB-D209-4D70-8CA4-629731C59219}"/>
          </ac:spMkLst>
        </pc:spChg>
        <pc:spChg chg="del">
          <ac:chgData name="Michael Pan" userId="0ee21308d1ee2822" providerId="LiveId" clId="{B24CB63D-A092-4530-B74E-485C3BE3234D}" dt="2024-05-05T10:24:42.488" v="2308"/>
          <ac:spMkLst>
            <pc:docMk/>
            <pc:sldMk cId="3521002978" sldId="343"/>
            <ac:spMk id="18" creationId="{B4C27B90-DF2B-4D00-BA07-18ED774CD2F1}"/>
          </ac:spMkLst>
        </pc:spChg>
        <pc:spChg chg="add">
          <ac:chgData name="Michael Pan" userId="0ee21308d1ee2822" providerId="LiveId" clId="{B24CB63D-A092-4530-B74E-485C3BE3234D}" dt="2024-05-05T10:25:42.761" v="2354" actId="26606"/>
          <ac:spMkLst>
            <pc:docMk/>
            <pc:sldMk cId="3521002978" sldId="343"/>
            <ac:spMk id="19" creationId="{B4C27B90-DF2B-4D00-BA07-18ED774CD2F1}"/>
          </ac:spMkLst>
        </pc:spChg>
        <pc:spChg chg="del">
          <ac:chgData name="Michael Pan" userId="0ee21308d1ee2822" providerId="LiveId" clId="{B24CB63D-A092-4530-B74E-485C3BE3234D}" dt="2024-05-05T10:24:42.488" v="2308"/>
          <ac:spMkLst>
            <pc:docMk/>
            <pc:sldMk cId="3521002978" sldId="343"/>
            <ac:spMk id="20" creationId="{593ACC25-C262-417A-8AA9-0641C772BDB6}"/>
          </ac:spMkLst>
        </pc:spChg>
        <pc:spChg chg="add">
          <ac:chgData name="Michael Pan" userId="0ee21308d1ee2822" providerId="LiveId" clId="{B24CB63D-A092-4530-B74E-485C3BE3234D}" dt="2024-05-05T10:25:42.761" v="2354" actId="26606"/>
          <ac:spMkLst>
            <pc:docMk/>
            <pc:sldMk cId="3521002978" sldId="343"/>
            <ac:spMk id="21" creationId="{593ACC25-C262-417A-8AA9-0641C772BDB6}"/>
          </ac:spMkLst>
        </pc:spChg>
        <pc:picChg chg="del">
          <ac:chgData name="Michael Pan" userId="0ee21308d1ee2822" providerId="LiveId" clId="{B24CB63D-A092-4530-B74E-485C3BE3234D}" dt="2024-05-05T10:25:11.927" v="2347" actId="478"/>
          <ac:picMkLst>
            <pc:docMk/>
            <pc:sldMk cId="3521002978" sldId="343"/>
            <ac:picMk id="3" creationId="{41739ED6-CE16-8204-DAC6-00E57AC51DCE}"/>
          </ac:picMkLst>
        </pc:picChg>
        <pc:picChg chg="add mod">
          <ac:chgData name="Michael Pan" userId="0ee21308d1ee2822" providerId="LiveId" clId="{B24CB63D-A092-4530-B74E-485C3BE3234D}" dt="2024-05-05T10:25:43.941" v="2355" actId="27614"/>
          <ac:picMkLst>
            <pc:docMk/>
            <pc:sldMk cId="3521002978" sldId="343"/>
            <ac:picMk id="4" creationId="{C0899FFB-8F98-6047-29F6-A8694B77643C}"/>
          </ac:picMkLst>
        </pc:picChg>
        <pc:cxnChg chg="del">
          <ac:chgData name="Michael Pan" userId="0ee21308d1ee2822" providerId="LiveId" clId="{B24CB63D-A092-4530-B74E-485C3BE3234D}" dt="2024-05-05T10:24:42.488" v="2308"/>
          <ac:cxnSpMkLst>
            <pc:docMk/>
            <pc:sldMk cId="3521002978" sldId="343"/>
            <ac:cxnSpMk id="12" creationId="{7E1D4427-852B-4B37-8E76-0E9F1810BA2A}"/>
          </ac:cxnSpMkLst>
        </pc:cxnChg>
        <pc:cxnChg chg="add">
          <ac:chgData name="Michael Pan" userId="0ee21308d1ee2822" providerId="LiveId" clId="{B24CB63D-A092-4530-B74E-485C3BE3234D}" dt="2024-05-05T10:25:42.761" v="2354" actId="26606"/>
          <ac:cxnSpMkLst>
            <pc:docMk/>
            <pc:sldMk cId="3521002978" sldId="343"/>
            <ac:cxnSpMk id="13" creationId="{7E1D4427-852B-4B37-8E76-0E9F1810BA2A}"/>
          </ac:cxnSpMkLst>
        </pc:cxnChg>
        <pc:cxnChg chg="del">
          <ac:chgData name="Michael Pan" userId="0ee21308d1ee2822" providerId="LiveId" clId="{B24CB63D-A092-4530-B74E-485C3BE3234D}" dt="2024-05-05T10:24:42.488" v="2308"/>
          <ac:cxnSpMkLst>
            <pc:docMk/>
            <pc:sldMk cId="3521002978" sldId="343"/>
            <ac:cxnSpMk id="16" creationId="{5C6A2BAE-B461-4B55-8E1F-0722ABDD1393}"/>
          </ac:cxnSpMkLst>
        </pc:cxnChg>
        <pc:cxnChg chg="add">
          <ac:chgData name="Michael Pan" userId="0ee21308d1ee2822" providerId="LiveId" clId="{B24CB63D-A092-4530-B74E-485C3BE3234D}" dt="2024-05-05T10:25:42.761" v="2354" actId="26606"/>
          <ac:cxnSpMkLst>
            <pc:docMk/>
            <pc:sldMk cId="3521002978" sldId="343"/>
            <ac:cxnSpMk id="17" creationId="{5C6A2BAE-B461-4B55-8E1F-0722ABDD1393}"/>
          </ac:cxnSpMkLst>
        </pc:cxnChg>
      </pc:sldChg>
      <pc:sldChg chg="addSp delSp modSp add mod setBg delDesignElem">
        <pc:chgData name="Michael Pan" userId="0ee21308d1ee2822" providerId="LiveId" clId="{B24CB63D-A092-4530-B74E-485C3BE3234D}" dt="2024-05-05T10:44:37.340" v="2401" actId="20577"/>
        <pc:sldMkLst>
          <pc:docMk/>
          <pc:sldMk cId="2321414552" sldId="344"/>
        </pc:sldMkLst>
        <pc:spChg chg="mod">
          <ac:chgData name="Michael Pan" userId="0ee21308d1ee2822" providerId="LiveId" clId="{B24CB63D-A092-4530-B74E-485C3BE3234D}" dt="2024-05-05T10:44:37.340" v="2401" actId="20577"/>
          <ac:spMkLst>
            <pc:docMk/>
            <pc:sldMk cId="2321414552" sldId="344"/>
            <ac:spMk id="2" creationId="{35549BF9-7BDF-4C7F-3B44-5BA6643A3890}"/>
          </ac:spMkLst>
        </pc:spChg>
        <pc:spChg chg="add del mod">
          <ac:chgData name="Michael Pan" userId="0ee21308d1ee2822" providerId="LiveId" clId="{B24CB63D-A092-4530-B74E-485C3BE3234D}" dt="2024-05-05T10:44:09.995" v="2389" actId="478"/>
          <ac:spMkLst>
            <pc:docMk/>
            <pc:sldMk cId="2321414552" sldId="344"/>
            <ac:spMk id="4" creationId="{A8306363-0114-D31C-B5EC-AFCF4310BC70}"/>
          </ac:spMkLst>
        </pc:spChg>
        <pc:spChg chg="del">
          <ac:chgData name="Michael Pan" userId="0ee21308d1ee2822" providerId="LiveId" clId="{B24CB63D-A092-4530-B74E-485C3BE3234D}" dt="2024-05-05T10:43:41.670" v="2361"/>
          <ac:spMkLst>
            <pc:docMk/>
            <pc:sldMk cId="2321414552" sldId="344"/>
            <ac:spMk id="9" creationId="{4E4490D0-3672-446A-AC12-B4830333BDDD}"/>
          </ac:spMkLst>
        </pc:spChg>
        <pc:spChg chg="add">
          <ac:chgData name="Michael Pan" userId="0ee21308d1ee2822" providerId="LiveId" clId="{B24CB63D-A092-4530-B74E-485C3BE3234D}" dt="2024-05-05T10:44:12.887" v="2392" actId="26606"/>
          <ac:spMkLst>
            <pc:docMk/>
            <pc:sldMk cId="2321414552" sldId="344"/>
            <ac:spMk id="10" creationId="{4E4490D0-3672-446A-AC12-B4830333BDDD}"/>
          </ac:spMkLst>
        </pc:spChg>
        <pc:spChg chg="del">
          <ac:chgData name="Michael Pan" userId="0ee21308d1ee2822" providerId="LiveId" clId="{B24CB63D-A092-4530-B74E-485C3BE3234D}" dt="2024-05-05T10:43:41.670" v="2361"/>
          <ac:spMkLst>
            <pc:docMk/>
            <pc:sldMk cId="2321414552" sldId="344"/>
            <ac:spMk id="11" creationId="{39CB82C2-DF65-4EC1-8280-F201D50F570B}"/>
          </ac:spMkLst>
        </pc:spChg>
        <pc:spChg chg="add">
          <ac:chgData name="Michael Pan" userId="0ee21308d1ee2822" providerId="LiveId" clId="{B24CB63D-A092-4530-B74E-485C3BE3234D}" dt="2024-05-05T10:44:12.887" v="2392" actId="26606"/>
          <ac:spMkLst>
            <pc:docMk/>
            <pc:sldMk cId="2321414552" sldId="344"/>
            <ac:spMk id="12" creationId="{39CB82C2-DF65-4EC1-8280-F201D50F570B}"/>
          </ac:spMkLst>
        </pc:spChg>
        <pc:spChg chg="del">
          <ac:chgData name="Michael Pan" userId="0ee21308d1ee2822" providerId="LiveId" clId="{B24CB63D-A092-4530-B74E-485C3BE3234D}" dt="2024-05-05T10:43:41.670" v="2361"/>
          <ac:spMkLst>
            <pc:docMk/>
            <pc:sldMk cId="2321414552" sldId="344"/>
            <ac:spMk id="15" creationId="{FA4CD5CB-D209-4D70-8CA4-629731C59219}"/>
          </ac:spMkLst>
        </pc:spChg>
        <pc:spChg chg="add">
          <ac:chgData name="Michael Pan" userId="0ee21308d1ee2822" providerId="LiveId" clId="{B24CB63D-A092-4530-B74E-485C3BE3234D}" dt="2024-05-05T10:44:12.887" v="2392" actId="26606"/>
          <ac:spMkLst>
            <pc:docMk/>
            <pc:sldMk cId="2321414552" sldId="344"/>
            <ac:spMk id="16" creationId="{5AE6C737-FF55-4064-94B7-0B21D2EB6045}"/>
          </ac:spMkLst>
        </pc:spChg>
        <pc:spChg chg="del">
          <ac:chgData name="Michael Pan" userId="0ee21308d1ee2822" providerId="LiveId" clId="{B24CB63D-A092-4530-B74E-485C3BE3234D}" dt="2024-05-05T10:43:41.670" v="2361"/>
          <ac:spMkLst>
            <pc:docMk/>
            <pc:sldMk cId="2321414552" sldId="344"/>
            <ac:spMk id="19" creationId="{B4C27B90-DF2B-4D00-BA07-18ED774CD2F1}"/>
          </ac:spMkLst>
        </pc:spChg>
        <pc:spChg chg="add">
          <ac:chgData name="Michael Pan" userId="0ee21308d1ee2822" providerId="LiveId" clId="{B24CB63D-A092-4530-B74E-485C3BE3234D}" dt="2024-05-05T10:44:12.887" v="2392" actId="26606"/>
          <ac:spMkLst>
            <pc:docMk/>
            <pc:sldMk cId="2321414552" sldId="344"/>
            <ac:spMk id="20" creationId="{D8218D9F-38B6-4AE0-9051-5434D19A5277}"/>
          </ac:spMkLst>
        </pc:spChg>
        <pc:spChg chg="add">
          <ac:chgData name="Michael Pan" userId="0ee21308d1ee2822" providerId="LiveId" clId="{B24CB63D-A092-4530-B74E-485C3BE3234D}" dt="2024-05-05T10:44:12.887" v="2392" actId="26606"/>
          <ac:spMkLst>
            <pc:docMk/>
            <pc:sldMk cId="2321414552" sldId="344"/>
            <ac:spMk id="22" creationId="{2D3DCA99-84AF-487A-BF72-91C5FA6B0B70}"/>
          </ac:spMkLst>
        </pc:spChg>
        <pc:spChg chg="del">
          <ac:chgData name="Michael Pan" userId="0ee21308d1ee2822" providerId="LiveId" clId="{B24CB63D-A092-4530-B74E-485C3BE3234D}" dt="2024-05-05T10:43:41.670" v="2361"/>
          <ac:spMkLst>
            <pc:docMk/>
            <pc:sldMk cId="2321414552" sldId="344"/>
            <ac:spMk id="24" creationId="{593ACC25-C262-417A-8AA9-0641C772BDB6}"/>
          </ac:spMkLst>
        </pc:spChg>
        <pc:picChg chg="add mod">
          <ac:chgData name="Michael Pan" userId="0ee21308d1ee2822" providerId="LiveId" clId="{B24CB63D-A092-4530-B74E-485C3BE3234D}" dt="2024-05-05T10:44:14.364" v="2393" actId="27614"/>
          <ac:picMkLst>
            <pc:docMk/>
            <pc:sldMk cId="2321414552" sldId="344"/>
            <ac:picMk id="5" creationId="{7B02F95D-9B73-B000-F993-0E9CC79AF763}"/>
          </ac:picMkLst>
        </pc:picChg>
        <pc:picChg chg="del">
          <ac:chgData name="Michael Pan" userId="0ee21308d1ee2822" providerId="LiveId" clId="{B24CB63D-A092-4530-B74E-485C3BE3234D}" dt="2024-05-05T10:44:00.247" v="2385" actId="478"/>
          <ac:picMkLst>
            <pc:docMk/>
            <pc:sldMk cId="2321414552" sldId="344"/>
            <ac:picMk id="7" creationId="{96A70CE3-F29D-9894-17A2-E0466FE8350D}"/>
          </ac:picMkLst>
        </pc:picChg>
        <pc:cxnChg chg="del">
          <ac:chgData name="Michael Pan" userId="0ee21308d1ee2822" providerId="LiveId" clId="{B24CB63D-A092-4530-B74E-485C3BE3234D}" dt="2024-05-05T10:43:41.670" v="2361"/>
          <ac:cxnSpMkLst>
            <pc:docMk/>
            <pc:sldMk cId="2321414552" sldId="344"/>
            <ac:cxnSpMk id="13" creationId="{7E1D4427-852B-4B37-8E76-0E9F1810BA2A}"/>
          </ac:cxnSpMkLst>
        </pc:cxnChg>
        <pc:cxnChg chg="add">
          <ac:chgData name="Michael Pan" userId="0ee21308d1ee2822" providerId="LiveId" clId="{B24CB63D-A092-4530-B74E-485C3BE3234D}" dt="2024-05-05T10:44:12.887" v="2392" actId="26606"/>
          <ac:cxnSpMkLst>
            <pc:docMk/>
            <pc:sldMk cId="2321414552" sldId="344"/>
            <ac:cxnSpMk id="14" creationId="{7E1D4427-852B-4B37-8E76-0E9F1810BA2A}"/>
          </ac:cxnSpMkLst>
        </pc:cxnChg>
        <pc:cxnChg chg="del">
          <ac:chgData name="Michael Pan" userId="0ee21308d1ee2822" providerId="LiveId" clId="{B24CB63D-A092-4530-B74E-485C3BE3234D}" dt="2024-05-05T10:43:41.670" v="2361"/>
          <ac:cxnSpMkLst>
            <pc:docMk/>
            <pc:sldMk cId="2321414552" sldId="344"/>
            <ac:cxnSpMk id="17" creationId="{5C6A2BAE-B461-4B55-8E1F-0722ABDD1393}"/>
          </ac:cxnSpMkLst>
        </pc:cxnChg>
        <pc:cxnChg chg="add">
          <ac:chgData name="Michael Pan" userId="0ee21308d1ee2822" providerId="LiveId" clId="{B24CB63D-A092-4530-B74E-485C3BE3234D}" dt="2024-05-05T10:44:12.887" v="2392" actId="26606"/>
          <ac:cxnSpMkLst>
            <pc:docMk/>
            <pc:sldMk cId="2321414552" sldId="344"/>
            <ac:cxnSpMk id="18" creationId="{6B5B1DD8-6224-4137-8621-32982B00F9FC}"/>
          </ac:cxnSpMkLst>
        </pc:cxnChg>
      </pc:sldChg>
      <pc:sldChg chg="addSp delSp modSp add mod">
        <pc:chgData name="Michael Pan" userId="0ee21308d1ee2822" providerId="LiveId" clId="{B24CB63D-A092-4530-B74E-485C3BE3234D}" dt="2024-05-06T01:55:16.788" v="3383" actId="1076"/>
        <pc:sldMkLst>
          <pc:docMk/>
          <pc:sldMk cId="1544981652" sldId="345"/>
        </pc:sldMkLst>
        <pc:spChg chg="mod">
          <ac:chgData name="Michael Pan" userId="0ee21308d1ee2822" providerId="LiveId" clId="{B24CB63D-A092-4530-B74E-485C3BE3234D}" dt="2024-05-05T10:44:36.143" v="2400" actId="20577"/>
          <ac:spMkLst>
            <pc:docMk/>
            <pc:sldMk cId="1544981652" sldId="345"/>
            <ac:spMk id="2" creationId="{2C28ED01-ED06-4BDE-9D98-6AA56AEE5ADB}"/>
          </ac:spMkLst>
        </pc:spChg>
        <pc:picChg chg="del">
          <ac:chgData name="Michael Pan" userId="0ee21308d1ee2822" providerId="LiveId" clId="{B24CB63D-A092-4530-B74E-485C3BE3234D}" dt="2024-05-05T10:44:01.772" v="2386" actId="478"/>
          <ac:picMkLst>
            <pc:docMk/>
            <pc:sldMk cId="1544981652" sldId="345"/>
            <ac:picMk id="4" creationId="{9574402D-9176-6FAD-3606-3E90274FFE8F}"/>
          </ac:picMkLst>
        </pc:picChg>
        <pc:picChg chg="add mod">
          <ac:chgData name="Michael Pan" userId="0ee21308d1ee2822" providerId="LiveId" clId="{B24CB63D-A092-4530-B74E-485C3BE3234D}" dt="2024-05-06T01:55:16.788" v="3383" actId="1076"/>
          <ac:picMkLst>
            <pc:docMk/>
            <pc:sldMk cId="1544981652" sldId="345"/>
            <ac:picMk id="4" creationId="{A7DBB2D0-B325-8BFD-B4D8-0092E31B036E}"/>
          </ac:picMkLst>
        </pc:picChg>
        <pc:picChg chg="add del mod">
          <ac:chgData name="Michael Pan" userId="0ee21308d1ee2822" providerId="LiveId" clId="{B24CB63D-A092-4530-B74E-485C3BE3234D}" dt="2024-05-06T01:55:07.822" v="3379" actId="478"/>
          <ac:picMkLst>
            <pc:docMk/>
            <pc:sldMk cId="1544981652" sldId="345"/>
            <ac:picMk id="5" creationId="{E16DE26B-0075-5A5D-A503-BB13D8B34690}"/>
          </ac:picMkLst>
        </pc:picChg>
      </pc:sldChg>
      <pc:sldChg chg="addSp delSp modSp add mod setBg delDesignElem">
        <pc:chgData name="Michael Pan" userId="0ee21308d1ee2822" providerId="LiveId" clId="{B24CB63D-A092-4530-B74E-485C3BE3234D}" dt="2024-05-06T01:55:34.657" v="3388" actId="962"/>
        <pc:sldMkLst>
          <pc:docMk/>
          <pc:sldMk cId="4151646092" sldId="346"/>
        </pc:sldMkLst>
        <pc:spChg chg="mod">
          <ac:chgData name="Michael Pan" userId="0ee21308d1ee2822" providerId="LiveId" clId="{B24CB63D-A092-4530-B74E-485C3BE3234D}" dt="2024-05-05T10:44:56.796" v="2406" actId="962"/>
          <ac:spMkLst>
            <pc:docMk/>
            <pc:sldMk cId="4151646092" sldId="346"/>
            <ac:spMk id="2" creationId="{F9292FE0-6BFC-F09A-B882-9540EDA91DBA}"/>
          </ac:spMkLst>
        </pc:spChg>
        <pc:spChg chg="del">
          <ac:chgData name="Michael Pan" userId="0ee21308d1ee2822" providerId="LiveId" clId="{B24CB63D-A092-4530-B74E-485C3BE3234D}" dt="2024-05-05T10:43:41.670" v="2361"/>
          <ac:spMkLst>
            <pc:docMk/>
            <pc:sldMk cId="4151646092" sldId="346"/>
            <ac:spMk id="9" creationId="{4E4490D0-3672-446A-AC12-B4830333BDDD}"/>
          </ac:spMkLst>
        </pc:spChg>
        <pc:spChg chg="add del">
          <ac:chgData name="Michael Pan" userId="0ee21308d1ee2822" providerId="LiveId" clId="{B24CB63D-A092-4530-B74E-485C3BE3234D}" dt="2024-05-06T01:55:33.653" v="3386" actId="26606"/>
          <ac:spMkLst>
            <pc:docMk/>
            <pc:sldMk cId="4151646092" sldId="346"/>
            <ac:spMk id="10" creationId="{4E4490D0-3672-446A-AC12-B4830333BDDD}"/>
          </ac:spMkLst>
        </pc:spChg>
        <pc:spChg chg="del">
          <ac:chgData name="Michael Pan" userId="0ee21308d1ee2822" providerId="LiveId" clId="{B24CB63D-A092-4530-B74E-485C3BE3234D}" dt="2024-05-05T10:43:41.670" v="2361"/>
          <ac:spMkLst>
            <pc:docMk/>
            <pc:sldMk cId="4151646092" sldId="346"/>
            <ac:spMk id="11" creationId="{39CB82C2-DF65-4EC1-8280-F201D50F570B}"/>
          </ac:spMkLst>
        </pc:spChg>
        <pc:spChg chg="add del">
          <ac:chgData name="Michael Pan" userId="0ee21308d1ee2822" providerId="LiveId" clId="{B24CB63D-A092-4530-B74E-485C3BE3234D}" dt="2024-05-06T01:55:33.653" v="3386" actId="26606"/>
          <ac:spMkLst>
            <pc:docMk/>
            <pc:sldMk cId="4151646092" sldId="346"/>
            <ac:spMk id="12" creationId="{39CB82C2-DF65-4EC1-8280-F201D50F570B}"/>
          </ac:spMkLst>
        </pc:spChg>
        <pc:spChg chg="del">
          <ac:chgData name="Michael Pan" userId="0ee21308d1ee2822" providerId="LiveId" clId="{B24CB63D-A092-4530-B74E-485C3BE3234D}" dt="2024-05-05T10:43:41.670" v="2361"/>
          <ac:spMkLst>
            <pc:docMk/>
            <pc:sldMk cId="4151646092" sldId="346"/>
            <ac:spMk id="15" creationId="{C4AAA502-5435-489E-9538-3A40E6C71461}"/>
          </ac:spMkLst>
        </pc:spChg>
        <pc:spChg chg="add del">
          <ac:chgData name="Michael Pan" userId="0ee21308d1ee2822" providerId="LiveId" clId="{B24CB63D-A092-4530-B74E-485C3BE3234D}" dt="2024-05-06T01:55:33.653" v="3386" actId="26606"/>
          <ac:spMkLst>
            <pc:docMk/>
            <pc:sldMk cId="4151646092" sldId="346"/>
            <ac:spMk id="16" creationId="{C4AAA502-5435-489E-9538-3A40E6C71461}"/>
          </ac:spMkLst>
        </pc:spChg>
        <pc:spChg chg="del">
          <ac:chgData name="Michael Pan" userId="0ee21308d1ee2822" providerId="LiveId" clId="{B24CB63D-A092-4530-B74E-485C3BE3234D}" dt="2024-05-05T10:43:41.670" v="2361"/>
          <ac:spMkLst>
            <pc:docMk/>
            <pc:sldMk cId="4151646092" sldId="346"/>
            <ac:spMk id="19" creationId="{DE42378B-2E28-4810-8421-7A473A40E376}"/>
          </ac:spMkLst>
        </pc:spChg>
        <pc:spChg chg="add del">
          <ac:chgData name="Michael Pan" userId="0ee21308d1ee2822" providerId="LiveId" clId="{B24CB63D-A092-4530-B74E-485C3BE3234D}" dt="2024-05-06T01:55:33.653" v="3386" actId="26606"/>
          <ac:spMkLst>
            <pc:docMk/>
            <pc:sldMk cId="4151646092" sldId="346"/>
            <ac:spMk id="20" creationId="{DE42378B-2E28-4810-8421-7A473A40E376}"/>
          </ac:spMkLst>
        </pc:spChg>
        <pc:spChg chg="del">
          <ac:chgData name="Michael Pan" userId="0ee21308d1ee2822" providerId="LiveId" clId="{B24CB63D-A092-4530-B74E-485C3BE3234D}" dt="2024-05-05T10:43:41.670" v="2361"/>
          <ac:spMkLst>
            <pc:docMk/>
            <pc:sldMk cId="4151646092" sldId="346"/>
            <ac:spMk id="21" creationId="{0D91DD17-237F-4811-BC0E-128EB1BD7CFE}"/>
          </ac:spMkLst>
        </pc:spChg>
        <pc:spChg chg="add del">
          <ac:chgData name="Michael Pan" userId="0ee21308d1ee2822" providerId="LiveId" clId="{B24CB63D-A092-4530-B74E-485C3BE3234D}" dt="2024-05-06T01:55:33.653" v="3386" actId="26606"/>
          <ac:spMkLst>
            <pc:docMk/>
            <pc:sldMk cId="4151646092" sldId="346"/>
            <ac:spMk id="22" creationId="{0D91DD17-237F-4811-BC0E-128EB1BD7CFE}"/>
          </ac:spMkLst>
        </pc:spChg>
        <pc:spChg chg="add">
          <ac:chgData name="Michael Pan" userId="0ee21308d1ee2822" providerId="LiveId" clId="{B24CB63D-A092-4530-B74E-485C3BE3234D}" dt="2024-05-06T01:55:33.653" v="3386" actId="26606"/>
          <ac:spMkLst>
            <pc:docMk/>
            <pc:sldMk cId="4151646092" sldId="346"/>
            <ac:spMk id="27" creationId="{4E4490D0-3672-446A-AC12-B4830333BDDD}"/>
          </ac:spMkLst>
        </pc:spChg>
        <pc:spChg chg="add">
          <ac:chgData name="Michael Pan" userId="0ee21308d1ee2822" providerId="LiveId" clId="{B24CB63D-A092-4530-B74E-485C3BE3234D}" dt="2024-05-06T01:55:33.653" v="3386" actId="26606"/>
          <ac:spMkLst>
            <pc:docMk/>
            <pc:sldMk cId="4151646092" sldId="346"/>
            <ac:spMk id="29" creationId="{39CB82C2-DF65-4EC1-8280-F201D50F570B}"/>
          </ac:spMkLst>
        </pc:spChg>
        <pc:spChg chg="add">
          <ac:chgData name="Michael Pan" userId="0ee21308d1ee2822" providerId="LiveId" clId="{B24CB63D-A092-4530-B74E-485C3BE3234D}" dt="2024-05-06T01:55:33.653" v="3386" actId="26606"/>
          <ac:spMkLst>
            <pc:docMk/>
            <pc:sldMk cId="4151646092" sldId="346"/>
            <ac:spMk id="33" creationId="{C4AAA502-5435-489E-9538-3A40E6C71461}"/>
          </ac:spMkLst>
        </pc:spChg>
        <pc:spChg chg="add">
          <ac:chgData name="Michael Pan" userId="0ee21308d1ee2822" providerId="LiveId" clId="{B24CB63D-A092-4530-B74E-485C3BE3234D}" dt="2024-05-06T01:55:33.653" v="3386" actId="26606"/>
          <ac:spMkLst>
            <pc:docMk/>
            <pc:sldMk cId="4151646092" sldId="346"/>
            <ac:spMk id="37" creationId="{DE42378B-2E28-4810-8421-7A473A40E376}"/>
          </ac:spMkLst>
        </pc:spChg>
        <pc:spChg chg="add">
          <ac:chgData name="Michael Pan" userId="0ee21308d1ee2822" providerId="LiveId" clId="{B24CB63D-A092-4530-B74E-485C3BE3234D}" dt="2024-05-06T01:55:33.653" v="3386" actId="26606"/>
          <ac:spMkLst>
            <pc:docMk/>
            <pc:sldMk cId="4151646092" sldId="346"/>
            <ac:spMk id="39" creationId="{0D91DD17-237F-4811-BC0E-128EB1BD7CFE}"/>
          </ac:spMkLst>
        </pc:spChg>
        <pc:picChg chg="add mod">
          <ac:chgData name="Michael Pan" userId="0ee21308d1ee2822" providerId="LiveId" clId="{B24CB63D-A092-4530-B74E-485C3BE3234D}" dt="2024-05-06T01:55:34.657" v="3388" actId="962"/>
          <ac:picMkLst>
            <pc:docMk/>
            <pc:sldMk cId="4151646092" sldId="346"/>
            <ac:picMk id="4" creationId="{4C48FE15-E921-E54C-5B73-8AA475DB3E10}"/>
          </ac:picMkLst>
        </pc:picChg>
        <pc:picChg chg="del">
          <ac:chgData name="Michael Pan" userId="0ee21308d1ee2822" providerId="LiveId" clId="{B24CB63D-A092-4530-B74E-485C3BE3234D}" dt="2024-05-05T10:44:02.684" v="2387" actId="478"/>
          <ac:picMkLst>
            <pc:docMk/>
            <pc:sldMk cId="4151646092" sldId="346"/>
            <ac:picMk id="4" creationId="{8BAC1F38-4497-B232-E6B0-331AF8F092A3}"/>
          </ac:picMkLst>
        </pc:picChg>
        <pc:picChg chg="add del mod">
          <ac:chgData name="Michael Pan" userId="0ee21308d1ee2822" providerId="LiveId" clId="{B24CB63D-A092-4530-B74E-485C3BE3234D}" dt="2024-05-06T01:55:18.345" v="3384" actId="478"/>
          <ac:picMkLst>
            <pc:docMk/>
            <pc:sldMk cId="4151646092" sldId="346"/>
            <ac:picMk id="5" creationId="{BEFCF367-DD3D-A316-DB21-D129B3B46682}"/>
          </ac:picMkLst>
        </pc:picChg>
        <pc:cxnChg chg="del">
          <ac:chgData name="Michael Pan" userId="0ee21308d1ee2822" providerId="LiveId" clId="{B24CB63D-A092-4530-B74E-485C3BE3234D}" dt="2024-05-05T10:43:41.670" v="2361"/>
          <ac:cxnSpMkLst>
            <pc:docMk/>
            <pc:sldMk cId="4151646092" sldId="346"/>
            <ac:cxnSpMk id="13" creationId="{7E1D4427-852B-4B37-8E76-0E9F1810BA2A}"/>
          </ac:cxnSpMkLst>
        </pc:cxnChg>
        <pc:cxnChg chg="add del">
          <ac:chgData name="Michael Pan" userId="0ee21308d1ee2822" providerId="LiveId" clId="{B24CB63D-A092-4530-B74E-485C3BE3234D}" dt="2024-05-06T01:55:33.653" v="3386" actId="26606"/>
          <ac:cxnSpMkLst>
            <pc:docMk/>
            <pc:sldMk cId="4151646092" sldId="346"/>
            <ac:cxnSpMk id="14" creationId="{7E1D4427-852B-4B37-8E76-0E9F1810BA2A}"/>
          </ac:cxnSpMkLst>
        </pc:cxnChg>
        <pc:cxnChg chg="del">
          <ac:chgData name="Michael Pan" userId="0ee21308d1ee2822" providerId="LiveId" clId="{B24CB63D-A092-4530-B74E-485C3BE3234D}" dt="2024-05-05T10:43:41.670" v="2361"/>
          <ac:cxnSpMkLst>
            <pc:docMk/>
            <pc:sldMk cId="4151646092" sldId="346"/>
            <ac:cxnSpMk id="17" creationId="{C9AC0290-4702-4519-B0F4-C2A46880997B}"/>
          </ac:cxnSpMkLst>
        </pc:cxnChg>
        <pc:cxnChg chg="add del">
          <ac:chgData name="Michael Pan" userId="0ee21308d1ee2822" providerId="LiveId" clId="{B24CB63D-A092-4530-B74E-485C3BE3234D}" dt="2024-05-06T01:55:33.653" v="3386" actId="26606"/>
          <ac:cxnSpMkLst>
            <pc:docMk/>
            <pc:sldMk cId="4151646092" sldId="346"/>
            <ac:cxnSpMk id="18" creationId="{C9AC0290-4702-4519-B0F4-C2A46880997B}"/>
          </ac:cxnSpMkLst>
        </pc:cxnChg>
        <pc:cxnChg chg="add">
          <ac:chgData name="Michael Pan" userId="0ee21308d1ee2822" providerId="LiveId" clId="{B24CB63D-A092-4530-B74E-485C3BE3234D}" dt="2024-05-06T01:55:33.653" v="3386" actId="26606"/>
          <ac:cxnSpMkLst>
            <pc:docMk/>
            <pc:sldMk cId="4151646092" sldId="346"/>
            <ac:cxnSpMk id="31" creationId="{7E1D4427-852B-4B37-8E76-0E9F1810BA2A}"/>
          </ac:cxnSpMkLst>
        </pc:cxnChg>
        <pc:cxnChg chg="add">
          <ac:chgData name="Michael Pan" userId="0ee21308d1ee2822" providerId="LiveId" clId="{B24CB63D-A092-4530-B74E-485C3BE3234D}" dt="2024-05-06T01:55:33.653" v="3386" actId="26606"/>
          <ac:cxnSpMkLst>
            <pc:docMk/>
            <pc:sldMk cId="4151646092" sldId="346"/>
            <ac:cxnSpMk id="35" creationId="{C9AC0290-4702-4519-B0F4-C2A46880997B}"/>
          </ac:cxnSpMkLst>
        </pc:cxnChg>
      </pc:sldChg>
      <pc:sldChg chg="addSp delSp modSp add mod setBg delDesignElem">
        <pc:chgData name="Michael Pan" userId="0ee21308d1ee2822" providerId="LiveId" clId="{B24CB63D-A092-4530-B74E-485C3BE3234D}" dt="2024-05-06T01:55:51.483" v="3394" actId="962"/>
        <pc:sldMkLst>
          <pc:docMk/>
          <pc:sldMk cId="3694206032" sldId="347"/>
        </pc:sldMkLst>
        <pc:spChg chg="mod">
          <ac:chgData name="Michael Pan" userId="0ee21308d1ee2822" providerId="LiveId" clId="{B24CB63D-A092-4530-B74E-485C3BE3234D}" dt="2024-05-05T10:45:32.221" v="2410" actId="26606"/>
          <ac:spMkLst>
            <pc:docMk/>
            <pc:sldMk cId="3694206032" sldId="347"/>
            <ac:spMk id="2" creationId="{AC543C90-DA98-332C-1E45-B2FD6BCD0AF8}"/>
          </ac:spMkLst>
        </pc:spChg>
        <pc:spChg chg="add">
          <ac:chgData name="Michael Pan" userId="0ee21308d1ee2822" providerId="LiveId" clId="{B24CB63D-A092-4530-B74E-485C3BE3234D}" dt="2024-05-06T01:55:47.371" v="3390"/>
          <ac:spMkLst>
            <pc:docMk/>
            <pc:sldMk cId="3694206032" sldId="347"/>
            <ac:spMk id="4" creationId="{2718C8B4-5036-1588-BFB5-D5ECB4F72E8A}"/>
          </ac:spMkLst>
        </pc:spChg>
        <pc:spChg chg="add del">
          <ac:chgData name="Michael Pan" userId="0ee21308d1ee2822" providerId="LiveId" clId="{B24CB63D-A092-4530-B74E-485C3BE3234D}" dt="2024-05-06T01:55:50.445" v="3392" actId="26606"/>
          <ac:spMkLst>
            <pc:docMk/>
            <pc:sldMk cId="3694206032" sldId="347"/>
            <ac:spMk id="8" creationId="{4E4490D0-3672-446A-AC12-B4830333BDDD}"/>
          </ac:spMkLst>
        </pc:spChg>
        <pc:spChg chg="del">
          <ac:chgData name="Michael Pan" userId="0ee21308d1ee2822" providerId="LiveId" clId="{B24CB63D-A092-4530-B74E-485C3BE3234D}" dt="2024-05-05T10:43:41.670" v="2361"/>
          <ac:spMkLst>
            <pc:docMk/>
            <pc:sldMk cId="3694206032" sldId="347"/>
            <ac:spMk id="9" creationId="{4E4490D0-3672-446A-AC12-B4830333BDDD}"/>
          </ac:spMkLst>
        </pc:spChg>
        <pc:spChg chg="add del">
          <ac:chgData name="Michael Pan" userId="0ee21308d1ee2822" providerId="LiveId" clId="{B24CB63D-A092-4530-B74E-485C3BE3234D}" dt="2024-05-06T01:55:50.445" v="3392" actId="26606"/>
          <ac:spMkLst>
            <pc:docMk/>
            <pc:sldMk cId="3694206032" sldId="347"/>
            <ac:spMk id="10" creationId="{39CB82C2-DF65-4EC1-8280-F201D50F570B}"/>
          </ac:spMkLst>
        </pc:spChg>
        <pc:spChg chg="del">
          <ac:chgData name="Michael Pan" userId="0ee21308d1ee2822" providerId="LiveId" clId="{B24CB63D-A092-4530-B74E-485C3BE3234D}" dt="2024-05-05T10:43:41.670" v="2361"/>
          <ac:spMkLst>
            <pc:docMk/>
            <pc:sldMk cId="3694206032" sldId="347"/>
            <ac:spMk id="11" creationId="{39CB82C2-DF65-4EC1-8280-F201D50F570B}"/>
          </ac:spMkLst>
        </pc:spChg>
        <pc:spChg chg="add del">
          <ac:chgData name="Michael Pan" userId="0ee21308d1ee2822" providerId="LiveId" clId="{B24CB63D-A092-4530-B74E-485C3BE3234D}" dt="2024-05-06T01:55:50.445" v="3392" actId="26606"/>
          <ac:spMkLst>
            <pc:docMk/>
            <pc:sldMk cId="3694206032" sldId="347"/>
            <ac:spMk id="14" creationId="{FA4CD5CB-D209-4D70-8CA4-629731C59219}"/>
          </ac:spMkLst>
        </pc:spChg>
        <pc:spChg chg="del">
          <ac:chgData name="Michael Pan" userId="0ee21308d1ee2822" providerId="LiveId" clId="{B24CB63D-A092-4530-B74E-485C3BE3234D}" dt="2024-05-05T10:43:41.670" v="2361"/>
          <ac:spMkLst>
            <pc:docMk/>
            <pc:sldMk cId="3694206032" sldId="347"/>
            <ac:spMk id="15" creationId="{FA4CD5CB-D209-4D70-8CA4-629731C59219}"/>
          </ac:spMkLst>
        </pc:spChg>
        <pc:spChg chg="add del">
          <ac:chgData name="Michael Pan" userId="0ee21308d1ee2822" providerId="LiveId" clId="{B24CB63D-A092-4530-B74E-485C3BE3234D}" dt="2024-05-06T01:55:50.445" v="3392" actId="26606"/>
          <ac:spMkLst>
            <pc:docMk/>
            <pc:sldMk cId="3694206032" sldId="347"/>
            <ac:spMk id="18" creationId="{B4C27B90-DF2B-4D00-BA07-18ED774CD2F1}"/>
          </ac:spMkLst>
        </pc:spChg>
        <pc:spChg chg="del">
          <ac:chgData name="Michael Pan" userId="0ee21308d1ee2822" providerId="LiveId" clId="{B24CB63D-A092-4530-B74E-485C3BE3234D}" dt="2024-05-05T10:43:41.670" v="2361"/>
          <ac:spMkLst>
            <pc:docMk/>
            <pc:sldMk cId="3694206032" sldId="347"/>
            <ac:spMk id="19" creationId="{B4C27B90-DF2B-4D00-BA07-18ED774CD2F1}"/>
          </ac:spMkLst>
        </pc:spChg>
        <pc:spChg chg="add del">
          <ac:chgData name="Michael Pan" userId="0ee21308d1ee2822" providerId="LiveId" clId="{B24CB63D-A092-4530-B74E-485C3BE3234D}" dt="2024-05-06T01:55:50.445" v="3392" actId="26606"/>
          <ac:spMkLst>
            <pc:docMk/>
            <pc:sldMk cId="3694206032" sldId="347"/>
            <ac:spMk id="20" creationId="{593ACC25-C262-417A-8AA9-0641C772BDB6}"/>
          </ac:spMkLst>
        </pc:spChg>
        <pc:spChg chg="del">
          <ac:chgData name="Michael Pan" userId="0ee21308d1ee2822" providerId="LiveId" clId="{B24CB63D-A092-4530-B74E-485C3BE3234D}" dt="2024-05-05T10:43:41.670" v="2361"/>
          <ac:spMkLst>
            <pc:docMk/>
            <pc:sldMk cId="3694206032" sldId="347"/>
            <ac:spMk id="21" creationId="{593ACC25-C262-417A-8AA9-0641C772BDB6}"/>
          </ac:spMkLst>
        </pc:spChg>
        <pc:spChg chg="add">
          <ac:chgData name="Michael Pan" userId="0ee21308d1ee2822" providerId="LiveId" clId="{B24CB63D-A092-4530-B74E-485C3BE3234D}" dt="2024-05-06T01:55:50.445" v="3392" actId="26606"/>
          <ac:spMkLst>
            <pc:docMk/>
            <pc:sldMk cId="3694206032" sldId="347"/>
            <ac:spMk id="25" creationId="{4E4490D0-3672-446A-AC12-B4830333BDDD}"/>
          </ac:spMkLst>
        </pc:spChg>
        <pc:spChg chg="add">
          <ac:chgData name="Michael Pan" userId="0ee21308d1ee2822" providerId="LiveId" clId="{B24CB63D-A092-4530-B74E-485C3BE3234D}" dt="2024-05-06T01:55:50.445" v="3392" actId="26606"/>
          <ac:spMkLst>
            <pc:docMk/>
            <pc:sldMk cId="3694206032" sldId="347"/>
            <ac:spMk id="27" creationId="{39CB82C2-DF65-4EC1-8280-F201D50F570B}"/>
          </ac:spMkLst>
        </pc:spChg>
        <pc:spChg chg="add">
          <ac:chgData name="Michael Pan" userId="0ee21308d1ee2822" providerId="LiveId" clId="{B24CB63D-A092-4530-B74E-485C3BE3234D}" dt="2024-05-06T01:55:50.445" v="3392" actId="26606"/>
          <ac:spMkLst>
            <pc:docMk/>
            <pc:sldMk cId="3694206032" sldId="347"/>
            <ac:spMk id="31" creationId="{FA4CD5CB-D209-4D70-8CA4-629731C59219}"/>
          </ac:spMkLst>
        </pc:spChg>
        <pc:spChg chg="add">
          <ac:chgData name="Michael Pan" userId="0ee21308d1ee2822" providerId="LiveId" clId="{B24CB63D-A092-4530-B74E-485C3BE3234D}" dt="2024-05-06T01:55:50.445" v="3392" actId="26606"/>
          <ac:spMkLst>
            <pc:docMk/>
            <pc:sldMk cId="3694206032" sldId="347"/>
            <ac:spMk id="35" creationId="{B4C27B90-DF2B-4D00-BA07-18ED774CD2F1}"/>
          </ac:spMkLst>
        </pc:spChg>
        <pc:spChg chg="add">
          <ac:chgData name="Michael Pan" userId="0ee21308d1ee2822" providerId="LiveId" clId="{B24CB63D-A092-4530-B74E-485C3BE3234D}" dt="2024-05-06T01:55:50.445" v="3392" actId="26606"/>
          <ac:spMkLst>
            <pc:docMk/>
            <pc:sldMk cId="3694206032" sldId="347"/>
            <ac:spMk id="37" creationId="{593ACC25-C262-417A-8AA9-0641C772BDB6}"/>
          </ac:spMkLst>
        </pc:spChg>
        <pc:picChg chg="add del mod">
          <ac:chgData name="Michael Pan" userId="0ee21308d1ee2822" providerId="LiveId" clId="{B24CB63D-A092-4530-B74E-485C3BE3234D}" dt="2024-05-06T01:55:47.136" v="3389" actId="478"/>
          <ac:picMkLst>
            <pc:docMk/>
            <pc:sldMk cId="3694206032" sldId="347"/>
            <ac:picMk id="3" creationId="{BA1AC7E9-CC52-503D-640F-CC5E82BEEE2F}"/>
          </ac:picMkLst>
        </pc:picChg>
        <pc:picChg chg="del">
          <ac:chgData name="Michael Pan" userId="0ee21308d1ee2822" providerId="LiveId" clId="{B24CB63D-A092-4530-B74E-485C3BE3234D}" dt="2024-05-05T10:44:03.551" v="2388" actId="478"/>
          <ac:picMkLst>
            <pc:docMk/>
            <pc:sldMk cId="3694206032" sldId="347"/>
            <ac:picMk id="4" creationId="{9BA7E404-727C-4813-5FA8-F192CC28755B}"/>
          </ac:picMkLst>
        </pc:picChg>
        <pc:picChg chg="add mod">
          <ac:chgData name="Michael Pan" userId="0ee21308d1ee2822" providerId="LiveId" clId="{B24CB63D-A092-4530-B74E-485C3BE3234D}" dt="2024-05-06T01:55:51.483" v="3394" actId="962"/>
          <ac:picMkLst>
            <pc:docMk/>
            <pc:sldMk cId="3694206032" sldId="347"/>
            <ac:picMk id="5" creationId="{79A81699-4DE9-D403-D7C9-1AFC8AE303D5}"/>
          </ac:picMkLst>
        </pc:picChg>
        <pc:cxnChg chg="add del">
          <ac:chgData name="Michael Pan" userId="0ee21308d1ee2822" providerId="LiveId" clId="{B24CB63D-A092-4530-B74E-485C3BE3234D}" dt="2024-05-06T01:55:50.445" v="3392" actId="26606"/>
          <ac:cxnSpMkLst>
            <pc:docMk/>
            <pc:sldMk cId="3694206032" sldId="347"/>
            <ac:cxnSpMk id="12" creationId="{7E1D4427-852B-4B37-8E76-0E9F1810BA2A}"/>
          </ac:cxnSpMkLst>
        </pc:cxnChg>
        <pc:cxnChg chg="del">
          <ac:chgData name="Michael Pan" userId="0ee21308d1ee2822" providerId="LiveId" clId="{B24CB63D-A092-4530-B74E-485C3BE3234D}" dt="2024-05-05T10:43:41.670" v="2361"/>
          <ac:cxnSpMkLst>
            <pc:docMk/>
            <pc:sldMk cId="3694206032" sldId="347"/>
            <ac:cxnSpMk id="13" creationId="{7E1D4427-852B-4B37-8E76-0E9F1810BA2A}"/>
          </ac:cxnSpMkLst>
        </pc:cxnChg>
        <pc:cxnChg chg="add del">
          <ac:chgData name="Michael Pan" userId="0ee21308d1ee2822" providerId="LiveId" clId="{B24CB63D-A092-4530-B74E-485C3BE3234D}" dt="2024-05-06T01:55:50.445" v="3392" actId="26606"/>
          <ac:cxnSpMkLst>
            <pc:docMk/>
            <pc:sldMk cId="3694206032" sldId="347"/>
            <ac:cxnSpMk id="16" creationId="{5C6A2BAE-B461-4B55-8E1F-0722ABDD1393}"/>
          </ac:cxnSpMkLst>
        </pc:cxnChg>
        <pc:cxnChg chg="del">
          <ac:chgData name="Michael Pan" userId="0ee21308d1ee2822" providerId="LiveId" clId="{B24CB63D-A092-4530-B74E-485C3BE3234D}" dt="2024-05-05T10:43:41.670" v="2361"/>
          <ac:cxnSpMkLst>
            <pc:docMk/>
            <pc:sldMk cId="3694206032" sldId="347"/>
            <ac:cxnSpMk id="17" creationId="{5C6A2BAE-B461-4B55-8E1F-0722ABDD1393}"/>
          </ac:cxnSpMkLst>
        </pc:cxnChg>
        <pc:cxnChg chg="add">
          <ac:chgData name="Michael Pan" userId="0ee21308d1ee2822" providerId="LiveId" clId="{B24CB63D-A092-4530-B74E-485C3BE3234D}" dt="2024-05-06T01:55:50.445" v="3392" actId="26606"/>
          <ac:cxnSpMkLst>
            <pc:docMk/>
            <pc:sldMk cId="3694206032" sldId="347"/>
            <ac:cxnSpMk id="29" creationId="{7E1D4427-852B-4B37-8E76-0E9F1810BA2A}"/>
          </ac:cxnSpMkLst>
        </pc:cxnChg>
        <pc:cxnChg chg="add">
          <ac:chgData name="Michael Pan" userId="0ee21308d1ee2822" providerId="LiveId" clId="{B24CB63D-A092-4530-B74E-485C3BE3234D}" dt="2024-05-06T01:55:50.445" v="3392" actId="26606"/>
          <ac:cxnSpMkLst>
            <pc:docMk/>
            <pc:sldMk cId="3694206032" sldId="347"/>
            <ac:cxnSpMk id="33" creationId="{5C6A2BAE-B461-4B55-8E1F-0722ABDD1393}"/>
          </ac:cxnSpMkLst>
        </pc:cxnChg>
      </pc:sldChg>
      <pc:sldChg chg="modSp add mod">
        <pc:chgData name="Michael Pan" userId="0ee21308d1ee2822" providerId="LiveId" clId="{B24CB63D-A092-4530-B74E-485C3BE3234D}" dt="2024-05-05T10:48:40.101" v="2483" actId="20577"/>
        <pc:sldMkLst>
          <pc:docMk/>
          <pc:sldMk cId="1781798630" sldId="348"/>
        </pc:sldMkLst>
        <pc:spChg chg="mod">
          <ac:chgData name="Michael Pan" userId="0ee21308d1ee2822" providerId="LiveId" clId="{B24CB63D-A092-4530-B74E-485C3BE3234D}" dt="2024-05-05T10:48:40.101" v="2483" actId="20577"/>
          <ac:spMkLst>
            <pc:docMk/>
            <pc:sldMk cId="1781798630" sldId="348"/>
            <ac:spMk id="2" creationId="{642123F2-6D12-FB64-BD32-980885DC4C91}"/>
          </ac:spMkLst>
        </pc:spChg>
      </pc:sldChg>
      <pc:sldChg chg="modSp add mod">
        <pc:chgData name="Michael Pan" userId="0ee21308d1ee2822" providerId="LiveId" clId="{B24CB63D-A092-4530-B74E-485C3BE3234D}" dt="2024-05-05T10:48:46.732" v="2492" actId="20577"/>
        <pc:sldMkLst>
          <pc:docMk/>
          <pc:sldMk cId="894522933" sldId="349"/>
        </pc:sldMkLst>
        <pc:spChg chg="mod">
          <ac:chgData name="Michael Pan" userId="0ee21308d1ee2822" providerId="LiveId" clId="{B24CB63D-A092-4530-B74E-485C3BE3234D}" dt="2024-05-05T10:48:46.732" v="2492" actId="20577"/>
          <ac:spMkLst>
            <pc:docMk/>
            <pc:sldMk cId="894522933" sldId="349"/>
            <ac:spMk id="2" creationId="{642123F2-6D12-FB64-BD32-980885DC4C91}"/>
          </ac:spMkLst>
        </pc:spChg>
      </pc:sldChg>
      <pc:sldChg chg="modSp add mod">
        <pc:chgData name="Michael Pan" userId="0ee21308d1ee2822" providerId="LiveId" clId="{B24CB63D-A092-4530-B74E-485C3BE3234D}" dt="2024-05-05T10:49:10.201" v="2528" actId="20577"/>
        <pc:sldMkLst>
          <pc:docMk/>
          <pc:sldMk cId="1491598323" sldId="350"/>
        </pc:sldMkLst>
        <pc:spChg chg="mod">
          <ac:chgData name="Michael Pan" userId="0ee21308d1ee2822" providerId="LiveId" clId="{B24CB63D-A092-4530-B74E-485C3BE3234D}" dt="2024-05-05T10:49:10.201" v="2528" actId="20577"/>
          <ac:spMkLst>
            <pc:docMk/>
            <pc:sldMk cId="1491598323" sldId="350"/>
            <ac:spMk id="2" creationId="{642123F2-6D12-FB64-BD32-980885DC4C91}"/>
          </ac:spMkLst>
        </pc:spChg>
      </pc:sldChg>
      <pc:sldChg chg="modSp add del mod">
        <pc:chgData name="Michael Pan" userId="0ee21308d1ee2822" providerId="LiveId" clId="{B24CB63D-A092-4530-B74E-485C3BE3234D}" dt="2024-05-05T10:48:58.095" v="2499"/>
        <pc:sldMkLst>
          <pc:docMk/>
          <pc:sldMk cId="4174382604" sldId="350"/>
        </pc:sldMkLst>
        <pc:spChg chg="mod">
          <ac:chgData name="Michael Pan" userId="0ee21308d1ee2822" providerId="LiveId" clId="{B24CB63D-A092-4530-B74E-485C3BE3234D}" dt="2024-05-05T10:48:56.988" v="2498" actId="20577"/>
          <ac:spMkLst>
            <pc:docMk/>
            <pc:sldMk cId="4174382604" sldId="350"/>
            <ac:spMk id="2" creationId="{642123F2-6D12-FB64-BD32-980885DC4C91}"/>
          </ac:spMkLst>
        </pc:spChg>
      </pc:sldChg>
      <pc:sldChg chg="modSp add mod">
        <pc:chgData name="Michael Pan" userId="0ee21308d1ee2822" providerId="LiveId" clId="{B24CB63D-A092-4530-B74E-485C3BE3234D}" dt="2024-05-05T10:49:17.634" v="2533" actId="20577"/>
        <pc:sldMkLst>
          <pc:docMk/>
          <pc:sldMk cId="2836244190" sldId="351"/>
        </pc:sldMkLst>
        <pc:spChg chg="mod">
          <ac:chgData name="Michael Pan" userId="0ee21308d1ee2822" providerId="LiveId" clId="{B24CB63D-A092-4530-B74E-485C3BE3234D}" dt="2024-05-05T10:49:17.634" v="2533" actId="20577"/>
          <ac:spMkLst>
            <pc:docMk/>
            <pc:sldMk cId="2836244190" sldId="351"/>
            <ac:spMk id="2" creationId="{642123F2-6D12-FB64-BD32-980885DC4C91}"/>
          </ac:spMkLst>
        </pc:spChg>
      </pc:sldChg>
      <pc:sldChg chg="modSp add mod">
        <pc:chgData name="Michael Pan" userId="0ee21308d1ee2822" providerId="LiveId" clId="{B24CB63D-A092-4530-B74E-485C3BE3234D}" dt="2024-05-05T10:49:26.171" v="2560" actId="20577"/>
        <pc:sldMkLst>
          <pc:docMk/>
          <pc:sldMk cId="3227780661" sldId="352"/>
        </pc:sldMkLst>
        <pc:spChg chg="mod">
          <ac:chgData name="Michael Pan" userId="0ee21308d1ee2822" providerId="LiveId" clId="{B24CB63D-A092-4530-B74E-485C3BE3234D}" dt="2024-05-05T10:49:26.171" v="2560" actId="20577"/>
          <ac:spMkLst>
            <pc:docMk/>
            <pc:sldMk cId="3227780661" sldId="352"/>
            <ac:spMk id="2" creationId="{642123F2-6D12-FB64-BD32-980885DC4C91}"/>
          </ac:spMkLst>
        </pc:spChg>
      </pc:sldChg>
      <pc:sldChg chg="modSp add mod">
        <pc:chgData name="Michael Pan" userId="0ee21308d1ee2822" providerId="LiveId" clId="{B24CB63D-A092-4530-B74E-485C3BE3234D}" dt="2024-05-05T10:49:33.182" v="2579" actId="20577"/>
        <pc:sldMkLst>
          <pc:docMk/>
          <pc:sldMk cId="617230836" sldId="353"/>
        </pc:sldMkLst>
        <pc:spChg chg="mod">
          <ac:chgData name="Michael Pan" userId="0ee21308d1ee2822" providerId="LiveId" clId="{B24CB63D-A092-4530-B74E-485C3BE3234D}" dt="2024-05-05T10:49:33.182" v="2579" actId="20577"/>
          <ac:spMkLst>
            <pc:docMk/>
            <pc:sldMk cId="617230836" sldId="353"/>
            <ac:spMk id="2" creationId="{642123F2-6D12-FB64-BD32-980885DC4C91}"/>
          </ac:spMkLst>
        </pc:spChg>
      </pc:sldChg>
      <pc:sldChg chg="modSp add mod">
        <pc:chgData name="Michael Pan" userId="0ee21308d1ee2822" providerId="LiveId" clId="{B24CB63D-A092-4530-B74E-485C3BE3234D}" dt="2024-05-05T10:49:39.370" v="2598" actId="20577"/>
        <pc:sldMkLst>
          <pc:docMk/>
          <pc:sldMk cId="2851748381" sldId="354"/>
        </pc:sldMkLst>
        <pc:spChg chg="mod">
          <ac:chgData name="Michael Pan" userId="0ee21308d1ee2822" providerId="LiveId" clId="{B24CB63D-A092-4530-B74E-485C3BE3234D}" dt="2024-05-05T10:49:39.370" v="2598" actId="20577"/>
          <ac:spMkLst>
            <pc:docMk/>
            <pc:sldMk cId="2851748381" sldId="354"/>
            <ac:spMk id="2" creationId="{642123F2-6D12-FB64-BD32-980885DC4C91}"/>
          </ac:spMkLst>
        </pc:spChg>
      </pc:sldChg>
      <pc:sldChg chg="modSp add mod">
        <pc:chgData name="Michael Pan" userId="0ee21308d1ee2822" providerId="LiveId" clId="{B24CB63D-A092-4530-B74E-485C3BE3234D}" dt="2024-05-05T10:50:09.081" v="2738" actId="20577"/>
        <pc:sldMkLst>
          <pc:docMk/>
          <pc:sldMk cId="3014660203" sldId="355"/>
        </pc:sldMkLst>
        <pc:spChg chg="mod">
          <ac:chgData name="Michael Pan" userId="0ee21308d1ee2822" providerId="LiveId" clId="{B24CB63D-A092-4530-B74E-485C3BE3234D}" dt="2024-05-05T10:49:46.577" v="2615" actId="20577"/>
          <ac:spMkLst>
            <pc:docMk/>
            <pc:sldMk cId="3014660203" sldId="355"/>
            <ac:spMk id="2" creationId="{642123F2-6D12-FB64-BD32-980885DC4C91}"/>
          </ac:spMkLst>
        </pc:spChg>
        <pc:spChg chg="mod">
          <ac:chgData name="Michael Pan" userId="0ee21308d1ee2822" providerId="LiveId" clId="{B24CB63D-A092-4530-B74E-485C3BE3234D}" dt="2024-05-05T10:50:09.081" v="2738" actId="20577"/>
          <ac:spMkLst>
            <pc:docMk/>
            <pc:sldMk cId="3014660203" sldId="355"/>
            <ac:spMk id="3" creationId="{349649F5-E0D5-7B88-9581-32BC2487B49C}"/>
          </ac:spMkLst>
        </pc:spChg>
      </pc:sldChg>
      <pc:sldChg chg="modSp add mod">
        <pc:chgData name="Michael Pan" userId="0ee21308d1ee2822" providerId="LiveId" clId="{B24CB63D-A092-4530-B74E-485C3BE3234D}" dt="2024-05-05T10:50:44.170" v="2871" actId="20577"/>
        <pc:sldMkLst>
          <pc:docMk/>
          <pc:sldMk cId="1220681335" sldId="356"/>
        </pc:sldMkLst>
        <pc:spChg chg="mod">
          <ac:chgData name="Michael Pan" userId="0ee21308d1ee2822" providerId="LiveId" clId="{B24CB63D-A092-4530-B74E-485C3BE3234D}" dt="2024-05-05T10:50:29.794" v="2757" actId="20577"/>
          <ac:spMkLst>
            <pc:docMk/>
            <pc:sldMk cId="1220681335" sldId="356"/>
            <ac:spMk id="2" creationId="{642123F2-6D12-FB64-BD32-980885DC4C91}"/>
          </ac:spMkLst>
        </pc:spChg>
        <pc:spChg chg="mod">
          <ac:chgData name="Michael Pan" userId="0ee21308d1ee2822" providerId="LiveId" clId="{B24CB63D-A092-4530-B74E-485C3BE3234D}" dt="2024-05-05T10:50:44.170" v="2871" actId="20577"/>
          <ac:spMkLst>
            <pc:docMk/>
            <pc:sldMk cId="1220681335" sldId="356"/>
            <ac:spMk id="3" creationId="{349649F5-E0D5-7B88-9581-32BC2487B49C}"/>
          </ac:spMkLst>
        </pc:spChg>
      </pc:sldChg>
      <pc:sldChg chg="modSp add mod">
        <pc:chgData name="Michael Pan" userId="0ee21308d1ee2822" providerId="LiveId" clId="{B24CB63D-A092-4530-B74E-485C3BE3234D}" dt="2024-05-05T10:51:01.941" v="2927" actId="20577"/>
        <pc:sldMkLst>
          <pc:docMk/>
          <pc:sldMk cId="2554755267" sldId="357"/>
        </pc:sldMkLst>
        <pc:spChg chg="mod">
          <ac:chgData name="Michael Pan" userId="0ee21308d1ee2822" providerId="LiveId" clId="{B24CB63D-A092-4530-B74E-485C3BE3234D}" dt="2024-05-05T10:50:58.689" v="2905" actId="20577"/>
          <ac:spMkLst>
            <pc:docMk/>
            <pc:sldMk cId="2554755267" sldId="357"/>
            <ac:spMk id="2" creationId="{642123F2-6D12-FB64-BD32-980885DC4C91}"/>
          </ac:spMkLst>
        </pc:spChg>
        <pc:spChg chg="mod">
          <ac:chgData name="Michael Pan" userId="0ee21308d1ee2822" providerId="LiveId" clId="{B24CB63D-A092-4530-B74E-485C3BE3234D}" dt="2024-05-05T10:51:01.941" v="2927" actId="20577"/>
          <ac:spMkLst>
            <pc:docMk/>
            <pc:sldMk cId="2554755267" sldId="357"/>
            <ac:spMk id="3" creationId="{349649F5-E0D5-7B88-9581-32BC2487B49C}"/>
          </ac:spMkLst>
        </pc:spChg>
      </pc:sldChg>
      <pc:sldChg chg="modSp add mod">
        <pc:chgData name="Michael Pan" userId="0ee21308d1ee2822" providerId="LiveId" clId="{B24CB63D-A092-4530-B74E-485C3BE3234D}" dt="2024-05-05T10:51:50.469" v="3022" actId="20577"/>
        <pc:sldMkLst>
          <pc:docMk/>
          <pc:sldMk cId="4147528153" sldId="358"/>
        </pc:sldMkLst>
        <pc:spChg chg="mod">
          <ac:chgData name="Michael Pan" userId="0ee21308d1ee2822" providerId="LiveId" clId="{B24CB63D-A092-4530-B74E-485C3BE3234D}" dt="2024-05-05T10:51:50.469" v="3022" actId="20577"/>
          <ac:spMkLst>
            <pc:docMk/>
            <pc:sldMk cId="4147528153" sldId="358"/>
            <ac:spMk id="2" creationId="{642123F2-6D12-FB64-BD32-980885DC4C91}"/>
          </ac:spMkLst>
        </pc:spChg>
      </pc:sldChg>
      <pc:sldChg chg="new del">
        <pc:chgData name="Michael Pan" userId="0ee21308d1ee2822" providerId="LiveId" clId="{B24CB63D-A092-4530-B74E-485C3BE3234D}" dt="2024-05-05T10:53:29.956" v="3024" actId="47"/>
        <pc:sldMkLst>
          <pc:docMk/>
          <pc:sldMk cId="1618410151" sldId="359"/>
        </pc:sldMkLst>
      </pc:sldChg>
      <pc:sldChg chg="addSp delSp modSp new mod">
        <pc:chgData name="Michael Pan" userId="0ee21308d1ee2822" providerId="LiveId" clId="{B24CB63D-A092-4530-B74E-485C3BE3234D}" dt="2024-05-05T11:08:21.166" v="3235" actId="20577"/>
        <pc:sldMkLst>
          <pc:docMk/>
          <pc:sldMk cId="2263567000" sldId="359"/>
        </pc:sldMkLst>
        <pc:spChg chg="mod">
          <ac:chgData name="Michael Pan" userId="0ee21308d1ee2822" providerId="LiveId" clId="{B24CB63D-A092-4530-B74E-485C3BE3234D}" dt="2024-05-05T11:08:21.166" v="3235" actId="20577"/>
          <ac:spMkLst>
            <pc:docMk/>
            <pc:sldMk cId="2263567000" sldId="359"/>
            <ac:spMk id="2" creationId="{EA6D1DC0-7A80-1637-8D90-6D7EE3AAF35C}"/>
          </ac:spMkLst>
        </pc:spChg>
        <pc:spChg chg="del">
          <ac:chgData name="Michael Pan" userId="0ee21308d1ee2822" providerId="LiveId" clId="{B24CB63D-A092-4530-B74E-485C3BE3234D}" dt="2024-05-05T10:54:25.413" v="3037" actId="478"/>
          <ac:spMkLst>
            <pc:docMk/>
            <pc:sldMk cId="2263567000" sldId="359"/>
            <ac:spMk id="3" creationId="{A4F753CC-CDAD-276E-B004-D9D912F924F9}"/>
          </ac:spMkLst>
        </pc:spChg>
        <pc:picChg chg="add mod">
          <ac:chgData name="Michael Pan" userId="0ee21308d1ee2822" providerId="LiveId" clId="{B24CB63D-A092-4530-B74E-485C3BE3234D}" dt="2024-05-05T10:54:29.553" v="3041" actId="1076"/>
          <ac:picMkLst>
            <pc:docMk/>
            <pc:sldMk cId="2263567000" sldId="359"/>
            <ac:picMk id="5" creationId="{6CCB77C5-35AA-02E7-5CCC-9F0638F46837}"/>
          </ac:picMkLst>
        </pc:picChg>
      </pc:sldChg>
      <pc:sldChg chg="addSp delSp modSp new mod">
        <pc:chgData name="Michael Pan" userId="0ee21308d1ee2822" providerId="LiveId" clId="{B24CB63D-A092-4530-B74E-485C3BE3234D}" dt="2024-05-05T11:09:13.424" v="3242" actId="20577"/>
        <pc:sldMkLst>
          <pc:docMk/>
          <pc:sldMk cId="2330890002" sldId="360"/>
        </pc:sldMkLst>
        <pc:spChg chg="mod">
          <ac:chgData name="Michael Pan" userId="0ee21308d1ee2822" providerId="LiveId" clId="{B24CB63D-A092-4530-B74E-485C3BE3234D}" dt="2024-05-05T11:09:13.424" v="3242" actId="20577"/>
          <ac:spMkLst>
            <pc:docMk/>
            <pc:sldMk cId="2330890002" sldId="360"/>
            <ac:spMk id="2" creationId="{30AFB177-AD95-4CD5-F020-D13DB667BB0D}"/>
          </ac:spMkLst>
        </pc:spChg>
        <pc:spChg chg="del">
          <ac:chgData name="Michael Pan" userId="0ee21308d1ee2822" providerId="LiveId" clId="{B24CB63D-A092-4530-B74E-485C3BE3234D}" dt="2024-05-05T10:56:27.923" v="3098" actId="478"/>
          <ac:spMkLst>
            <pc:docMk/>
            <pc:sldMk cId="2330890002" sldId="360"/>
            <ac:spMk id="3" creationId="{82CDF1F2-1BB5-40E0-3A2F-6930ECB01D48}"/>
          </ac:spMkLst>
        </pc:spChg>
        <pc:picChg chg="add mod">
          <ac:chgData name="Michael Pan" userId="0ee21308d1ee2822" providerId="LiveId" clId="{B24CB63D-A092-4530-B74E-485C3BE3234D}" dt="2024-05-05T10:56:34.276" v="3104" actId="1076"/>
          <ac:picMkLst>
            <pc:docMk/>
            <pc:sldMk cId="2330890002" sldId="360"/>
            <ac:picMk id="5" creationId="{C292ADA0-201E-2E8E-9828-EF0FB27EC337}"/>
          </ac:picMkLst>
        </pc:picChg>
      </pc:sldChg>
      <pc:sldChg chg="addSp delSp modSp add mod setBg delDesignElem">
        <pc:chgData name="Michael Pan" userId="0ee21308d1ee2822" providerId="LiveId" clId="{B24CB63D-A092-4530-B74E-485C3BE3234D}" dt="2024-05-05T11:00:35.388" v="3189" actId="1076"/>
        <pc:sldMkLst>
          <pc:docMk/>
          <pc:sldMk cId="1598252196" sldId="361"/>
        </pc:sldMkLst>
        <pc:spChg chg="add del mod">
          <ac:chgData name="Michael Pan" userId="0ee21308d1ee2822" providerId="LiveId" clId="{B24CB63D-A092-4530-B74E-485C3BE3234D}" dt="2024-05-05T10:58:10.864" v="3134" actId="478"/>
          <ac:spMkLst>
            <pc:docMk/>
            <pc:sldMk cId="1598252196" sldId="361"/>
            <ac:spMk id="4" creationId="{095C5AA9-E1C7-AC53-6C15-C3F36ADE4007}"/>
          </ac:spMkLst>
        </pc:spChg>
        <pc:spChg chg="add mod">
          <ac:chgData name="Michael Pan" userId="0ee21308d1ee2822" providerId="LiveId" clId="{B24CB63D-A092-4530-B74E-485C3BE3234D}" dt="2024-05-05T11:00:19.522" v="3183" actId="20577"/>
          <ac:spMkLst>
            <pc:docMk/>
            <pc:sldMk cId="1598252196" sldId="361"/>
            <ac:spMk id="6" creationId="{F01F8BFD-720D-4C31-1904-8572AB1E114E}"/>
          </ac:spMkLst>
        </pc:spChg>
        <pc:spChg chg="del">
          <ac:chgData name="Michael Pan" userId="0ee21308d1ee2822" providerId="LiveId" clId="{B24CB63D-A092-4530-B74E-485C3BE3234D}" dt="2024-05-05T10:57:44.019" v="3106"/>
          <ac:spMkLst>
            <pc:docMk/>
            <pc:sldMk cId="1598252196" sldId="361"/>
            <ac:spMk id="41" creationId="{4E4490D0-3672-446A-AC12-B4830333BDDD}"/>
          </ac:spMkLst>
        </pc:spChg>
        <pc:spChg chg="del">
          <ac:chgData name="Michael Pan" userId="0ee21308d1ee2822" providerId="LiveId" clId="{B24CB63D-A092-4530-B74E-485C3BE3234D}" dt="2024-05-05T10:57:44.019" v="3106"/>
          <ac:spMkLst>
            <pc:docMk/>
            <pc:sldMk cId="1598252196" sldId="361"/>
            <ac:spMk id="42" creationId="{39CB82C2-DF65-4EC1-8280-F201D50F570B}"/>
          </ac:spMkLst>
        </pc:spChg>
        <pc:spChg chg="del">
          <ac:chgData name="Michael Pan" userId="0ee21308d1ee2822" providerId="LiveId" clId="{B24CB63D-A092-4530-B74E-485C3BE3234D}" dt="2024-05-05T10:57:44.019" v="3106"/>
          <ac:spMkLst>
            <pc:docMk/>
            <pc:sldMk cId="1598252196" sldId="361"/>
            <ac:spMk id="44" creationId="{8D0DE514-8876-4D18-A995-61A5C1F813F1}"/>
          </ac:spMkLst>
        </pc:spChg>
        <pc:spChg chg="del">
          <ac:chgData name="Michael Pan" userId="0ee21308d1ee2822" providerId="LiveId" clId="{B24CB63D-A092-4530-B74E-485C3BE3234D}" dt="2024-05-05T10:57:44.019" v="3106"/>
          <ac:spMkLst>
            <pc:docMk/>
            <pc:sldMk cId="1598252196" sldId="361"/>
            <ac:spMk id="45" creationId="{09DA791C-FFCF-422E-8775-BDA6C0E5ECF0}"/>
          </ac:spMkLst>
        </pc:spChg>
        <pc:spChg chg="del">
          <ac:chgData name="Michael Pan" userId="0ee21308d1ee2822" providerId="LiveId" clId="{B24CB63D-A092-4530-B74E-485C3BE3234D}" dt="2024-05-05T10:57:44.019" v="3106"/>
          <ac:spMkLst>
            <pc:docMk/>
            <pc:sldMk cId="1598252196" sldId="361"/>
            <ac:spMk id="46" creationId="{0DCF8855-3530-4F46-A4CB-3B6686EEE4BD}"/>
          </ac:spMkLst>
        </pc:spChg>
        <pc:picChg chg="del mod">
          <ac:chgData name="Michael Pan" userId="0ee21308d1ee2822" providerId="LiveId" clId="{B24CB63D-A092-4530-B74E-485C3BE3234D}" dt="2024-05-05T10:57:54.559" v="3110" actId="478"/>
          <ac:picMkLst>
            <pc:docMk/>
            <pc:sldMk cId="1598252196" sldId="361"/>
            <ac:picMk id="5" creationId="{14FB3FC8-739A-603A-CBC8-8601D0258EC3}"/>
          </ac:picMkLst>
        </pc:picChg>
        <pc:picChg chg="add del mod">
          <ac:chgData name="Michael Pan" userId="0ee21308d1ee2822" providerId="LiveId" clId="{B24CB63D-A092-4530-B74E-485C3BE3234D}" dt="2024-05-05T11:00:15.111" v="3171" actId="478"/>
          <ac:picMkLst>
            <pc:docMk/>
            <pc:sldMk cId="1598252196" sldId="361"/>
            <ac:picMk id="8" creationId="{11396B44-601D-05D3-13E6-04FF1CFC33D2}"/>
          </ac:picMkLst>
        </pc:picChg>
        <pc:picChg chg="add mod">
          <ac:chgData name="Michael Pan" userId="0ee21308d1ee2822" providerId="LiveId" clId="{B24CB63D-A092-4530-B74E-485C3BE3234D}" dt="2024-05-05T11:00:35.388" v="3189" actId="1076"/>
          <ac:picMkLst>
            <pc:docMk/>
            <pc:sldMk cId="1598252196" sldId="361"/>
            <ac:picMk id="10" creationId="{22C98C3D-73C7-E99A-B00C-7541FFC13FF4}"/>
          </ac:picMkLst>
        </pc:picChg>
        <pc:cxnChg chg="del">
          <ac:chgData name="Michael Pan" userId="0ee21308d1ee2822" providerId="LiveId" clId="{B24CB63D-A092-4530-B74E-485C3BE3234D}" dt="2024-05-05T10:57:44.019" v="3106"/>
          <ac:cxnSpMkLst>
            <pc:docMk/>
            <pc:sldMk cId="1598252196" sldId="361"/>
            <ac:cxnSpMk id="43" creationId="{7E1D4427-852B-4B37-8E76-0E9F1810BA2A}"/>
          </ac:cxnSpMkLst>
        </pc:cxnChg>
      </pc:sldChg>
      <pc:sldChg chg="addSp delSp modSp new mod">
        <pc:chgData name="Michael Pan" userId="0ee21308d1ee2822" providerId="LiveId" clId="{B24CB63D-A092-4530-B74E-485C3BE3234D}" dt="2024-05-05T11:07:24.014" v="3221" actId="20577"/>
        <pc:sldMkLst>
          <pc:docMk/>
          <pc:sldMk cId="3565645659" sldId="362"/>
        </pc:sldMkLst>
        <pc:spChg chg="mod">
          <ac:chgData name="Michael Pan" userId="0ee21308d1ee2822" providerId="LiveId" clId="{B24CB63D-A092-4530-B74E-485C3BE3234D}" dt="2024-05-05T11:07:24.014" v="3221" actId="20577"/>
          <ac:spMkLst>
            <pc:docMk/>
            <pc:sldMk cId="3565645659" sldId="362"/>
            <ac:spMk id="2" creationId="{CE5ADE64-2AB6-0CF3-7A5A-F02A86892266}"/>
          </ac:spMkLst>
        </pc:spChg>
        <pc:spChg chg="del">
          <ac:chgData name="Michael Pan" userId="0ee21308d1ee2822" providerId="LiveId" clId="{B24CB63D-A092-4530-B74E-485C3BE3234D}" dt="2024-05-05T10:59:51.290" v="3160" actId="478"/>
          <ac:spMkLst>
            <pc:docMk/>
            <pc:sldMk cId="3565645659" sldId="362"/>
            <ac:spMk id="3" creationId="{EC3AB79C-6F2B-9728-6157-A29EE815F1A3}"/>
          </ac:spMkLst>
        </pc:spChg>
        <pc:picChg chg="add mod">
          <ac:chgData name="Michael Pan" userId="0ee21308d1ee2822" providerId="LiveId" clId="{B24CB63D-A092-4530-B74E-485C3BE3234D}" dt="2024-05-05T10:59:55.375" v="3164" actId="1076"/>
          <ac:picMkLst>
            <pc:docMk/>
            <pc:sldMk cId="3565645659" sldId="362"/>
            <ac:picMk id="5" creationId="{CD9A9E80-0602-5C37-20D5-EA076BC2C84E}"/>
          </ac:picMkLst>
        </pc:picChg>
      </pc:sldChg>
      <pc:sldChg chg="addSp delSp modSp new mod setBg">
        <pc:chgData name="Michael Pan" userId="0ee21308d1ee2822" providerId="LiveId" clId="{B24CB63D-A092-4530-B74E-485C3BE3234D}" dt="2024-05-06T01:50:46.319" v="3346" actId="962"/>
        <pc:sldMkLst>
          <pc:docMk/>
          <pc:sldMk cId="3449115521" sldId="363"/>
        </pc:sldMkLst>
        <pc:spChg chg="mod">
          <ac:chgData name="Michael Pan" userId="0ee21308d1ee2822" providerId="LiveId" clId="{B24CB63D-A092-4530-B74E-485C3BE3234D}" dt="2024-05-06T01:49:35.555" v="3328" actId="20577"/>
          <ac:spMkLst>
            <pc:docMk/>
            <pc:sldMk cId="3449115521" sldId="363"/>
            <ac:spMk id="2" creationId="{0CF735EF-7AF2-9708-B7BA-981196F2B168}"/>
          </ac:spMkLst>
        </pc:spChg>
        <pc:spChg chg="del">
          <ac:chgData name="Michael Pan" userId="0ee21308d1ee2822" providerId="LiveId" clId="{B24CB63D-A092-4530-B74E-485C3BE3234D}" dt="2024-05-05T11:06:39.317" v="3206" actId="478"/>
          <ac:spMkLst>
            <pc:docMk/>
            <pc:sldMk cId="3449115521" sldId="363"/>
            <ac:spMk id="3" creationId="{6E098FF6-72CF-C0C7-175C-A6C1D76E3177}"/>
          </ac:spMkLst>
        </pc:spChg>
        <pc:spChg chg="add del">
          <ac:chgData name="Michael Pan" userId="0ee21308d1ee2822" providerId="LiveId" clId="{B24CB63D-A092-4530-B74E-485C3BE3234D}" dt="2024-05-06T01:50:45.275" v="3344" actId="26606"/>
          <ac:spMkLst>
            <pc:docMk/>
            <pc:sldMk cId="3449115521" sldId="363"/>
            <ac:spMk id="9" creationId="{4E4490D0-3672-446A-AC12-B4830333BDDD}"/>
          </ac:spMkLst>
        </pc:spChg>
        <pc:spChg chg="add del">
          <ac:chgData name="Michael Pan" userId="0ee21308d1ee2822" providerId="LiveId" clId="{B24CB63D-A092-4530-B74E-485C3BE3234D}" dt="2024-05-06T01:50:45.275" v="3344" actId="26606"/>
          <ac:spMkLst>
            <pc:docMk/>
            <pc:sldMk cId="3449115521" sldId="363"/>
            <ac:spMk id="11" creationId="{39CB82C2-DF65-4EC1-8280-F201D50F570B}"/>
          </ac:spMkLst>
        </pc:spChg>
        <pc:spChg chg="add del">
          <ac:chgData name="Michael Pan" userId="0ee21308d1ee2822" providerId="LiveId" clId="{B24CB63D-A092-4530-B74E-485C3BE3234D}" dt="2024-05-06T01:50:45.275" v="3344" actId="26606"/>
          <ac:spMkLst>
            <pc:docMk/>
            <pc:sldMk cId="3449115521" sldId="363"/>
            <ac:spMk id="15" creationId="{C4AAA502-5435-489E-9538-3A40E6C71461}"/>
          </ac:spMkLst>
        </pc:spChg>
        <pc:spChg chg="add del">
          <ac:chgData name="Michael Pan" userId="0ee21308d1ee2822" providerId="LiveId" clId="{B24CB63D-A092-4530-B74E-485C3BE3234D}" dt="2024-05-06T01:50:45.275" v="3344" actId="26606"/>
          <ac:spMkLst>
            <pc:docMk/>
            <pc:sldMk cId="3449115521" sldId="363"/>
            <ac:spMk id="19" creationId="{DE42378B-2E28-4810-8421-7A473A40E376}"/>
          </ac:spMkLst>
        </pc:spChg>
        <pc:spChg chg="add del">
          <ac:chgData name="Michael Pan" userId="0ee21308d1ee2822" providerId="LiveId" clId="{B24CB63D-A092-4530-B74E-485C3BE3234D}" dt="2024-05-06T01:50:45.275" v="3344" actId="26606"/>
          <ac:spMkLst>
            <pc:docMk/>
            <pc:sldMk cId="3449115521" sldId="363"/>
            <ac:spMk id="21" creationId="{0D91DD17-237F-4811-BC0E-128EB1BD7CFE}"/>
          </ac:spMkLst>
        </pc:spChg>
        <pc:spChg chg="add">
          <ac:chgData name="Michael Pan" userId="0ee21308d1ee2822" providerId="LiveId" clId="{B24CB63D-A092-4530-B74E-485C3BE3234D}" dt="2024-05-06T01:50:45.275" v="3344" actId="26606"/>
          <ac:spMkLst>
            <pc:docMk/>
            <pc:sldMk cId="3449115521" sldId="363"/>
            <ac:spMk id="26" creationId="{4E4490D0-3672-446A-AC12-B4830333BDDD}"/>
          </ac:spMkLst>
        </pc:spChg>
        <pc:spChg chg="add">
          <ac:chgData name="Michael Pan" userId="0ee21308d1ee2822" providerId="LiveId" clId="{B24CB63D-A092-4530-B74E-485C3BE3234D}" dt="2024-05-06T01:50:45.275" v="3344" actId="26606"/>
          <ac:spMkLst>
            <pc:docMk/>
            <pc:sldMk cId="3449115521" sldId="363"/>
            <ac:spMk id="28" creationId="{39CB82C2-DF65-4EC1-8280-F201D50F570B}"/>
          </ac:spMkLst>
        </pc:spChg>
        <pc:spChg chg="add">
          <ac:chgData name="Michael Pan" userId="0ee21308d1ee2822" providerId="LiveId" clId="{B24CB63D-A092-4530-B74E-485C3BE3234D}" dt="2024-05-06T01:50:45.275" v="3344" actId="26606"/>
          <ac:spMkLst>
            <pc:docMk/>
            <pc:sldMk cId="3449115521" sldId="363"/>
            <ac:spMk id="32" creationId="{C4AAA502-5435-489E-9538-3A40E6C71461}"/>
          </ac:spMkLst>
        </pc:spChg>
        <pc:spChg chg="add">
          <ac:chgData name="Michael Pan" userId="0ee21308d1ee2822" providerId="LiveId" clId="{B24CB63D-A092-4530-B74E-485C3BE3234D}" dt="2024-05-06T01:50:45.275" v="3344" actId="26606"/>
          <ac:spMkLst>
            <pc:docMk/>
            <pc:sldMk cId="3449115521" sldId="363"/>
            <ac:spMk id="36" creationId="{DE42378B-2E28-4810-8421-7A473A40E376}"/>
          </ac:spMkLst>
        </pc:spChg>
        <pc:spChg chg="add">
          <ac:chgData name="Michael Pan" userId="0ee21308d1ee2822" providerId="LiveId" clId="{B24CB63D-A092-4530-B74E-485C3BE3234D}" dt="2024-05-06T01:50:45.275" v="3344" actId="26606"/>
          <ac:spMkLst>
            <pc:docMk/>
            <pc:sldMk cId="3449115521" sldId="363"/>
            <ac:spMk id="38" creationId="{0D91DD17-237F-4811-BC0E-128EB1BD7CFE}"/>
          </ac:spMkLst>
        </pc:spChg>
        <pc:picChg chg="add del mod">
          <ac:chgData name="Michael Pan" userId="0ee21308d1ee2822" providerId="LiveId" clId="{B24CB63D-A092-4530-B74E-485C3BE3234D}" dt="2024-05-06T01:50:33.936" v="3341" actId="478"/>
          <ac:picMkLst>
            <pc:docMk/>
            <pc:sldMk cId="3449115521" sldId="363"/>
            <ac:picMk id="4" creationId="{E19AD332-3C7E-5706-0EDB-FEAF2C5CD526}"/>
          </ac:picMkLst>
        </pc:picChg>
        <pc:picChg chg="add del mod">
          <ac:chgData name="Michael Pan" userId="0ee21308d1ee2822" providerId="LiveId" clId="{B24CB63D-A092-4530-B74E-485C3BE3234D}" dt="2024-05-06T01:21:28.517" v="3305" actId="478"/>
          <ac:picMkLst>
            <pc:docMk/>
            <pc:sldMk cId="3449115521" sldId="363"/>
            <ac:picMk id="5" creationId="{4D1A0BE8-A802-3625-885C-E06B854D2167}"/>
          </ac:picMkLst>
        </pc:picChg>
        <pc:picChg chg="add mod">
          <ac:chgData name="Michael Pan" userId="0ee21308d1ee2822" providerId="LiveId" clId="{B24CB63D-A092-4530-B74E-485C3BE3234D}" dt="2024-05-06T01:50:46.319" v="3346" actId="962"/>
          <ac:picMkLst>
            <pc:docMk/>
            <pc:sldMk cId="3449115521" sldId="363"/>
            <ac:picMk id="5" creationId="{B37BB90A-A3CC-1B87-045B-ACC9F73F93D5}"/>
          </ac:picMkLst>
        </pc:picChg>
        <pc:cxnChg chg="add del">
          <ac:chgData name="Michael Pan" userId="0ee21308d1ee2822" providerId="LiveId" clId="{B24CB63D-A092-4530-B74E-485C3BE3234D}" dt="2024-05-06T01:50:45.275" v="3344" actId="26606"/>
          <ac:cxnSpMkLst>
            <pc:docMk/>
            <pc:sldMk cId="3449115521" sldId="363"/>
            <ac:cxnSpMk id="13" creationId="{7E1D4427-852B-4B37-8E76-0E9F1810BA2A}"/>
          </ac:cxnSpMkLst>
        </pc:cxnChg>
        <pc:cxnChg chg="add del">
          <ac:chgData name="Michael Pan" userId="0ee21308d1ee2822" providerId="LiveId" clId="{B24CB63D-A092-4530-B74E-485C3BE3234D}" dt="2024-05-06T01:50:45.275" v="3344" actId="26606"/>
          <ac:cxnSpMkLst>
            <pc:docMk/>
            <pc:sldMk cId="3449115521" sldId="363"/>
            <ac:cxnSpMk id="17" creationId="{C9AC0290-4702-4519-B0F4-C2A46880997B}"/>
          </ac:cxnSpMkLst>
        </pc:cxnChg>
        <pc:cxnChg chg="add">
          <ac:chgData name="Michael Pan" userId="0ee21308d1ee2822" providerId="LiveId" clId="{B24CB63D-A092-4530-B74E-485C3BE3234D}" dt="2024-05-06T01:50:45.275" v="3344" actId="26606"/>
          <ac:cxnSpMkLst>
            <pc:docMk/>
            <pc:sldMk cId="3449115521" sldId="363"/>
            <ac:cxnSpMk id="30" creationId="{7E1D4427-852B-4B37-8E76-0E9F1810BA2A}"/>
          </ac:cxnSpMkLst>
        </pc:cxnChg>
        <pc:cxnChg chg="add">
          <ac:chgData name="Michael Pan" userId="0ee21308d1ee2822" providerId="LiveId" clId="{B24CB63D-A092-4530-B74E-485C3BE3234D}" dt="2024-05-06T01:50:45.275" v="3344" actId="26606"/>
          <ac:cxnSpMkLst>
            <pc:docMk/>
            <pc:sldMk cId="3449115521" sldId="363"/>
            <ac:cxnSpMk id="34" creationId="{C9AC0290-4702-4519-B0F4-C2A46880997B}"/>
          </ac:cxnSpMkLst>
        </pc:cxnChg>
      </pc:sldChg>
    </pc:docChg>
  </pc:docChgLst>
  <pc:docChgLst>
    <pc:chgData name="Michael Pan" userId="0ee21308d1ee2822" providerId="LiveId" clId="{43A89ABA-71F9-42B4-9248-CBD0938E9006}"/>
    <pc:docChg chg="custSel addSld delSld modSld sldOrd">
      <pc:chgData name="Michael Pan" userId="0ee21308d1ee2822" providerId="LiveId" clId="{43A89ABA-71F9-42B4-9248-CBD0938E9006}" dt="2024-02-01T22:20:41.369" v="349"/>
      <pc:docMkLst>
        <pc:docMk/>
      </pc:docMkLst>
      <pc:sldChg chg="modSp mod">
        <pc:chgData name="Michael Pan" userId="0ee21308d1ee2822" providerId="LiveId" clId="{43A89ABA-71F9-42B4-9248-CBD0938E9006}" dt="2024-01-31T23:13:04.273" v="11" actId="20577"/>
        <pc:sldMkLst>
          <pc:docMk/>
          <pc:sldMk cId="4275947617" sldId="256"/>
        </pc:sldMkLst>
        <pc:spChg chg="mod">
          <ac:chgData name="Michael Pan" userId="0ee21308d1ee2822" providerId="LiveId" clId="{43A89ABA-71F9-42B4-9248-CBD0938E9006}" dt="2024-01-31T23:13:04.273" v="11" actId="20577"/>
          <ac:spMkLst>
            <pc:docMk/>
            <pc:sldMk cId="4275947617" sldId="256"/>
            <ac:spMk id="3" creationId="{E7383494-4617-AE3A-B29C-2254E0C7DA87}"/>
          </ac:spMkLst>
        </pc:spChg>
      </pc:sldChg>
      <pc:sldChg chg="del">
        <pc:chgData name="Michael Pan" userId="0ee21308d1ee2822" providerId="LiveId" clId="{43A89ABA-71F9-42B4-9248-CBD0938E9006}" dt="2024-01-31T23:21:03.817" v="12" actId="47"/>
        <pc:sldMkLst>
          <pc:docMk/>
          <pc:sldMk cId="1976836618" sldId="284"/>
        </pc:sldMkLst>
      </pc:sldChg>
      <pc:sldChg chg="del">
        <pc:chgData name="Michael Pan" userId="0ee21308d1ee2822" providerId="LiveId" clId="{43A89ABA-71F9-42B4-9248-CBD0938E9006}" dt="2024-01-31T23:21:04.464" v="13" actId="47"/>
        <pc:sldMkLst>
          <pc:docMk/>
          <pc:sldMk cId="2783282383" sldId="314"/>
        </pc:sldMkLst>
      </pc:sldChg>
      <pc:sldChg chg="addSp delSp modSp del mod delAnim">
        <pc:chgData name="Michael Pan" userId="0ee21308d1ee2822" providerId="LiveId" clId="{43A89ABA-71F9-42B4-9248-CBD0938E9006}" dt="2024-01-31T23:21:27.867" v="15" actId="47"/>
        <pc:sldMkLst>
          <pc:docMk/>
          <pc:sldMk cId="3254777928" sldId="316"/>
        </pc:sldMkLst>
        <pc:spChg chg="del">
          <ac:chgData name="Michael Pan" userId="0ee21308d1ee2822" providerId="LiveId" clId="{43A89ABA-71F9-42B4-9248-CBD0938E9006}" dt="2024-01-31T23:21:25.819" v="14" actId="478"/>
          <ac:spMkLst>
            <pc:docMk/>
            <pc:sldMk cId="3254777928" sldId="316"/>
            <ac:spMk id="3" creationId="{3F84100F-E3E8-CA42-962D-954DD4C0B6C5}"/>
          </ac:spMkLst>
        </pc:spChg>
        <pc:spChg chg="add mod">
          <ac:chgData name="Michael Pan" userId="0ee21308d1ee2822" providerId="LiveId" clId="{43A89ABA-71F9-42B4-9248-CBD0938E9006}" dt="2024-01-31T23:21:25.819" v="14" actId="478"/>
          <ac:spMkLst>
            <pc:docMk/>
            <pc:sldMk cId="3254777928" sldId="316"/>
            <ac:spMk id="5" creationId="{AACD895C-30B7-499D-4BD1-0C95D300654E}"/>
          </ac:spMkLst>
        </pc:spChg>
      </pc:sldChg>
      <pc:sldChg chg="addSp delSp modSp mod modAnim">
        <pc:chgData name="Michael Pan" userId="0ee21308d1ee2822" providerId="LiveId" clId="{43A89ABA-71F9-42B4-9248-CBD0938E9006}" dt="2024-02-01T22:16:03.789" v="346" actId="1076"/>
        <pc:sldMkLst>
          <pc:docMk/>
          <pc:sldMk cId="2512651764" sldId="317"/>
        </pc:sldMkLst>
        <pc:spChg chg="mod">
          <ac:chgData name="Michael Pan" userId="0ee21308d1ee2822" providerId="LiveId" clId="{43A89ABA-71F9-42B4-9248-CBD0938E9006}" dt="2024-01-31T23:31:19.146" v="38" actId="20577"/>
          <ac:spMkLst>
            <pc:docMk/>
            <pc:sldMk cId="2512651764" sldId="317"/>
            <ac:spMk id="2" creationId="{FE391CD4-7F49-4D44-994F-73088EB337DF}"/>
          </ac:spMkLst>
        </pc:spChg>
        <pc:spChg chg="del mod">
          <ac:chgData name="Michael Pan" userId="0ee21308d1ee2822" providerId="LiveId" clId="{43A89ABA-71F9-42B4-9248-CBD0938E9006}" dt="2024-02-01T22:15:08.855" v="339"/>
          <ac:spMkLst>
            <pc:docMk/>
            <pc:sldMk cId="2512651764" sldId="317"/>
            <ac:spMk id="3" creationId="{3F84100F-E3E8-CA42-962D-954DD4C0B6C5}"/>
          </ac:spMkLst>
        </pc:spChg>
        <pc:picChg chg="add mod">
          <ac:chgData name="Michael Pan" userId="0ee21308d1ee2822" providerId="LiveId" clId="{43A89ABA-71F9-42B4-9248-CBD0938E9006}" dt="2024-02-01T22:16:03.789" v="346" actId="1076"/>
          <ac:picMkLst>
            <pc:docMk/>
            <pc:sldMk cId="2512651764" sldId="317"/>
            <ac:picMk id="4" creationId="{6D01BFA8-8F3B-0F0E-EE46-EBF55948908B}"/>
          </ac:picMkLst>
        </pc:picChg>
      </pc:sldChg>
      <pc:sldChg chg="del">
        <pc:chgData name="Michael Pan" userId="0ee21308d1ee2822" providerId="LiveId" clId="{43A89ABA-71F9-42B4-9248-CBD0938E9006}" dt="2024-02-01T22:20:30.805" v="347" actId="47"/>
        <pc:sldMkLst>
          <pc:docMk/>
          <pc:sldMk cId="3266807773" sldId="318"/>
        </pc:sldMkLst>
      </pc:sldChg>
      <pc:sldChg chg="modSp mod">
        <pc:chgData name="Michael Pan" userId="0ee21308d1ee2822" providerId="LiveId" clId="{43A89ABA-71F9-42B4-9248-CBD0938E9006}" dt="2024-01-31T23:31:46.320" v="95" actId="20577"/>
        <pc:sldMkLst>
          <pc:docMk/>
          <pc:sldMk cId="2516327618" sldId="320"/>
        </pc:sldMkLst>
        <pc:spChg chg="mod">
          <ac:chgData name="Michael Pan" userId="0ee21308d1ee2822" providerId="LiveId" clId="{43A89ABA-71F9-42B4-9248-CBD0938E9006}" dt="2024-01-31T23:31:46.320" v="95" actId="20577"/>
          <ac:spMkLst>
            <pc:docMk/>
            <pc:sldMk cId="2516327618" sldId="320"/>
            <ac:spMk id="2" creationId="{63B5818E-3898-BC61-FCC1-0F9402DB6DD6}"/>
          </ac:spMkLst>
        </pc:spChg>
      </pc:sldChg>
      <pc:sldChg chg="add del">
        <pc:chgData name="Michael Pan" userId="0ee21308d1ee2822" providerId="LiveId" clId="{43A89ABA-71F9-42B4-9248-CBD0938E9006}" dt="2024-01-31T23:31:28.275" v="41" actId="47"/>
        <pc:sldMkLst>
          <pc:docMk/>
          <pc:sldMk cId="326948331" sldId="321"/>
        </pc:sldMkLst>
      </pc:sldChg>
      <pc:sldChg chg="modSp new mod">
        <pc:chgData name="Michael Pan" userId="0ee21308d1ee2822" providerId="LiveId" clId="{43A89ABA-71F9-42B4-9248-CBD0938E9006}" dt="2024-01-31T23:31:55.272" v="116" actId="20577"/>
        <pc:sldMkLst>
          <pc:docMk/>
          <pc:sldMk cId="1737858536" sldId="321"/>
        </pc:sldMkLst>
        <pc:spChg chg="mod">
          <ac:chgData name="Michael Pan" userId="0ee21308d1ee2822" providerId="LiveId" clId="{43A89ABA-71F9-42B4-9248-CBD0938E9006}" dt="2024-01-31T23:31:55.272" v="116" actId="20577"/>
          <ac:spMkLst>
            <pc:docMk/>
            <pc:sldMk cId="1737858536" sldId="321"/>
            <ac:spMk id="2" creationId="{C23D0206-6202-D969-E7D1-07B156DEC31D}"/>
          </ac:spMkLst>
        </pc:spChg>
      </pc:sldChg>
      <pc:sldChg chg="modSp new mod ord">
        <pc:chgData name="Michael Pan" userId="0ee21308d1ee2822" providerId="LiveId" clId="{43A89ABA-71F9-42B4-9248-CBD0938E9006}" dt="2024-02-01T22:20:41.369" v="349"/>
        <pc:sldMkLst>
          <pc:docMk/>
          <pc:sldMk cId="1320049700" sldId="322"/>
        </pc:sldMkLst>
        <pc:spChg chg="mod">
          <ac:chgData name="Michael Pan" userId="0ee21308d1ee2822" providerId="LiveId" clId="{43A89ABA-71F9-42B4-9248-CBD0938E9006}" dt="2024-01-31T23:33:19.246" v="126" actId="20577"/>
          <ac:spMkLst>
            <pc:docMk/>
            <pc:sldMk cId="1320049700" sldId="322"/>
            <ac:spMk id="2" creationId="{5B048410-056E-10AC-A59C-D61F55D2BDB3}"/>
          </ac:spMkLst>
        </pc:spChg>
        <pc:spChg chg="mod">
          <ac:chgData name="Michael Pan" userId="0ee21308d1ee2822" providerId="LiveId" clId="{43A89ABA-71F9-42B4-9248-CBD0938E9006}" dt="2024-01-31T23:33:56.374" v="338" actId="20577"/>
          <ac:spMkLst>
            <pc:docMk/>
            <pc:sldMk cId="1320049700" sldId="322"/>
            <ac:spMk id="3" creationId="{8E6D7016-09F1-D2B0-B1A6-B0F5BF6A4534}"/>
          </ac:spMkLst>
        </pc:spChg>
      </pc:sldChg>
    </pc:docChg>
  </pc:docChgLst>
  <pc:docChgLst>
    <pc:chgData name="Michael Pan" userId="0ee21308d1ee2822" providerId="LiveId" clId="{D1B1BE02-43DA-4984-940E-D0D850279101}"/>
    <pc:docChg chg="undo custSel addSld delSld modSld sldOrd">
      <pc:chgData name="Michael Pan" userId="0ee21308d1ee2822" providerId="LiveId" clId="{D1B1BE02-43DA-4984-940E-D0D850279101}" dt="2023-11-24T11:46:59.972" v="3826" actId="113"/>
      <pc:docMkLst>
        <pc:docMk/>
      </pc:docMkLst>
      <pc:sldChg chg="addSp delSp modSp new mod">
        <pc:chgData name="Michael Pan" userId="0ee21308d1ee2822" providerId="LiveId" clId="{D1B1BE02-43DA-4984-940E-D0D850279101}" dt="2023-11-23T07:33:54.734" v="45" actId="14100"/>
        <pc:sldMkLst>
          <pc:docMk/>
          <pc:sldMk cId="4275947617" sldId="256"/>
        </pc:sldMkLst>
        <pc:spChg chg="add del mod">
          <ac:chgData name="Michael Pan" userId="0ee21308d1ee2822" providerId="LiveId" clId="{D1B1BE02-43DA-4984-940E-D0D850279101}" dt="2023-11-23T07:33:52.093" v="43" actId="1076"/>
          <ac:spMkLst>
            <pc:docMk/>
            <pc:sldMk cId="4275947617" sldId="256"/>
            <ac:spMk id="2" creationId="{C8AC830A-859B-9374-5AD7-779B6769F4C8}"/>
          </ac:spMkLst>
        </pc:spChg>
        <pc:spChg chg="add del mod">
          <ac:chgData name="Michael Pan" userId="0ee21308d1ee2822" providerId="LiveId" clId="{D1B1BE02-43DA-4984-940E-D0D850279101}" dt="2023-11-23T07:33:54.734" v="45" actId="14100"/>
          <ac:spMkLst>
            <pc:docMk/>
            <pc:sldMk cId="4275947617" sldId="256"/>
            <ac:spMk id="3" creationId="{E7383494-4617-AE3A-B29C-2254E0C7DA87}"/>
          </ac:spMkLst>
        </pc:spChg>
      </pc:sldChg>
      <pc:sldChg chg="addSp delSp modSp add del mod">
        <pc:chgData name="Michael Pan" userId="0ee21308d1ee2822" providerId="LiveId" clId="{D1B1BE02-43DA-4984-940E-D0D850279101}" dt="2023-11-23T07:34:12.707" v="53" actId="47"/>
        <pc:sldMkLst>
          <pc:docMk/>
          <pc:sldMk cId="3904276624" sldId="257"/>
        </pc:sldMkLst>
        <pc:spChg chg="del mod">
          <ac:chgData name="Michael Pan" userId="0ee21308d1ee2822" providerId="LiveId" clId="{D1B1BE02-43DA-4984-940E-D0D850279101}" dt="2023-11-23T07:34:01.165" v="48" actId="478"/>
          <ac:spMkLst>
            <pc:docMk/>
            <pc:sldMk cId="3904276624" sldId="257"/>
            <ac:spMk id="2" creationId="{C8AC830A-859B-9374-5AD7-779B6769F4C8}"/>
          </ac:spMkLst>
        </pc:spChg>
        <pc:spChg chg="del">
          <ac:chgData name="Michael Pan" userId="0ee21308d1ee2822" providerId="LiveId" clId="{D1B1BE02-43DA-4984-940E-D0D850279101}" dt="2023-11-23T07:34:02.467" v="49" actId="478"/>
          <ac:spMkLst>
            <pc:docMk/>
            <pc:sldMk cId="3904276624" sldId="257"/>
            <ac:spMk id="3" creationId="{E7383494-4617-AE3A-B29C-2254E0C7DA87}"/>
          </ac:spMkLst>
        </pc:spChg>
        <pc:spChg chg="add del mod">
          <ac:chgData name="Michael Pan" userId="0ee21308d1ee2822" providerId="LiveId" clId="{D1B1BE02-43DA-4984-940E-D0D850279101}" dt="2023-11-23T07:34:03.860" v="50" actId="478"/>
          <ac:spMkLst>
            <pc:docMk/>
            <pc:sldMk cId="3904276624" sldId="257"/>
            <ac:spMk id="5" creationId="{DFB33A39-5613-A9B4-7C22-958C34D0CCE4}"/>
          </ac:spMkLst>
        </pc:spChg>
        <pc:spChg chg="add del mod">
          <ac:chgData name="Michael Pan" userId="0ee21308d1ee2822" providerId="LiveId" clId="{D1B1BE02-43DA-4984-940E-D0D850279101}" dt="2023-11-23T07:34:04.790" v="51" actId="478"/>
          <ac:spMkLst>
            <pc:docMk/>
            <pc:sldMk cId="3904276624" sldId="257"/>
            <ac:spMk id="7" creationId="{ED1B2238-A481-DBD3-CC23-E1FA99BABC82}"/>
          </ac:spMkLst>
        </pc:spChg>
      </pc:sldChg>
      <pc:sldChg chg="modSp new mod">
        <pc:chgData name="Michael Pan" userId="0ee21308d1ee2822" providerId="LiveId" clId="{D1B1BE02-43DA-4984-940E-D0D850279101}" dt="2023-11-23T07:46:34.608" v="1549" actId="20577"/>
        <pc:sldMkLst>
          <pc:docMk/>
          <pc:sldMk cId="1344915728" sldId="258"/>
        </pc:sldMkLst>
        <pc:spChg chg="mod">
          <ac:chgData name="Michael Pan" userId="0ee21308d1ee2822" providerId="LiveId" clId="{D1B1BE02-43DA-4984-940E-D0D850279101}" dt="2023-11-23T07:35:37.895" v="174"/>
          <ac:spMkLst>
            <pc:docMk/>
            <pc:sldMk cId="1344915728" sldId="258"/>
            <ac:spMk id="2" creationId="{24552B5E-BE88-6981-5AB4-880252D49B1F}"/>
          </ac:spMkLst>
        </pc:spChg>
        <pc:spChg chg="mod">
          <ac:chgData name="Michael Pan" userId="0ee21308d1ee2822" providerId="LiveId" clId="{D1B1BE02-43DA-4984-940E-D0D850279101}" dt="2023-11-23T07:46:34.608" v="1549" actId="20577"/>
          <ac:spMkLst>
            <pc:docMk/>
            <pc:sldMk cId="1344915728" sldId="258"/>
            <ac:spMk id="3" creationId="{65C696B5-2C76-1709-7440-9D6E13704A6E}"/>
          </ac:spMkLst>
        </pc:spChg>
      </pc:sldChg>
      <pc:sldChg chg="modSp new del">
        <pc:chgData name="Michael Pan" userId="0ee21308d1ee2822" providerId="LiveId" clId="{D1B1BE02-43DA-4984-940E-D0D850279101}" dt="2023-11-23T07:35:57.630" v="207" actId="47"/>
        <pc:sldMkLst>
          <pc:docMk/>
          <pc:sldMk cId="422589265" sldId="259"/>
        </pc:sldMkLst>
        <pc:spChg chg="mod">
          <ac:chgData name="Michael Pan" userId="0ee21308d1ee2822" providerId="LiveId" clId="{D1B1BE02-43DA-4984-940E-D0D850279101}" dt="2023-11-23T07:35:37.895" v="174"/>
          <ac:spMkLst>
            <pc:docMk/>
            <pc:sldMk cId="422589265" sldId="259"/>
            <ac:spMk id="2" creationId="{BC6962A3-5C79-8BC6-8D36-812EBD7B2299}"/>
          </ac:spMkLst>
        </pc:spChg>
        <pc:spChg chg="mod">
          <ac:chgData name="Michael Pan" userId="0ee21308d1ee2822" providerId="LiveId" clId="{D1B1BE02-43DA-4984-940E-D0D850279101}" dt="2023-11-23T07:35:37.895" v="174"/>
          <ac:spMkLst>
            <pc:docMk/>
            <pc:sldMk cId="422589265" sldId="259"/>
            <ac:spMk id="3" creationId="{95594B49-19FE-841E-9647-B34ECC2CF68B}"/>
          </ac:spMkLst>
        </pc:spChg>
      </pc:sldChg>
      <pc:sldChg chg="modSp new mod">
        <pc:chgData name="Michael Pan" userId="0ee21308d1ee2822" providerId="LiveId" clId="{D1B1BE02-43DA-4984-940E-D0D850279101}" dt="2023-11-23T23:37:59.785" v="2191" actId="20577"/>
        <pc:sldMkLst>
          <pc:docMk/>
          <pc:sldMk cId="1581828139" sldId="259"/>
        </pc:sldMkLst>
        <pc:spChg chg="mod">
          <ac:chgData name="Michael Pan" userId="0ee21308d1ee2822" providerId="LiveId" clId="{D1B1BE02-43DA-4984-940E-D0D850279101}" dt="2023-11-23T07:41:48.730" v="1020" actId="20577"/>
          <ac:spMkLst>
            <pc:docMk/>
            <pc:sldMk cId="1581828139" sldId="259"/>
            <ac:spMk id="2" creationId="{DA03E6C3-22AE-AD49-E19E-5700E1BDE49E}"/>
          </ac:spMkLst>
        </pc:spChg>
        <pc:spChg chg="mod">
          <ac:chgData name="Michael Pan" userId="0ee21308d1ee2822" providerId="LiveId" clId="{D1B1BE02-43DA-4984-940E-D0D850279101}" dt="2023-11-23T23:37:59.785" v="2191" actId="20577"/>
          <ac:spMkLst>
            <pc:docMk/>
            <pc:sldMk cId="1581828139" sldId="259"/>
            <ac:spMk id="3" creationId="{AC0A383B-05C9-762E-D64F-D132D886F525}"/>
          </ac:spMkLst>
        </pc:spChg>
      </pc:sldChg>
      <pc:sldChg chg="modSp new mod">
        <pc:chgData name="Michael Pan" userId="0ee21308d1ee2822" providerId="LiveId" clId="{D1B1BE02-43DA-4984-940E-D0D850279101}" dt="2023-11-24T00:30:12.355" v="2285" actId="20577"/>
        <pc:sldMkLst>
          <pc:docMk/>
          <pc:sldMk cId="3384897434" sldId="260"/>
        </pc:sldMkLst>
        <pc:spChg chg="mod">
          <ac:chgData name="Michael Pan" userId="0ee21308d1ee2822" providerId="LiveId" clId="{D1B1BE02-43DA-4984-940E-D0D850279101}" dt="2023-11-23T07:46:46.477" v="1557" actId="20577"/>
          <ac:spMkLst>
            <pc:docMk/>
            <pc:sldMk cId="3384897434" sldId="260"/>
            <ac:spMk id="2" creationId="{530C09BA-23A7-5FBE-6FB6-A18573973D44}"/>
          </ac:spMkLst>
        </pc:spChg>
        <pc:spChg chg="mod">
          <ac:chgData name="Michael Pan" userId="0ee21308d1ee2822" providerId="LiveId" clId="{D1B1BE02-43DA-4984-940E-D0D850279101}" dt="2023-11-24T00:30:12.355" v="2285" actId="20577"/>
          <ac:spMkLst>
            <pc:docMk/>
            <pc:sldMk cId="3384897434" sldId="260"/>
            <ac:spMk id="3" creationId="{4DB32A21-6D1E-8FD1-C131-8BCD3B4C144F}"/>
          </ac:spMkLst>
        </pc:spChg>
      </pc:sldChg>
      <pc:sldChg chg="modSp new del">
        <pc:chgData name="Michael Pan" userId="0ee21308d1ee2822" providerId="LiveId" clId="{D1B1BE02-43DA-4984-940E-D0D850279101}" dt="2023-11-23T07:35:57.289" v="206" actId="47"/>
        <pc:sldMkLst>
          <pc:docMk/>
          <pc:sldMk cId="3864884171" sldId="260"/>
        </pc:sldMkLst>
        <pc:spChg chg="mod">
          <ac:chgData name="Michael Pan" userId="0ee21308d1ee2822" providerId="LiveId" clId="{D1B1BE02-43DA-4984-940E-D0D850279101}" dt="2023-11-23T07:35:37.895" v="174"/>
          <ac:spMkLst>
            <pc:docMk/>
            <pc:sldMk cId="3864884171" sldId="260"/>
            <ac:spMk id="2" creationId="{B6A184D7-3E26-B220-7ABE-BE2DCA9A3533}"/>
          </ac:spMkLst>
        </pc:spChg>
        <pc:spChg chg="mod">
          <ac:chgData name="Michael Pan" userId="0ee21308d1ee2822" providerId="LiveId" clId="{D1B1BE02-43DA-4984-940E-D0D850279101}" dt="2023-11-23T07:35:37.895" v="174"/>
          <ac:spMkLst>
            <pc:docMk/>
            <pc:sldMk cId="3864884171" sldId="260"/>
            <ac:spMk id="3" creationId="{E428ACAE-8E41-952B-5A7C-7F19D902D99A}"/>
          </ac:spMkLst>
        </pc:spChg>
      </pc:sldChg>
      <pc:sldChg chg="modSp new mod">
        <pc:chgData name="Michael Pan" userId="0ee21308d1ee2822" providerId="LiveId" clId="{D1B1BE02-43DA-4984-940E-D0D850279101}" dt="2023-11-24T08:13:58.063" v="3032" actId="20577"/>
        <pc:sldMkLst>
          <pc:docMk/>
          <pc:sldMk cId="1345538821" sldId="261"/>
        </pc:sldMkLst>
        <pc:spChg chg="mod">
          <ac:chgData name="Michael Pan" userId="0ee21308d1ee2822" providerId="LiveId" clId="{D1B1BE02-43DA-4984-940E-D0D850279101}" dt="2023-11-23T07:52:13.765" v="1565" actId="20577"/>
          <ac:spMkLst>
            <pc:docMk/>
            <pc:sldMk cId="1345538821" sldId="261"/>
            <ac:spMk id="2" creationId="{FE261305-895F-A7F7-1444-9FBD07362235}"/>
          </ac:spMkLst>
        </pc:spChg>
        <pc:spChg chg="mod">
          <ac:chgData name="Michael Pan" userId="0ee21308d1ee2822" providerId="LiveId" clId="{D1B1BE02-43DA-4984-940E-D0D850279101}" dt="2023-11-24T08:13:58.063" v="3032" actId="20577"/>
          <ac:spMkLst>
            <pc:docMk/>
            <pc:sldMk cId="1345538821" sldId="261"/>
            <ac:spMk id="3" creationId="{99CE2313-628A-E10F-F9A4-BCBA673C8B32}"/>
          </ac:spMkLst>
        </pc:spChg>
      </pc:sldChg>
      <pc:sldChg chg="modSp new mod ord">
        <pc:chgData name="Michael Pan" userId="0ee21308d1ee2822" providerId="LiveId" clId="{D1B1BE02-43DA-4984-940E-D0D850279101}" dt="2023-11-23T08:00:45.119" v="2162" actId="20577"/>
        <pc:sldMkLst>
          <pc:docMk/>
          <pc:sldMk cId="2491977517" sldId="262"/>
        </pc:sldMkLst>
        <pc:spChg chg="mod">
          <ac:chgData name="Michael Pan" userId="0ee21308d1ee2822" providerId="LiveId" clId="{D1B1BE02-43DA-4984-940E-D0D850279101}" dt="2023-11-23T08:00:45.119" v="2162" actId="20577"/>
          <ac:spMkLst>
            <pc:docMk/>
            <pc:sldMk cId="2491977517" sldId="262"/>
            <ac:spMk id="2" creationId="{F6713289-790E-C53A-03C2-26C015CE3CF4}"/>
          </ac:spMkLst>
        </pc:spChg>
        <pc:spChg chg="mod">
          <ac:chgData name="Michael Pan" userId="0ee21308d1ee2822" providerId="LiveId" clId="{D1B1BE02-43DA-4984-940E-D0D850279101}" dt="2023-11-23T08:00:28.639" v="2130" actId="20577"/>
          <ac:spMkLst>
            <pc:docMk/>
            <pc:sldMk cId="2491977517" sldId="262"/>
            <ac:spMk id="3" creationId="{ACA3E34A-8A63-D291-C68B-9AFC735606D4}"/>
          </ac:spMkLst>
        </pc:spChg>
      </pc:sldChg>
      <pc:sldChg chg="modSp new mod">
        <pc:chgData name="Michael Pan" userId="0ee21308d1ee2822" providerId="LiveId" clId="{D1B1BE02-43DA-4984-940E-D0D850279101}" dt="2023-11-23T07:54:18.322" v="1633" actId="20577"/>
        <pc:sldMkLst>
          <pc:docMk/>
          <pc:sldMk cId="458058844" sldId="263"/>
        </pc:sldMkLst>
        <pc:spChg chg="mod">
          <ac:chgData name="Michael Pan" userId="0ee21308d1ee2822" providerId="LiveId" clId="{D1B1BE02-43DA-4984-940E-D0D850279101}" dt="2023-11-23T07:54:18.322" v="1633" actId="20577"/>
          <ac:spMkLst>
            <pc:docMk/>
            <pc:sldMk cId="458058844" sldId="263"/>
            <ac:spMk id="2" creationId="{642123F2-6D12-FB64-BD32-980885DC4C91}"/>
          </ac:spMkLst>
        </pc:spChg>
      </pc:sldChg>
      <pc:sldChg chg="modSp add del mod ord">
        <pc:chgData name="Michael Pan" userId="0ee21308d1ee2822" providerId="LiveId" clId="{D1B1BE02-43DA-4984-940E-D0D850279101}" dt="2023-11-23T07:54:09.691" v="1620" actId="47"/>
        <pc:sldMkLst>
          <pc:docMk/>
          <pc:sldMk cId="3554887716" sldId="263"/>
        </pc:sldMkLst>
        <pc:spChg chg="mod">
          <ac:chgData name="Michael Pan" userId="0ee21308d1ee2822" providerId="LiveId" clId="{D1B1BE02-43DA-4984-940E-D0D850279101}" dt="2023-11-23T07:54:05.367" v="1619" actId="20577"/>
          <ac:spMkLst>
            <pc:docMk/>
            <pc:sldMk cId="3554887716" sldId="263"/>
            <ac:spMk id="2" creationId="{C8AC830A-859B-9374-5AD7-779B6769F4C8}"/>
          </ac:spMkLst>
        </pc:spChg>
      </pc:sldChg>
      <pc:sldChg chg="modSp new mod">
        <pc:chgData name="Michael Pan" userId="0ee21308d1ee2822" providerId="LiveId" clId="{D1B1BE02-43DA-4984-940E-D0D850279101}" dt="2023-11-24T08:13:14.216" v="2915" actId="20577"/>
        <pc:sldMkLst>
          <pc:docMk/>
          <pc:sldMk cId="72756598" sldId="264"/>
        </pc:sldMkLst>
        <pc:spChg chg="mod">
          <ac:chgData name="Michael Pan" userId="0ee21308d1ee2822" providerId="LiveId" clId="{D1B1BE02-43DA-4984-940E-D0D850279101}" dt="2023-11-23T08:01:35.799" v="2168" actId="20577"/>
          <ac:spMkLst>
            <pc:docMk/>
            <pc:sldMk cId="72756598" sldId="264"/>
            <ac:spMk id="2" creationId="{FC31F081-4FC4-3EEA-06BC-C6DA99A5E45E}"/>
          </ac:spMkLst>
        </pc:spChg>
        <pc:spChg chg="mod">
          <ac:chgData name="Michael Pan" userId="0ee21308d1ee2822" providerId="LiveId" clId="{D1B1BE02-43DA-4984-940E-D0D850279101}" dt="2023-11-24T08:13:14.216" v="2915" actId="20577"/>
          <ac:spMkLst>
            <pc:docMk/>
            <pc:sldMk cId="72756598" sldId="264"/>
            <ac:spMk id="3" creationId="{3808A0D9-0C9D-DA3D-9C3F-C10EF9EFADDE}"/>
          </ac:spMkLst>
        </pc:spChg>
      </pc:sldChg>
      <pc:sldChg chg="modSp new mod">
        <pc:chgData name="Michael Pan" userId="0ee21308d1ee2822" providerId="LiveId" clId="{D1B1BE02-43DA-4984-940E-D0D850279101}" dt="2023-11-24T11:46:59.972" v="3826" actId="113"/>
        <pc:sldMkLst>
          <pc:docMk/>
          <pc:sldMk cId="2763339589" sldId="265"/>
        </pc:sldMkLst>
        <pc:spChg chg="mod">
          <ac:chgData name="Michael Pan" userId="0ee21308d1ee2822" providerId="LiveId" clId="{D1B1BE02-43DA-4984-940E-D0D850279101}" dt="2023-11-23T08:01:46.402" v="2176" actId="20577"/>
          <ac:spMkLst>
            <pc:docMk/>
            <pc:sldMk cId="2763339589" sldId="265"/>
            <ac:spMk id="2" creationId="{41B2B0E0-B2C4-8F11-9C67-897759F89B68}"/>
          </ac:spMkLst>
        </pc:spChg>
        <pc:spChg chg="mod">
          <ac:chgData name="Michael Pan" userId="0ee21308d1ee2822" providerId="LiveId" clId="{D1B1BE02-43DA-4984-940E-D0D850279101}" dt="2023-11-24T11:46:59.972" v="3826" actId="113"/>
          <ac:spMkLst>
            <pc:docMk/>
            <pc:sldMk cId="2763339589" sldId="265"/>
            <ac:spMk id="3" creationId="{98E5DC87-E4D6-CC97-CB15-8C5F7A9E114E}"/>
          </ac:spMkLst>
        </pc:spChg>
      </pc:sldChg>
      <pc:sldChg chg="modSp new mod">
        <pc:chgData name="Michael Pan" userId="0ee21308d1ee2822" providerId="LiveId" clId="{D1B1BE02-43DA-4984-940E-D0D850279101}" dt="2023-11-24T11:37:38.745" v="3823" actId="20577"/>
        <pc:sldMkLst>
          <pc:docMk/>
          <pc:sldMk cId="2432042277" sldId="266"/>
        </pc:sldMkLst>
        <pc:spChg chg="mod">
          <ac:chgData name="Michael Pan" userId="0ee21308d1ee2822" providerId="LiveId" clId="{D1B1BE02-43DA-4984-940E-D0D850279101}" dt="2023-11-24T11:33:37.887" v="3443" actId="20577"/>
          <ac:spMkLst>
            <pc:docMk/>
            <pc:sldMk cId="2432042277" sldId="266"/>
            <ac:spMk id="2" creationId="{13582E92-95E7-98BA-A19A-F136BF3B3D43}"/>
          </ac:spMkLst>
        </pc:spChg>
        <pc:spChg chg="mod">
          <ac:chgData name="Michael Pan" userId="0ee21308d1ee2822" providerId="LiveId" clId="{D1B1BE02-43DA-4984-940E-D0D850279101}" dt="2023-11-24T11:37:38.745" v="3823" actId="20577"/>
          <ac:spMkLst>
            <pc:docMk/>
            <pc:sldMk cId="2432042277" sldId="266"/>
            <ac:spMk id="3" creationId="{9DEED5B5-7FF8-7CCE-5E33-D18DCEC1F3FF}"/>
          </ac:spMkLst>
        </pc:spChg>
      </pc:sldChg>
    </pc:docChg>
  </pc:docChgLst>
  <pc:docChgLst>
    <pc:chgData name="Michael Pan" userId="0ee21308d1ee2822" providerId="LiveId" clId="{9C8D08E1-0B0E-414C-A8DE-D9974D832216}"/>
    <pc:docChg chg="undo custSel addSld delSld modSld sldOrd">
      <pc:chgData name="Michael Pan" userId="0ee21308d1ee2822" providerId="LiveId" clId="{9C8D08E1-0B0E-414C-A8DE-D9974D832216}" dt="2024-01-05T00:00:01.492" v="5256" actId="47"/>
      <pc:docMkLst>
        <pc:docMk/>
      </pc:docMkLst>
      <pc:sldChg chg="modSp mod">
        <pc:chgData name="Michael Pan" userId="0ee21308d1ee2822" providerId="LiveId" clId="{9C8D08E1-0B0E-414C-A8DE-D9974D832216}" dt="2024-01-04T08:36:34.626" v="9" actId="20577"/>
        <pc:sldMkLst>
          <pc:docMk/>
          <pc:sldMk cId="4275947617" sldId="256"/>
        </pc:sldMkLst>
        <pc:spChg chg="mod">
          <ac:chgData name="Michael Pan" userId="0ee21308d1ee2822" providerId="LiveId" clId="{9C8D08E1-0B0E-414C-A8DE-D9974D832216}" dt="2024-01-04T08:36:34.626" v="9" actId="20577"/>
          <ac:spMkLst>
            <pc:docMk/>
            <pc:sldMk cId="4275947617" sldId="256"/>
            <ac:spMk id="3" creationId="{E7383494-4617-AE3A-B29C-2254E0C7DA87}"/>
          </ac:spMkLst>
        </pc:spChg>
      </pc:sldChg>
      <pc:sldChg chg="del">
        <pc:chgData name="Michael Pan" userId="0ee21308d1ee2822" providerId="LiveId" clId="{9C8D08E1-0B0E-414C-A8DE-D9974D832216}" dt="2024-01-04T08:41:22.858" v="10" actId="47"/>
        <pc:sldMkLst>
          <pc:docMk/>
          <pc:sldMk cId="1344915728" sldId="258"/>
        </pc:sldMkLst>
      </pc:sldChg>
      <pc:sldChg chg="del">
        <pc:chgData name="Michael Pan" userId="0ee21308d1ee2822" providerId="LiveId" clId="{9C8D08E1-0B0E-414C-A8DE-D9974D832216}" dt="2024-01-04T08:41:26.704" v="11" actId="47"/>
        <pc:sldMkLst>
          <pc:docMk/>
          <pc:sldMk cId="1581828139" sldId="259"/>
        </pc:sldMkLst>
      </pc:sldChg>
      <pc:sldChg chg="del">
        <pc:chgData name="Michael Pan" userId="0ee21308d1ee2822" providerId="LiveId" clId="{9C8D08E1-0B0E-414C-A8DE-D9974D832216}" dt="2024-01-04T08:41:34.281" v="12" actId="47"/>
        <pc:sldMkLst>
          <pc:docMk/>
          <pc:sldMk cId="3384897434" sldId="260"/>
        </pc:sldMkLst>
      </pc:sldChg>
      <pc:sldChg chg="addSp delSp modSp mod">
        <pc:chgData name="Michael Pan" userId="0ee21308d1ee2822" providerId="LiveId" clId="{9C8D08E1-0B0E-414C-A8DE-D9974D832216}" dt="2024-01-04T23:46:48.069" v="5153" actId="20577"/>
        <pc:sldMkLst>
          <pc:docMk/>
          <pc:sldMk cId="1345538821" sldId="261"/>
        </pc:sldMkLst>
        <pc:spChg chg="mod">
          <ac:chgData name="Michael Pan" userId="0ee21308d1ee2822" providerId="LiveId" clId="{9C8D08E1-0B0E-414C-A8DE-D9974D832216}" dt="2024-01-04T09:10:51.584" v="1863" actId="20577"/>
          <ac:spMkLst>
            <pc:docMk/>
            <pc:sldMk cId="1345538821" sldId="261"/>
            <ac:spMk id="2" creationId="{FE261305-895F-A7F7-1444-9FBD07362235}"/>
          </ac:spMkLst>
        </pc:spChg>
        <pc:spChg chg="del">
          <ac:chgData name="Michael Pan" userId="0ee21308d1ee2822" providerId="LiveId" clId="{9C8D08E1-0B0E-414C-A8DE-D9974D832216}" dt="2024-01-04T08:41:45.358" v="13" actId="478"/>
          <ac:spMkLst>
            <pc:docMk/>
            <pc:sldMk cId="1345538821" sldId="261"/>
            <ac:spMk id="3" creationId="{99CE2313-628A-E10F-F9A4-BCBA673C8B32}"/>
          </ac:spMkLst>
        </pc:spChg>
        <pc:spChg chg="add mod">
          <ac:chgData name="Michael Pan" userId="0ee21308d1ee2822" providerId="LiveId" clId="{9C8D08E1-0B0E-414C-A8DE-D9974D832216}" dt="2024-01-04T23:46:48.069" v="5153" actId="20577"/>
          <ac:spMkLst>
            <pc:docMk/>
            <pc:sldMk cId="1345538821" sldId="261"/>
            <ac:spMk id="5" creationId="{CF49F4BA-BACB-4035-6DDA-1D56110DBBCA}"/>
          </ac:spMkLst>
        </pc:spChg>
      </pc:sldChg>
      <pc:sldChg chg="del">
        <pc:chgData name="Michael Pan" userId="0ee21308d1ee2822" providerId="LiveId" clId="{9C8D08E1-0B0E-414C-A8DE-D9974D832216}" dt="2024-01-04T08:53:07.403" v="443" actId="47"/>
        <pc:sldMkLst>
          <pc:docMk/>
          <pc:sldMk cId="2491977517" sldId="262"/>
        </pc:sldMkLst>
      </pc:sldChg>
      <pc:sldChg chg="modSp mod ord">
        <pc:chgData name="Michael Pan" userId="0ee21308d1ee2822" providerId="LiveId" clId="{9C8D08E1-0B0E-414C-A8DE-D9974D832216}" dt="2024-01-04T08:41:58.234" v="40" actId="20577"/>
        <pc:sldMkLst>
          <pc:docMk/>
          <pc:sldMk cId="458058844" sldId="263"/>
        </pc:sldMkLst>
        <pc:spChg chg="mod">
          <ac:chgData name="Michael Pan" userId="0ee21308d1ee2822" providerId="LiveId" clId="{9C8D08E1-0B0E-414C-A8DE-D9974D832216}" dt="2024-01-04T08:41:58.234" v="40" actId="20577"/>
          <ac:spMkLst>
            <pc:docMk/>
            <pc:sldMk cId="458058844" sldId="263"/>
            <ac:spMk id="2" creationId="{642123F2-6D12-FB64-BD32-980885DC4C91}"/>
          </ac:spMkLst>
        </pc:spChg>
      </pc:sldChg>
      <pc:sldChg chg="del">
        <pc:chgData name="Michael Pan" userId="0ee21308d1ee2822" providerId="LiveId" clId="{9C8D08E1-0B0E-414C-A8DE-D9974D832216}" dt="2024-01-04T08:53:07.403" v="443" actId="47"/>
        <pc:sldMkLst>
          <pc:docMk/>
          <pc:sldMk cId="72756598" sldId="264"/>
        </pc:sldMkLst>
      </pc:sldChg>
      <pc:sldChg chg="del">
        <pc:chgData name="Michael Pan" userId="0ee21308d1ee2822" providerId="LiveId" clId="{9C8D08E1-0B0E-414C-A8DE-D9974D832216}" dt="2024-01-04T08:53:07.403" v="443" actId="47"/>
        <pc:sldMkLst>
          <pc:docMk/>
          <pc:sldMk cId="2763339589" sldId="265"/>
        </pc:sldMkLst>
      </pc:sldChg>
      <pc:sldChg chg="del">
        <pc:chgData name="Michael Pan" userId="0ee21308d1ee2822" providerId="LiveId" clId="{9C8D08E1-0B0E-414C-A8DE-D9974D832216}" dt="2024-01-04T08:53:10.749" v="444" actId="47"/>
        <pc:sldMkLst>
          <pc:docMk/>
          <pc:sldMk cId="2432042277" sldId="266"/>
        </pc:sldMkLst>
      </pc:sldChg>
      <pc:sldChg chg="addSp delSp modSp add mod">
        <pc:chgData name="Michael Pan" userId="0ee21308d1ee2822" providerId="LiveId" clId="{9C8D08E1-0B0E-414C-A8DE-D9974D832216}" dt="2024-01-04T09:12:01.679" v="1973" actId="1076"/>
        <pc:sldMkLst>
          <pc:docMk/>
          <pc:sldMk cId="1171115507" sldId="267"/>
        </pc:sldMkLst>
        <pc:spChg chg="mod">
          <ac:chgData name="Michael Pan" userId="0ee21308d1ee2822" providerId="LiveId" clId="{9C8D08E1-0B0E-414C-A8DE-D9974D832216}" dt="2024-01-04T08:52:26.589" v="429" actId="20577"/>
          <ac:spMkLst>
            <pc:docMk/>
            <pc:sldMk cId="1171115507" sldId="267"/>
            <ac:spMk id="2" creationId="{F6713289-790E-C53A-03C2-26C015CE3CF4}"/>
          </ac:spMkLst>
        </pc:spChg>
        <pc:spChg chg="mod">
          <ac:chgData name="Michael Pan" userId="0ee21308d1ee2822" providerId="LiveId" clId="{9C8D08E1-0B0E-414C-A8DE-D9974D832216}" dt="2024-01-04T08:48:25.644" v="209" actId="20577"/>
          <ac:spMkLst>
            <pc:docMk/>
            <pc:sldMk cId="1171115507" sldId="267"/>
            <ac:spMk id="3" creationId="{ACA3E34A-8A63-D291-C68B-9AFC735606D4}"/>
          </ac:spMkLst>
        </pc:spChg>
        <pc:spChg chg="add mod">
          <ac:chgData name="Michael Pan" userId="0ee21308d1ee2822" providerId="LiveId" clId="{9C8D08E1-0B0E-414C-A8DE-D9974D832216}" dt="2024-01-04T09:12:01.679" v="1973" actId="1076"/>
          <ac:spMkLst>
            <pc:docMk/>
            <pc:sldMk cId="1171115507" sldId="267"/>
            <ac:spMk id="10" creationId="{86B20CF6-128D-E2F8-9606-6679D44D8302}"/>
          </ac:spMkLst>
        </pc:spChg>
        <pc:picChg chg="add mod">
          <ac:chgData name="Michael Pan" userId="0ee21308d1ee2822" providerId="LiveId" clId="{9C8D08E1-0B0E-414C-A8DE-D9974D832216}" dt="2024-01-04T08:50:40.644" v="407" actId="1076"/>
          <ac:picMkLst>
            <pc:docMk/>
            <pc:sldMk cId="1171115507" sldId="267"/>
            <ac:picMk id="5" creationId="{EEC2E049-51CA-E445-2D76-652A05A4EEAE}"/>
          </ac:picMkLst>
        </pc:picChg>
        <pc:picChg chg="add del mod">
          <ac:chgData name="Michael Pan" userId="0ee21308d1ee2822" providerId="LiveId" clId="{9C8D08E1-0B0E-414C-A8DE-D9974D832216}" dt="2024-01-04T08:49:46.599" v="241" actId="21"/>
          <ac:picMkLst>
            <pc:docMk/>
            <pc:sldMk cId="1171115507" sldId="267"/>
            <ac:picMk id="7" creationId="{F3845C17-02B0-29D1-A1CE-EC91BBC29375}"/>
          </ac:picMkLst>
        </pc:picChg>
        <pc:picChg chg="add del mod">
          <ac:chgData name="Michael Pan" userId="0ee21308d1ee2822" providerId="LiveId" clId="{9C8D08E1-0B0E-414C-A8DE-D9974D832216}" dt="2024-01-04T08:49:19.922" v="219" actId="478"/>
          <ac:picMkLst>
            <pc:docMk/>
            <pc:sldMk cId="1171115507" sldId="267"/>
            <ac:picMk id="8" creationId="{6561B235-3D00-D717-4047-3177B3F6B861}"/>
          </ac:picMkLst>
        </pc:picChg>
        <pc:picChg chg="add mod">
          <ac:chgData name="Michael Pan" userId="0ee21308d1ee2822" providerId="LiveId" clId="{9C8D08E1-0B0E-414C-A8DE-D9974D832216}" dt="2024-01-04T08:50:39.629" v="405" actId="1076"/>
          <ac:picMkLst>
            <pc:docMk/>
            <pc:sldMk cId="1171115507" sldId="267"/>
            <ac:picMk id="1026" creationId="{2EE8E367-5D4F-4AEC-6588-6FB67ED5E554}"/>
          </ac:picMkLst>
        </pc:picChg>
        <pc:picChg chg="add del mod">
          <ac:chgData name="Michael Pan" userId="0ee21308d1ee2822" providerId="LiveId" clId="{9C8D08E1-0B0E-414C-A8DE-D9974D832216}" dt="2024-01-04T08:49:46.599" v="241" actId="21"/>
          <ac:picMkLst>
            <pc:docMk/>
            <pc:sldMk cId="1171115507" sldId="267"/>
            <ac:picMk id="1028" creationId="{2A9CFA20-72F1-4603-707B-4A1F0A8F2D0D}"/>
          </ac:picMkLst>
        </pc:picChg>
      </pc:sldChg>
      <pc:sldChg chg="addSp modSp new mod">
        <pc:chgData name="Michael Pan" userId="0ee21308d1ee2822" providerId="LiveId" clId="{9C8D08E1-0B0E-414C-A8DE-D9974D832216}" dt="2024-01-04T08:56:07.813" v="487" actId="20577"/>
        <pc:sldMkLst>
          <pc:docMk/>
          <pc:sldMk cId="2094797522" sldId="268"/>
        </pc:sldMkLst>
        <pc:spChg chg="mod">
          <ac:chgData name="Michael Pan" userId="0ee21308d1ee2822" providerId="LiveId" clId="{9C8D08E1-0B0E-414C-A8DE-D9974D832216}" dt="2024-01-04T08:52:40.436" v="442"/>
          <ac:spMkLst>
            <pc:docMk/>
            <pc:sldMk cId="2094797522" sldId="268"/>
            <ac:spMk id="2" creationId="{804395E4-1229-DCDB-F76C-AC04E681CBAE}"/>
          </ac:spMkLst>
        </pc:spChg>
        <pc:spChg chg="mod">
          <ac:chgData name="Michael Pan" userId="0ee21308d1ee2822" providerId="LiveId" clId="{9C8D08E1-0B0E-414C-A8DE-D9974D832216}" dt="2024-01-04T08:56:07.813" v="487" actId="20577"/>
          <ac:spMkLst>
            <pc:docMk/>
            <pc:sldMk cId="2094797522" sldId="268"/>
            <ac:spMk id="3" creationId="{31954B3D-F058-9276-8D15-7BE49071730A}"/>
          </ac:spMkLst>
        </pc:spChg>
        <pc:picChg chg="add mod">
          <ac:chgData name="Michael Pan" userId="0ee21308d1ee2822" providerId="LiveId" clId="{9C8D08E1-0B0E-414C-A8DE-D9974D832216}" dt="2024-01-04T08:56:05.131" v="474" actId="1076"/>
          <ac:picMkLst>
            <pc:docMk/>
            <pc:sldMk cId="2094797522" sldId="268"/>
            <ac:picMk id="4" creationId="{BA765B42-C894-1552-BF61-ED3DC68F0A5B}"/>
          </ac:picMkLst>
        </pc:picChg>
        <pc:picChg chg="add mod">
          <ac:chgData name="Michael Pan" userId="0ee21308d1ee2822" providerId="LiveId" clId="{9C8D08E1-0B0E-414C-A8DE-D9974D832216}" dt="2024-01-04T08:56:04.184" v="473" actId="1076"/>
          <ac:picMkLst>
            <pc:docMk/>
            <pc:sldMk cId="2094797522" sldId="268"/>
            <ac:picMk id="5" creationId="{B620F97E-ECD1-AB81-E543-E0A4AA871E34}"/>
          </ac:picMkLst>
        </pc:picChg>
      </pc:sldChg>
      <pc:sldChg chg="addSp delSp modSp add mod">
        <pc:chgData name="Michael Pan" userId="0ee21308d1ee2822" providerId="LiveId" clId="{9C8D08E1-0B0E-414C-A8DE-D9974D832216}" dt="2024-01-04T09:12:51.614" v="2000" actId="20577"/>
        <pc:sldMkLst>
          <pc:docMk/>
          <pc:sldMk cId="2146614434" sldId="269"/>
        </pc:sldMkLst>
        <pc:spChg chg="mod">
          <ac:chgData name="Michael Pan" userId="0ee21308d1ee2822" providerId="LiveId" clId="{9C8D08E1-0B0E-414C-A8DE-D9974D832216}" dt="2024-01-04T08:52:32.714" v="441" actId="20577"/>
          <ac:spMkLst>
            <pc:docMk/>
            <pc:sldMk cId="2146614434" sldId="269"/>
            <ac:spMk id="2" creationId="{804395E4-1229-DCDB-F76C-AC04E681CBAE}"/>
          </ac:spMkLst>
        </pc:spChg>
        <pc:spChg chg="del mod">
          <ac:chgData name="Michael Pan" userId="0ee21308d1ee2822" providerId="LiveId" clId="{9C8D08E1-0B0E-414C-A8DE-D9974D832216}" dt="2024-01-04T08:56:51.375" v="491" actId="478"/>
          <ac:spMkLst>
            <pc:docMk/>
            <pc:sldMk cId="2146614434" sldId="269"/>
            <ac:spMk id="3" creationId="{31954B3D-F058-9276-8D15-7BE49071730A}"/>
          </ac:spMkLst>
        </pc:spChg>
        <pc:spChg chg="add mod">
          <ac:chgData name="Michael Pan" userId="0ee21308d1ee2822" providerId="LiveId" clId="{9C8D08E1-0B0E-414C-A8DE-D9974D832216}" dt="2024-01-04T09:10:05.185" v="1841" actId="313"/>
          <ac:spMkLst>
            <pc:docMk/>
            <pc:sldMk cId="2146614434" sldId="269"/>
            <ac:spMk id="12" creationId="{727E7B13-6BDC-F789-75CF-E804EA051EFB}"/>
          </ac:spMkLst>
        </pc:spChg>
        <pc:spChg chg="add mod">
          <ac:chgData name="Michael Pan" userId="0ee21308d1ee2822" providerId="LiveId" clId="{9C8D08E1-0B0E-414C-A8DE-D9974D832216}" dt="2024-01-04T09:12:51.614" v="2000" actId="20577"/>
          <ac:spMkLst>
            <pc:docMk/>
            <pc:sldMk cId="2146614434" sldId="269"/>
            <ac:spMk id="14" creationId="{66203761-C5D7-4354-E29E-06C2DB89D0F4}"/>
          </ac:spMkLst>
        </pc:spChg>
        <pc:picChg chg="del">
          <ac:chgData name="Michael Pan" userId="0ee21308d1ee2822" providerId="LiveId" clId="{9C8D08E1-0B0E-414C-A8DE-D9974D832216}" dt="2024-01-04T08:51:58.892" v="409" actId="478"/>
          <ac:picMkLst>
            <pc:docMk/>
            <pc:sldMk cId="2146614434" sldId="269"/>
            <ac:picMk id="4" creationId="{BA765B42-C894-1552-BF61-ED3DC68F0A5B}"/>
          </ac:picMkLst>
        </pc:picChg>
        <pc:picChg chg="del">
          <ac:chgData name="Michael Pan" userId="0ee21308d1ee2822" providerId="LiveId" clId="{9C8D08E1-0B0E-414C-A8DE-D9974D832216}" dt="2024-01-04T08:51:58.892" v="409" actId="478"/>
          <ac:picMkLst>
            <pc:docMk/>
            <pc:sldMk cId="2146614434" sldId="269"/>
            <ac:picMk id="5" creationId="{B620F97E-ECD1-AB81-E543-E0A4AA871E34}"/>
          </ac:picMkLst>
        </pc:picChg>
        <pc:picChg chg="add mod">
          <ac:chgData name="Michael Pan" userId="0ee21308d1ee2822" providerId="LiveId" clId="{9C8D08E1-0B0E-414C-A8DE-D9974D832216}" dt="2024-01-04T08:58:19.611" v="511" actId="14100"/>
          <ac:picMkLst>
            <pc:docMk/>
            <pc:sldMk cId="2146614434" sldId="269"/>
            <ac:picMk id="7" creationId="{5353EE33-7087-2A57-30C9-638621505245}"/>
          </ac:picMkLst>
        </pc:picChg>
        <pc:picChg chg="add mod">
          <ac:chgData name="Michael Pan" userId="0ee21308d1ee2822" providerId="LiveId" clId="{9C8D08E1-0B0E-414C-A8DE-D9974D832216}" dt="2024-01-04T08:58:23.284" v="513" actId="1076"/>
          <ac:picMkLst>
            <pc:docMk/>
            <pc:sldMk cId="2146614434" sldId="269"/>
            <ac:picMk id="9" creationId="{9E8AD432-0804-AE19-4ED1-57C2B512DB7E}"/>
          </ac:picMkLst>
        </pc:picChg>
        <pc:picChg chg="add del">
          <ac:chgData name="Michael Pan" userId="0ee21308d1ee2822" providerId="LiveId" clId="{9C8D08E1-0B0E-414C-A8DE-D9974D832216}" dt="2024-01-04T08:58:06.456" v="504" actId="478"/>
          <ac:picMkLst>
            <pc:docMk/>
            <pc:sldMk cId="2146614434" sldId="269"/>
            <ac:picMk id="11" creationId="{7A5A492F-3A2E-A067-A286-1FB5789CA690}"/>
          </ac:picMkLst>
        </pc:picChg>
      </pc:sldChg>
      <pc:sldChg chg="addSp delSp modSp add mod">
        <pc:chgData name="Michael Pan" userId="0ee21308d1ee2822" providerId="LiveId" clId="{9C8D08E1-0B0E-414C-A8DE-D9974D832216}" dt="2024-01-04T08:59:12.762" v="529" actId="1076"/>
        <pc:sldMkLst>
          <pc:docMk/>
          <pc:sldMk cId="2605710955" sldId="270"/>
        </pc:sldMkLst>
        <pc:picChg chg="add mod">
          <ac:chgData name="Michael Pan" userId="0ee21308d1ee2822" providerId="LiveId" clId="{9C8D08E1-0B0E-414C-A8DE-D9974D832216}" dt="2024-01-04T08:58:38.613" v="518" actId="1076"/>
          <ac:picMkLst>
            <pc:docMk/>
            <pc:sldMk cId="2605710955" sldId="270"/>
            <ac:picMk id="4" creationId="{16DD8A6C-83B4-B90D-BEBC-9D6599E68192}"/>
          </ac:picMkLst>
        </pc:picChg>
        <pc:picChg chg="add mod">
          <ac:chgData name="Michael Pan" userId="0ee21308d1ee2822" providerId="LiveId" clId="{9C8D08E1-0B0E-414C-A8DE-D9974D832216}" dt="2024-01-04T08:59:12.762" v="529" actId="1076"/>
          <ac:picMkLst>
            <pc:docMk/>
            <pc:sldMk cId="2605710955" sldId="270"/>
            <ac:picMk id="6" creationId="{664D97E3-26FA-C9D2-2F70-DFF1394C573D}"/>
          </ac:picMkLst>
        </pc:picChg>
        <pc:picChg chg="del">
          <ac:chgData name="Michael Pan" userId="0ee21308d1ee2822" providerId="LiveId" clId="{9C8D08E1-0B0E-414C-A8DE-D9974D832216}" dt="2024-01-04T08:58:11.756" v="506" actId="478"/>
          <ac:picMkLst>
            <pc:docMk/>
            <pc:sldMk cId="2605710955" sldId="270"/>
            <ac:picMk id="7" creationId="{5353EE33-7087-2A57-30C9-638621505245}"/>
          </ac:picMkLst>
        </pc:picChg>
        <pc:picChg chg="del">
          <ac:chgData name="Michael Pan" userId="0ee21308d1ee2822" providerId="LiveId" clId="{9C8D08E1-0B0E-414C-A8DE-D9974D832216}" dt="2024-01-04T08:58:11.756" v="506" actId="478"/>
          <ac:picMkLst>
            <pc:docMk/>
            <pc:sldMk cId="2605710955" sldId="270"/>
            <ac:picMk id="9" creationId="{9E8AD432-0804-AE19-4ED1-57C2B512DB7E}"/>
          </ac:picMkLst>
        </pc:picChg>
        <pc:picChg chg="add mod">
          <ac:chgData name="Michael Pan" userId="0ee21308d1ee2822" providerId="LiveId" clId="{9C8D08E1-0B0E-414C-A8DE-D9974D832216}" dt="2024-01-04T08:59:06.697" v="527" actId="1076"/>
          <ac:picMkLst>
            <pc:docMk/>
            <pc:sldMk cId="2605710955" sldId="270"/>
            <ac:picMk id="10" creationId="{9765DCB8-3A1C-689F-550B-F80F38DF4232}"/>
          </ac:picMkLst>
        </pc:picChg>
      </pc:sldChg>
      <pc:sldChg chg="add del ord">
        <pc:chgData name="Michael Pan" userId="0ee21308d1ee2822" providerId="LiveId" clId="{9C8D08E1-0B0E-414C-A8DE-D9974D832216}" dt="2024-01-04T09:16:40.516" v="2069" actId="47"/>
        <pc:sldMkLst>
          <pc:docMk/>
          <pc:sldMk cId="2957696247" sldId="271"/>
        </pc:sldMkLst>
      </pc:sldChg>
      <pc:sldChg chg="add del">
        <pc:chgData name="Michael Pan" userId="0ee21308d1ee2822" providerId="LiveId" clId="{9C8D08E1-0B0E-414C-A8DE-D9974D832216}" dt="2024-01-04T09:14:55.847" v="2068" actId="47"/>
        <pc:sldMkLst>
          <pc:docMk/>
          <pc:sldMk cId="1357221930" sldId="272"/>
        </pc:sldMkLst>
      </pc:sldChg>
      <pc:sldChg chg="add del">
        <pc:chgData name="Michael Pan" userId="0ee21308d1ee2822" providerId="LiveId" clId="{9C8D08E1-0B0E-414C-A8DE-D9974D832216}" dt="2024-01-04T09:28:30.566" v="2242" actId="47"/>
        <pc:sldMkLst>
          <pc:docMk/>
          <pc:sldMk cId="2101087257" sldId="273"/>
        </pc:sldMkLst>
      </pc:sldChg>
      <pc:sldChg chg="new del">
        <pc:chgData name="Michael Pan" userId="0ee21308d1ee2822" providerId="LiveId" clId="{9C8D08E1-0B0E-414C-A8DE-D9974D832216}" dt="2024-01-04T09:07:44.783" v="1420" actId="47"/>
        <pc:sldMkLst>
          <pc:docMk/>
          <pc:sldMk cId="909399250" sldId="274"/>
        </pc:sldMkLst>
      </pc:sldChg>
      <pc:sldChg chg="modSp add del mod ord">
        <pc:chgData name="Michael Pan" userId="0ee21308d1ee2822" providerId="LiveId" clId="{9C8D08E1-0B0E-414C-A8DE-D9974D832216}" dt="2024-01-05T00:00:01.492" v="5256" actId="47"/>
        <pc:sldMkLst>
          <pc:docMk/>
          <pc:sldMk cId="3624615124" sldId="274"/>
        </pc:sldMkLst>
        <pc:spChg chg="mod">
          <ac:chgData name="Michael Pan" userId="0ee21308d1ee2822" providerId="LiveId" clId="{9C8D08E1-0B0E-414C-A8DE-D9974D832216}" dt="2024-01-04T09:11:16.739" v="1968" actId="20577"/>
          <ac:spMkLst>
            <pc:docMk/>
            <pc:sldMk cId="3624615124" sldId="274"/>
            <ac:spMk id="2" creationId="{FE261305-895F-A7F7-1444-9FBD07362235}"/>
          </ac:spMkLst>
        </pc:spChg>
        <pc:spChg chg="mod">
          <ac:chgData name="Michael Pan" userId="0ee21308d1ee2822" providerId="LiveId" clId="{9C8D08E1-0B0E-414C-A8DE-D9974D832216}" dt="2024-01-04T09:09:25.071" v="1779" actId="20577"/>
          <ac:spMkLst>
            <pc:docMk/>
            <pc:sldMk cId="3624615124" sldId="274"/>
            <ac:spMk id="5" creationId="{CF49F4BA-BACB-4035-6DDA-1D56110DBBCA}"/>
          </ac:spMkLst>
        </pc:spChg>
      </pc:sldChg>
      <pc:sldChg chg="addSp delSp modSp new mod ord">
        <pc:chgData name="Michael Pan" userId="0ee21308d1ee2822" providerId="LiveId" clId="{9C8D08E1-0B0E-414C-A8DE-D9974D832216}" dt="2024-01-04T23:50:23.535" v="5255" actId="20577"/>
        <pc:sldMkLst>
          <pc:docMk/>
          <pc:sldMk cId="1672053304" sldId="275"/>
        </pc:sldMkLst>
        <pc:spChg chg="mod">
          <ac:chgData name="Michael Pan" userId="0ee21308d1ee2822" providerId="LiveId" clId="{9C8D08E1-0B0E-414C-A8DE-D9974D832216}" dt="2024-01-04T09:17:50.910" v="2082" actId="20577"/>
          <ac:spMkLst>
            <pc:docMk/>
            <pc:sldMk cId="1672053304" sldId="275"/>
            <ac:spMk id="2" creationId="{5A981F05-A183-9FFC-F889-86D04F0572B3}"/>
          </ac:spMkLst>
        </pc:spChg>
        <pc:spChg chg="mod">
          <ac:chgData name="Michael Pan" userId="0ee21308d1ee2822" providerId="LiveId" clId="{9C8D08E1-0B0E-414C-A8DE-D9974D832216}" dt="2024-01-04T23:50:23.535" v="5255" actId="20577"/>
          <ac:spMkLst>
            <pc:docMk/>
            <pc:sldMk cId="1672053304" sldId="275"/>
            <ac:spMk id="3" creationId="{E60AF159-E67D-818F-207C-52F76A18F15E}"/>
          </ac:spMkLst>
        </pc:spChg>
        <pc:spChg chg="add del mod">
          <ac:chgData name="Michael Pan" userId="0ee21308d1ee2822" providerId="LiveId" clId="{9C8D08E1-0B0E-414C-A8DE-D9974D832216}" dt="2024-01-04T09:19:47.288" v="2137" actId="478"/>
          <ac:spMkLst>
            <pc:docMk/>
            <pc:sldMk cId="1672053304" sldId="275"/>
            <ac:spMk id="5" creationId="{4D32E419-DB99-EC7C-D406-71D0A6F55076}"/>
          </ac:spMkLst>
        </pc:spChg>
        <pc:spChg chg="add del mod">
          <ac:chgData name="Michael Pan" userId="0ee21308d1ee2822" providerId="LiveId" clId="{9C8D08E1-0B0E-414C-A8DE-D9974D832216}" dt="2024-01-04T09:21:10.388" v="2142" actId="478"/>
          <ac:spMkLst>
            <pc:docMk/>
            <pc:sldMk cId="1672053304" sldId="275"/>
            <ac:spMk id="7" creationId="{09654039-40B6-42C9-B8A9-1B3BA9B3F073}"/>
          </ac:spMkLst>
        </pc:spChg>
        <pc:spChg chg="add mod">
          <ac:chgData name="Michael Pan" userId="0ee21308d1ee2822" providerId="LiveId" clId="{9C8D08E1-0B0E-414C-A8DE-D9974D832216}" dt="2024-01-04T09:27:58.892" v="2238" actId="1076"/>
          <ac:spMkLst>
            <pc:docMk/>
            <pc:sldMk cId="1672053304" sldId="275"/>
            <ac:spMk id="9" creationId="{65AB2037-B792-ED9F-AC26-35ED671AE932}"/>
          </ac:spMkLst>
        </pc:spChg>
        <pc:picChg chg="add mod">
          <ac:chgData name="Michael Pan" userId="0ee21308d1ee2822" providerId="LiveId" clId="{9C8D08E1-0B0E-414C-A8DE-D9974D832216}" dt="2024-01-04T09:27:31.575" v="2237" actId="1076"/>
          <ac:picMkLst>
            <pc:docMk/>
            <pc:sldMk cId="1672053304" sldId="275"/>
            <ac:picMk id="11" creationId="{FE6FB9E2-B467-A928-E699-985FBC4C9581}"/>
          </ac:picMkLst>
        </pc:picChg>
      </pc:sldChg>
      <pc:sldChg chg="modSp new mod">
        <pc:chgData name="Michael Pan" userId="0ee21308d1ee2822" providerId="LiveId" clId="{9C8D08E1-0B0E-414C-A8DE-D9974D832216}" dt="2024-01-04T09:41:40.151" v="3072" actId="20577"/>
        <pc:sldMkLst>
          <pc:docMk/>
          <pc:sldMk cId="3278070345" sldId="276"/>
        </pc:sldMkLst>
        <pc:spChg chg="mod">
          <ac:chgData name="Michael Pan" userId="0ee21308d1ee2822" providerId="LiveId" clId="{9C8D08E1-0B0E-414C-A8DE-D9974D832216}" dt="2024-01-04T09:39:21.644" v="2930" actId="20577"/>
          <ac:spMkLst>
            <pc:docMk/>
            <pc:sldMk cId="3278070345" sldId="276"/>
            <ac:spMk id="2" creationId="{FE391CD4-7F49-4D44-994F-73088EB337DF}"/>
          </ac:spMkLst>
        </pc:spChg>
        <pc:spChg chg="mod">
          <ac:chgData name="Michael Pan" userId="0ee21308d1ee2822" providerId="LiveId" clId="{9C8D08E1-0B0E-414C-A8DE-D9974D832216}" dt="2024-01-04T09:41:40.151" v="3072" actId="20577"/>
          <ac:spMkLst>
            <pc:docMk/>
            <pc:sldMk cId="3278070345" sldId="276"/>
            <ac:spMk id="3" creationId="{3F84100F-E3E8-CA42-962D-954DD4C0B6C5}"/>
          </ac:spMkLst>
        </pc:spChg>
      </pc:sldChg>
      <pc:sldChg chg="new del">
        <pc:chgData name="Michael Pan" userId="0ee21308d1ee2822" providerId="LiveId" clId="{9C8D08E1-0B0E-414C-A8DE-D9974D832216}" dt="2024-01-04T09:28:26.944" v="2241" actId="47"/>
        <pc:sldMkLst>
          <pc:docMk/>
          <pc:sldMk cId="3745352226" sldId="276"/>
        </pc:sldMkLst>
      </pc:sldChg>
      <pc:sldChg chg="addSp delSp modSp new mod ord">
        <pc:chgData name="Michael Pan" userId="0ee21308d1ee2822" providerId="LiveId" clId="{9C8D08E1-0B0E-414C-A8DE-D9974D832216}" dt="2024-01-04T23:42:49.952" v="5068" actId="20577"/>
        <pc:sldMkLst>
          <pc:docMk/>
          <pc:sldMk cId="2705167875" sldId="277"/>
        </pc:sldMkLst>
        <pc:spChg chg="mod">
          <ac:chgData name="Michael Pan" userId="0ee21308d1ee2822" providerId="LiveId" clId="{9C8D08E1-0B0E-414C-A8DE-D9974D832216}" dt="2024-01-04T09:59:54.565" v="3461" actId="20577"/>
          <ac:spMkLst>
            <pc:docMk/>
            <pc:sldMk cId="2705167875" sldId="277"/>
            <ac:spMk id="2" creationId="{1DD3DDFD-8DAD-E62B-038C-9643E796F6D9}"/>
          </ac:spMkLst>
        </pc:spChg>
        <pc:spChg chg="mod">
          <ac:chgData name="Michael Pan" userId="0ee21308d1ee2822" providerId="LiveId" clId="{9C8D08E1-0B0E-414C-A8DE-D9974D832216}" dt="2024-01-04T23:42:49.952" v="5068" actId="20577"/>
          <ac:spMkLst>
            <pc:docMk/>
            <pc:sldMk cId="2705167875" sldId="277"/>
            <ac:spMk id="3" creationId="{B594EA3B-E3E3-AE1E-ED77-8D7AD5B4B6CB}"/>
          </ac:spMkLst>
        </pc:spChg>
        <pc:spChg chg="add mod">
          <ac:chgData name="Michael Pan" userId="0ee21308d1ee2822" providerId="LiveId" clId="{9C8D08E1-0B0E-414C-A8DE-D9974D832216}" dt="2024-01-04T10:00:47.277" v="3577" actId="1076"/>
          <ac:spMkLst>
            <pc:docMk/>
            <pc:sldMk cId="2705167875" sldId="277"/>
            <ac:spMk id="5" creationId="{EBC4CA00-6B8D-D4B6-D003-911B6C6D7D88}"/>
          </ac:spMkLst>
        </pc:spChg>
        <pc:picChg chg="add del mod">
          <ac:chgData name="Michael Pan" userId="0ee21308d1ee2822" providerId="LiveId" clId="{9C8D08E1-0B0E-414C-A8DE-D9974D832216}" dt="2024-01-04T10:07:11.964" v="3596" actId="478"/>
          <ac:picMkLst>
            <pc:docMk/>
            <pc:sldMk cId="2705167875" sldId="277"/>
            <ac:picMk id="7" creationId="{D4E06B2F-44DD-338D-7E3B-394F4A65109B}"/>
          </ac:picMkLst>
        </pc:picChg>
      </pc:sldChg>
      <pc:sldChg chg="addSp delSp modSp add mod ord">
        <pc:chgData name="Michael Pan" userId="0ee21308d1ee2822" providerId="LiveId" clId="{9C8D08E1-0B0E-414C-A8DE-D9974D832216}" dt="2024-01-04T23:29:31.536" v="4949"/>
        <pc:sldMkLst>
          <pc:docMk/>
          <pc:sldMk cId="462375470" sldId="278"/>
        </pc:sldMkLst>
        <pc:spChg chg="del">
          <ac:chgData name="Michael Pan" userId="0ee21308d1ee2822" providerId="LiveId" clId="{9C8D08E1-0B0E-414C-A8DE-D9974D832216}" dt="2024-01-04T10:06:40.550" v="3591" actId="478"/>
          <ac:spMkLst>
            <pc:docMk/>
            <pc:sldMk cId="462375470" sldId="278"/>
            <ac:spMk id="2" creationId="{1DD3DDFD-8DAD-E62B-038C-9643E796F6D9}"/>
          </ac:spMkLst>
        </pc:spChg>
        <pc:spChg chg="del">
          <ac:chgData name="Michael Pan" userId="0ee21308d1ee2822" providerId="LiveId" clId="{9C8D08E1-0B0E-414C-A8DE-D9974D832216}" dt="2024-01-04T10:01:35.579" v="3583" actId="478"/>
          <ac:spMkLst>
            <pc:docMk/>
            <pc:sldMk cId="462375470" sldId="278"/>
            <ac:spMk id="3" creationId="{B594EA3B-E3E3-AE1E-ED77-8D7AD5B4B6CB}"/>
          </ac:spMkLst>
        </pc:spChg>
        <pc:spChg chg="del">
          <ac:chgData name="Michael Pan" userId="0ee21308d1ee2822" providerId="LiveId" clId="{9C8D08E1-0B0E-414C-A8DE-D9974D832216}" dt="2024-01-04T10:01:39.067" v="3585" actId="478"/>
          <ac:spMkLst>
            <pc:docMk/>
            <pc:sldMk cId="462375470" sldId="278"/>
            <ac:spMk id="5" creationId="{EBC4CA00-6B8D-D4B6-D003-911B6C6D7D88}"/>
          </ac:spMkLst>
        </pc:spChg>
        <pc:spChg chg="add del mod">
          <ac:chgData name="Michael Pan" userId="0ee21308d1ee2822" providerId="LiveId" clId="{9C8D08E1-0B0E-414C-A8DE-D9974D832216}" dt="2024-01-04T10:01:37.858" v="3584" actId="478"/>
          <ac:spMkLst>
            <pc:docMk/>
            <pc:sldMk cId="462375470" sldId="278"/>
            <ac:spMk id="6" creationId="{D6E8DBDD-1E26-4459-09AF-88A9AC4544C9}"/>
          </ac:spMkLst>
        </pc:spChg>
        <pc:spChg chg="add del mod">
          <ac:chgData name="Michael Pan" userId="0ee21308d1ee2822" providerId="LiveId" clId="{9C8D08E1-0B0E-414C-A8DE-D9974D832216}" dt="2024-01-04T10:06:42.522" v="3592" actId="478"/>
          <ac:spMkLst>
            <pc:docMk/>
            <pc:sldMk cId="462375470" sldId="278"/>
            <ac:spMk id="9" creationId="{C96E62D4-F14A-6C68-4E8F-0EDE77594057}"/>
          </ac:spMkLst>
        </pc:spChg>
        <pc:picChg chg="mod">
          <ac:chgData name="Michael Pan" userId="0ee21308d1ee2822" providerId="LiveId" clId="{9C8D08E1-0B0E-414C-A8DE-D9974D832216}" dt="2024-01-04T10:06:47.086" v="3595" actId="1076"/>
          <ac:picMkLst>
            <pc:docMk/>
            <pc:sldMk cId="462375470" sldId="278"/>
            <ac:picMk id="7" creationId="{D4E06B2F-44DD-338D-7E3B-394F4A65109B}"/>
          </ac:picMkLst>
        </pc:picChg>
      </pc:sldChg>
      <pc:sldChg chg="new del">
        <pc:chgData name="Michael Pan" userId="0ee21308d1ee2822" providerId="LiveId" clId="{9C8D08E1-0B0E-414C-A8DE-D9974D832216}" dt="2024-01-04T10:01:29.491" v="3581" actId="47"/>
        <pc:sldMkLst>
          <pc:docMk/>
          <pc:sldMk cId="3721437888" sldId="278"/>
        </pc:sldMkLst>
      </pc:sldChg>
      <pc:sldChg chg="modSp new mod">
        <pc:chgData name="Michael Pan" userId="0ee21308d1ee2822" providerId="LiveId" clId="{9C8D08E1-0B0E-414C-A8DE-D9974D832216}" dt="2024-01-04T10:23:07.341" v="4544" actId="20577"/>
        <pc:sldMkLst>
          <pc:docMk/>
          <pc:sldMk cId="244110252" sldId="279"/>
        </pc:sldMkLst>
        <pc:spChg chg="mod">
          <ac:chgData name="Michael Pan" userId="0ee21308d1ee2822" providerId="LiveId" clId="{9C8D08E1-0B0E-414C-A8DE-D9974D832216}" dt="2024-01-04T10:16:15.295" v="4094" actId="20577"/>
          <ac:spMkLst>
            <pc:docMk/>
            <pc:sldMk cId="244110252" sldId="279"/>
            <ac:spMk id="2" creationId="{AF0C9F13-F5DA-A317-FEA6-4BA9902376F4}"/>
          </ac:spMkLst>
        </pc:spChg>
        <pc:spChg chg="mod">
          <ac:chgData name="Michael Pan" userId="0ee21308d1ee2822" providerId="LiveId" clId="{9C8D08E1-0B0E-414C-A8DE-D9974D832216}" dt="2024-01-04T10:23:07.341" v="4544" actId="20577"/>
          <ac:spMkLst>
            <pc:docMk/>
            <pc:sldMk cId="244110252" sldId="279"/>
            <ac:spMk id="3" creationId="{2BDF5F37-C603-7EFA-941C-ED6E1037200A}"/>
          </ac:spMkLst>
        </pc:spChg>
      </pc:sldChg>
      <pc:sldChg chg="add del">
        <pc:chgData name="Michael Pan" userId="0ee21308d1ee2822" providerId="LiveId" clId="{9C8D08E1-0B0E-414C-A8DE-D9974D832216}" dt="2024-01-04T10:16:09.746" v="4072" actId="47"/>
        <pc:sldMkLst>
          <pc:docMk/>
          <pc:sldMk cId="1332248254" sldId="279"/>
        </pc:sldMkLst>
      </pc:sldChg>
      <pc:sldChg chg="add del">
        <pc:chgData name="Michael Pan" userId="0ee21308d1ee2822" providerId="LiveId" clId="{9C8D08E1-0B0E-414C-A8DE-D9974D832216}" dt="2024-01-04T10:16:06.941" v="4071" actId="47"/>
        <pc:sldMkLst>
          <pc:docMk/>
          <pc:sldMk cId="2717682944" sldId="280"/>
        </pc:sldMkLst>
      </pc:sldChg>
      <pc:sldChg chg="modSp new mod">
        <pc:chgData name="Michael Pan" userId="0ee21308d1ee2822" providerId="LiveId" clId="{9C8D08E1-0B0E-414C-A8DE-D9974D832216}" dt="2024-01-04T10:16:53.117" v="4263" actId="20577"/>
        <pc:sldMkLst>
          <pc:docMk/>
          <pc:sldMk cId="4021321229" sldId="280"/>
        </pc:sldMkLst>
        <pc:spChg chg="mod">
          <ac:chgData name="Michael Pan" userId="0ee21308d1ee2822" providerId="LiveId" clId="{9C8D08E1-0B0E-414C-A8DE-D9974D832216}" dt="2024-01-04T10:16:45.366" v="4225" actId="20577"/>
          <ac:spMkLst>
            <pc:docMk/>
            <pc:sldMk cId="4021321229" sldId="280"/>
            <ac:spMk id="2" creationId="{B0C039BC-CB07-2AAB-4E8A-8CCF0A4CAC2C}"/>
          </ac:spMkLst>
        </pc:spChg>
        <pc:spChg chg="mod">
          <ac:chgData name="Michael Pan" userId="0ee21308d1ee2822" providerId="LiveId" clId="{9C8D08E1-0B0E-414C-A8DE-D9974D832216}" dt="2024-01-04T10:16:53.117" v="4263" actId="20577"/>
          <ac:spMkLst>
            <pc:docMk/>
            <pc:sldMk cId="4021321229" sldId="280"/>
            <ac:spMk id="3" creationId="{00D5EB45-D265-9BD6-F082-8CB18CC7A033}"/>
          </ac:spMkLst>
        </pc:spChg>
      </pc:sldChg>
      <pc:sldChg chg="modSp new del mod">
        <pc:chgData name="Michael Pan" userId="0ee21308d1ee2822" providerId="LiveId" clId="{9C8D08E1-0B0E-414C-A8DE-D9974D832216}" dt="2024-01-04T23:05:53.883" v="4559" actId="47"/>
        <pc:sldMkLst>
          <pc:docMk/>
          <pc:sldMk cId="3465067426" sldId="281"/>
        </pc:sldMkLst>
        <pc:spChg chg="mod">
          <ac:chgData name="Michael Pan" userId="0ee21308d1ee2822" providerId="LiveId" clId="{9C8D08E1-0B0E-414C-A8DE-D9974D832216}" dt="2024-01-04T10:17:07.919" v="4278" actId="20577"/>
          <ac:spMkLst>
            <pc:docMk/>
            <pc:sldMk cId="3465067426" sldId="281"/>
            <ac:spMk id="2" creationId="{00D4A184-1872-31ED-25C4-739FFF749630}"/>
          </ac:spMkLst>
        </pc:spChg>
        <pc:spChg chg="mod">
          <ac:chgData name="Michael Pan" userId="0ee21308d1ee2822" providerId="LiveId" clId="{9C8D08E1-0B0E-414C-A8DE-D9974D832216}" dt="2024-01-04T10:17:21.515" v="4362" actId="20577"/>
          <ac:spMkLst>
            <pc:docMk/>
            <pc:sldMk cId="3465067426" sldId="281"/>
            <ac:spMk id="3" creationId="{C47EED96-C487-87AA-3A9B-7F44EDF7055A}"/>
          </ac:spMkLst>
        </pc:spChg>
      </pc:sldChg>
      <pc:sldChg chg="add del">
        <pc:chgData name="Michael Pan" userId="0ee21308d1ee2822" providerId="LiveId" clId="{9C8D08E1-0B0E-414C-A8DE-D9974D832216}" dt="2024-01-04T10:16:06.528" v="4070" actId="47"/>
        <pc:sldMkLst>
          <pc:docMk/>
          <pc:sldMk cId="4040988247" sldId="281"/>
        </pc:sldMkLst>
      </pc:sldChg>
      <pc:sldChg chg="modSp new mod">
        <pc:chgData name="Michael Pan" userId="0ee21308d1ee2822" providerId="LiveId" clId="{9C8D08E1-0B0E-414C-A8DE-D9974D832216}" dt="2024-01-04T23:06:26.552" v="4652" actId="20577"/>
        <pc:sldMkLst>
          <pc:docMk/>
          <pc:sldMk cId="2474976012" sldId="282"/>
        </pc:sldMkLst>
        <pc:spChg chg="mod">
          <ac:chgData name="Michael Pan" userId="0ee21308d1ee2822" providerId="LiveId" clId="{9C8D08E1-0B0E-414C-A8DE-D9974D832216}" dt="2024-01-04T10:22:55.559" v="4511" actId="20577"/>
          <ac:spMkLst>
            <pc:docMk/>
            <pc:sldMk cId="2474976012" sldId="282"/>
            <ac:spMk id="2" creationId="{0EFF0531-8BD1-6FF5-F748-9127C421C594}"/>
          </ac:spMkLst>
        </pc:spChg>
        <pc:spChg chg="mod">
          <ac:chgData name="Michael Pan" userId="0ee21308d1ee2822" providerId="LiveId" clId="{9C8D08E1-0B0E-414C-A8DE-D9974D832216}" dt="2024-01-04T23:06:26.552" v="4652" actId="20577"/>
          <ac:spMkLst>
            <pc:docMk/>
            <pc:sldMk cId="2474976012" sldId="282"/>
            <ac:spMk id="3" creationId="{F0D3872F-D0DD-70C2-957F-EB9A56471918}"/>
          </ac:spMkLst>
        </pc:spChg>
      </pc:sldChg>
      <pc:sldChg chg="modSp new mod ord">
        <pc:chgData name="Michael Pan" userId="0ee21308d1ee2822" providerId="LiveId" clId="{9C8D08E1-0B0E-414C-A8DE-D9974D832216}" dt="2024-01-04T23:44:32.401" v="5150" actId="20577"/>
        <pc:sldMkLst>
          <pc:docMk/>
          <pc:sldMk cId="1948592746" sldId="283"/>
        </pc:sldMkLst>
        <pc:spChg chg="mod">
          <ac:chgData name="Michael Pan" userId="0ee21308d1ee2822" providerId="LiveId" clId="{9C8D08E1-0B0E-414C-A8DE-D9974D832216}" dt="2024-01-04T23:33:22.613" v="4959" actId="20577"/>
          <ac:spMkLst>
            <pc:docMk/>
            <pc:sldMk cId="1948592746" sldId="283"/>
            <ac:spMk id="2" creationId="{87AE132F-247E-BC52-2081-558741D4B1D1}"/>
          </ac:spMkLst>
        </pc:spChg>
        <pc:spChg chg="mod">
          <ac:chgData name="Michael Pan" userId="0ee21308d1ee2822" providerId="LiveId" clId="{9C8D08E1-0B0E-414C-A8DE-D9974D832216}" dt="2024-01-04T23:44:32.401" v="5150" actId="20577"/>
          <ac:spMkLst>
            <pc:docMk/>
            <pc:sldMk cId="1948592746" sldId="283"/>
            <ac:spMk id="3" creationId="{6BF0D67F-3E12-798A-5C83-329B5B830B0B}"/>
          </ac:spMkLst>
        </pc:spChg>
      </pc:sldChg>
    </pc:docChg>
  </pc:docChgLst>
  <pc:docChgLst>
    <pc:chgData name="Michael Pan" userId="0ee21308d1ee2822" providerId="LiveId" clId="{97B640BD-08C2-45F3-8A50-6A6F7792A173}"/>
    <pc:docChg chg="undo custSel addSld delSld modSld sldOrd">
      <pc:chgData name="Michael Pan" userId="0ee21308d1ee2822" providerId="LiveId" clId="{97B640BD-08C2-45F3-8A50-6A6F7792A173}" dt="2024-05-28T01:16:23.673" v="2088" actId="47"/>
      <pc:docMkLst>
        <pc:docMk/>
      </pc:docMkLst>
      <pc:sldChg chg="modSp mod">
        <pc:chgData name="Michael Pan" userId="0ee21308d1ee2822" providerId="LiveId" clId="{97B640BD-08C2-45F3-8A50-6A6F7792A173}" dt="2024-05-09T00:18:32.160" v="102" actId="20577"/>
        <pc:sldMkLst>
          <pc:docMk/>
          <pc:sldMk cId="4275947617" sldId="256"/>
        </pc:sldMkLst>
        <pc:spChg chg="mod">
          <ac:chgData name="Michael Pan" userId="0ee21308d1ee2822" providerId="LiveId" clId="{97B640BD-08C2-45F3-8A50-6A6F7792A173}" dt="2024-05-09T00:18:27.558" v="77" actId="20577"/>
          <ac:spMkLst>
            <pc:docMk/>
            <pc:sldMk cId="4275947617" sldId="256"/>
            <ac:spMk id="2" creationId="{C8AC830A-859B-9374-5AD7-779B6769F4C8}"/>
          </ac:spMkLst>
        </pc:spChg>
        <pc:spChg chg="mod">
          <ac:chgData name="Michael Pan" userId="0ee21308d1ee2822" providerId="LiveId" clId="{97B640BD-08C2-45F3-8A50-6A6F7792A173}" dt="2024-05-09T00:18:32.160" v="102" actId="20577"/>
          <ac:spMkLst>
            <pc:docMk/>
            <pc:sldMk cId="4275947617" sldId="256"/>
            <ac:spMk id="3" creationId="{E7383494-4617-AE3A-B29C-2254E0C7DA87}"/>
          </ac:spMkLst>
        </pc:spChg>
      </pc:sldChg>
      <pc:sldChg chg="del">
        <pc:chgData name="Michael Pan" userId="0ee21308d1ee2822" providerId="LiveId" clId="{97B640BD-08C2-45F3-8A50-6A6F7792A173}" dt="2024-05-09T00:18:36.756" v="103" actId="47"/>
        <pc:sldMkLst>
          <pc:docMk/>
          <pc:sldMk cId="53095880" sldId="301"/>
        </pc:sldMkLst>
      </pc:sldChg>
      <pc:sldChg chg="del">
        <pc:chgData name="Michael Pan" userId="0ee21308d1ee2822" providerId="LiveId" clId="{97B640BD-08C2-45F3-8A50-6A6F7792A173}" dt="2024-05-09T00:19:32.030" v="104" actId="47"/>
        <pc:sldMkLst>
          <pc:docMk/>
          <pc:sldMk cId="1260224144" sldId="302"/>
        </pc:sldMkLst>
      </pc:sldChg>
      <pc:sldChg chg="del">
        <pc:chgData name="Michael Pan" userId="0ee21308d1ee2822" providerId="LiveId" clId="{97B640BD-08C2-45F3-8A50-6A6F7792A173}" dt="2024-05-09T00:18:36.756" v="103" actId="47"/>
        <pc:sldMkLst>
          <pc:docMk/>
          <pc:sldMk cId="1639420671" sldId="303"/>
        </pc:sldMkLst>
      </pc:sldChg>
      <pc:sldChg chg="add del">
        <pc:chgData name="Michael Pan" userId="0ee21308d1ee2822" providerId="LiveId" clId="{97B640BD-08C2-45F3-8A50-6A6F7792A173}" dt="2024-05-09T04:19:40.117" v="2027" actId="47"/>
        <pc:sldMkLst>
          <pc:docMk/>
          <pc:sldMk cId="2934850685" sldId="305"/>
        </pc:sldMkLst>
      </pc:sldChg>
      <pc:sldChg chg="addSp delSp modSp mod">
        <pc:chgData name="Michael Pan" userId="0ee21308d1ee2822" providerId="LiveId" clId="{97B640BD-08C2-45F3-8A50-6A6F7792A173}" dt="2024-05-09T00:24:58.960" v="110" actId="27614"/>
        <pc:sldMkLst>
          <pc:docMk/>
          <pc:sldMk cId="415694704" sldId="306"/>
        </pc:sldMkLst>
        <pc:spChg chg="add del mod">
          <ac:chgData name="Michael Pan" userId="0ee21308d1ee2822" providerId="LiveId" clId="{97B640BD-08C2-45F3-8A50-6A6F7792A173}" dt="2024-05-09T00:24:51.045" v="106" actId="478"/>
          <ac:spMkLst>
            <pc:docMk/>
            <pc:sldMk cId="415694704" sldId="306"/>
            <ac:spMk id="4" creationId="{A163954F-666D-B7DF-D208-F71C1F300816}"/>
          </ac:spMkLst>
        </pc:spChg>
        <pc:spChg chg="del">
          <ac:chgData name="Michael Pan" userId="0ee21308d1ee2822" providerId="LiveId" clId="{97B640BD-08C2-45F3-8A50-6A6F7792A173}" dt="2024-05-09T00:24:57.525" v="109" actId="26606"/>
          <ac:spMkLst>
            <pc:docMk/>
            <pc:sldMk cId="415694704" sldId="306"/>
            <ac:spMk id="10" creationId="{4E4490D0-3672-446A-AC12-B4830333BDDD}"/>
          </ac:spMkLst>
        </pc:spChg>
        <pc:spChg chg="del">
          <ac:chgData name="Michael Pan" userId="0ee21308d1ee2822" providerId="LiveId" clId="{97B640BD-08C2-45F3-8A50-6A6F7792A173}" dt="2024-05-09T00:24:57.525" v="109" actId="26606"/>
          <ac:spMkLst>
            <pc:docMk/>
            <pc:sldMk cId="415694704" sldId="306"/>
            <ac:spMk id="12" creationId="{39CB82C2-DF65-4EC1-8280-F201D50F570B}"/>
          </ac:spMkLst>
        </pc:spChg>
        <pc:spChg chg="del">
          <ac:chgData name="Michael Pan" userId="0ee21308d1ee2822" providerId="LiveId" clId="{97B640BD-08C2-45F3-8A50-6A6F7792A173}" dt="2024-05-09T00:24:57.525" v="109" actId="26606"/>
          <ac:spMkLst>
            <pc:docMk/>
            <pc:sldMk cId="415694704" sldId="306"/>
            <ac:spMk id="16" creationId="{FA4CD5CB-D209-4D70-8CA4-629731C59219}"/>
          </ac:spMkLst>
        </pc:spChg>
        <pc:spChg chg="del">
          <ac:chgData name="Michael Pan" userId="0ee21308d1ee2822" providerId="LiveId" clId="{97B640BD-08C2-45F3-8A50-6A6F7792A173}" dt="2024-05-09T00:24:57.525" v="109" actId="26606"/>
          <ac:spMkLst>
            <pc:docMk/>
            <pc:sldMk cId="415694704" sldId="306"/>
            <ac:spMk id="20" creationId="{B4C27B90-DF2B-4D00-BA07-18ED774CD2F1}"/>
          </ac:spMkLst>
        </pc:spChg>
        <pc:spChg chg="del">
          <ac:chgData name="Michael Pan" userId="0ee21308d1ee2822" providerId="LiveId" clId="{97B640BD-08C2-45F3-8A50-6A6F7792A173}" dt="2024-05-09T00:24:57.525" v="109" actId="26606"/>
          <ac:spMkLst>
            <pc:docMk/>
            <pc:sldMk cId="415694704" sldId="306"/>
            <ac:spMk id="22" creationId="{593ACC25-C262-417A-8AA9-0641C772BDB6}"/>
          </ac:spMkLst>
        </pc:spChg>
        <pc:spChg chg="add">
          <ac:chgData name="Michael Pan" userId="0ee21308d1ee2822" providerId="LiveId" clId="{97B640BD-08C2-45F3-8A50-6A6F7792A173}" dt="2024-05-09T00:24:57.525" v="109" actId="26606"/>
          <ac:spMkLst>
            <pc:docMk/>
            <pc:sldMk cId="415694704" sldId="306"/>
            <ac:spMk id="27" creationId="{4E4490D0-3672-446A-AC12-B4830333BDDD}"/>
          </ac:spMkLst>
        </pc:spChg>
        <pc:spChg chg="add">
          <ac:chgData name="Michael Pan" userId="0ee21308d1ee2822" providerId="LiveId" clId="{97B640BD-08C2-45F3-8A50-6A6F7792A173}" dt="2024-05-09T00:24:57.525" v="109" actId="26606"/>
          <ac:spMkLst>
            <pc:docMk/>
            <pc:sldMk cId="415694704" sldId="306"/>
            <ac:spMk id="29" creationId="{39CB82C2-DF65-4EC1-8280-F201D50F570B}"/>
          </ac:spMkLst>
        </pc:spChg>
        <pc:spChg chg="add">
          <ac:chgData name="Michael Pan" userId="0ee21308d1ee2822" providerId="LiveId" clId="{97B640BD-08C2-45F3-8A50-6A6F7792A173}" dt="2024-05-09T00:24:57.525" v="109" actId="26606"/>
          <ac:spMkLst>
            <pc:docMk/>
            <pc:sldMk cId="415694704" sldId="306"/>
            <ac:spMk id="33" creationId="{FA4CD5CB-D209-4D70-8CA4-629731C59219}"/>
          </ac:spMkLst>
        </pc:spChg>
        <pc:spChg chg="add">
          <ac:chgData name="Michael Pan" userId="0ee21308d1ee2822" providerId="LiveId" clId="{97B640BD-08C2-45F3-8A50-6A6F7792A173}" dt="2024-05-09T00:24:57.525" v="109" actId="26606"/>
          <ac:spMkLst>
            <pc:docMk/>
            <pc:sldMk cId="415694704" sldId="306"/>
            <ac:spMk id="37" creationId="{B4C27B90-DF2B-4D00-BA07-18ED774CD2F1}"/>
          </ac:spMkLst>
        </pc:spChg>
        <pc:spChg chg="add">
          <ac:chgData name="Michael Pan" userId="0ee21308d1ee2822" providerId="LiveId" clId="{97B640BD-08C2-45F3-8A50-6A6F7792A173}" dt="2024-05-09T00:24:57.525" v="109" actId="26606"/>
          <ac:spMkLst>
            <pc:docMk/>
            <pc:sldMk cId="415694704" sldId="306"/>
            <ac:spMk id="39" creationId="{593ACC25-C262-417A-8AA9-0641C772BDB6}"/>
          </ac:spMkLst>
        </pc:spChg>
        <pc:picChg chg="del">
          <ac:chgData name="Michael Pan" userId="0ee21308d1ee2822" providerId="LiveId" clId="{97B640BD-08C2-45F3-8A50-6A6F7792A173}" dt="2024-05-09T00:24:48.220" v="105" actId="478"/>
          <ac:picMkLst>
            <pc:docMk/>
            <pc:sldMk cId="415694704" sldId="306"/>
            <ac:picMk id="5" creationId="{6C643E8C-47DC-68C3-0EBE-59A09D834FF6}"/>
          </ac:picMkLst>
        </pc:picChg>
        <pc:picChg chg="add mod">
          <ac:chgData name="Michael Pan" userId="0ee21308d1ee2822" providerId="LiveId" clId="{97B640BD-08C2-45F3-8A50-6A6F7792A173}" dt="2024-05-09T00:24:58.960" v="110" actId="27614"/>
          <ac:picMkLst>
            <pc:docMk/>
            <pc:sldMk cId="415694704" sldId="306"/>
            <ac:picMk id="6" creationId="{D1E7CC87-88DA-7508-0149-73A33692B56F}"/>
          </ac:picMkLst>
        </pc:picChg>
        <pc:cxnChg chg="del">
          <ac:chgData name="Michael Pan" userId="0ee21308d1ee2822" providerId="LiveId" clId="{97B640BD-08C2-45F3-8A50-6A6F7792A173}" dt="2024-05-09T00:24:57.525" v="109" actId="26606"/>
          <ac:cxnSpMkLst>
            <pc:docMk/>
            <pc:sldMk cId="415694704" sldId="306"/>
            <ac:cxnSpMk id="14" creationId="{7E1D4427-852B-4B37-8E76-0E9F1810BA2A}"/>
          </ac:cxnSpMkLst>
        </pc:cxnChg>
        <pc:cxnChg chg="del">
          <ac:chgData name="Michael Pan" userId="0ee21308d1ee2822" providerId="LiveId" clId="{97B640BD-08C2-45F3-8A50-6A6F7792A173}" dt="2024-05-09T00:24:57.525" v="109" actId="26606"/>
          <ac:cxnSpMkLst>
            <pc:docMk/>
            <pc:sldMk cId="415694704" sldId="306"/>
            <ac:cxnSpMk id="18" creationId="{5C6A2BAE-B461-4B55-8E1F-0722ABDD1393}"/>
          </ac:cxnSpMkLst>
        </pc:cxnChg>
        <pc:cxnChg chg="add">
          <ac:chgData name="Michael Pan" userId="0ee21308d1ee2822" providerId="LiveId" clId="{97B640BD-08C2-45F3-8A50-6A6F7792A173}" dt="2024-05-09T00:24:57.525" v="109" actId="26606"/>
          <ac:cxnSpMkLst>
            <pc:docMk/>
            <pc:sldMk cId="415694704" sldId="306"/>
            <ac:cxnSpMk id="31" creationId="{7E1D4427-852B-4B37-8E76-0E9F1810BA2A}"/>
          </ac:cxnSpMkLst>
        </pc:cxnChg>
        <pc:cxnChg chg="add">
          <ac:chgData name="Michael Pan" userId="0ee21308d1ee2822" providerId="LiveId" clId="{97B640BD-08C2-45F3-8A50-6A6F7792A173}" dt="2024-05-09T00:24:57.525" v="109" actId="26606"/>
          <ac:cxnSpMkLst>
            <pc:docMk/>
            <pc:sldMk cId="415694704" sldId="306"/>
            <ac:cxnSpMk id="35" creationId="{5C6A2BAE-B461-4B55-8E1F-0722ABDD1393}"/>
          </ac:cxnSpMkLst>
        </pc:cxnChg>
      </pc:sldChg>
      <pc:sldChg chg="addSp delSp modSp mod">
        <pc:chgData name="Michael Pan" userId="0ee21308d1ee2822" providerId="LiveId" clId="{97B640BD-08C2-45F3-8A50-6A6F7792A173}" dt="2024-05-09T02:34:43.416" v="886" actId="26606"/>
        <pc:sldMkLst>
          <pc:docMk/>
          <pc:sldMk cId="4223083541" sldId="310"/>
        </pc:sldMkLst>
        <pc:spChg chg="del mod">
          <ac:chgData name="Michael Pan" userId="0ee21308d1ee2822" providerId="LiveId" clId="{97B640BD-08C2-45F3-8A50-6A6F7792A173}" dt="2024-05-09T02:34:37.877" v="883" actId="478"/>
          <ac:spMkLst>
            <pc:docMk/>
            <pc:sldMk cId="4223083541" sldId="310"/>
            <ac:spMk id="2" creationId="{35549BF9-7BDF-4C7F-3B44-5BA6643A3890}"/>
          </ac:spMkLst>
        </pc:spChg>
        <pc:spChg chg="add del mod">
          <ac:chgData name="Michael Pan" userId="0ee21308d1ee2822" providerId="LiveId" clId="{97B640BD-08C2-45F3-8A50-6A6F7792A173}" dt="2024-05-09T01:48:07.460" v="559" actId="478"/>
          <ac:spMkLst>
            <pc:docMk/>
            <pc:sldMk cId="4223083541" sldId="310"/>
            <ac:spMk id="4" creationId="{E291433A-36BC-88DE-AAB7-DFEA873FB3C3}"/>
          </ac:spMkLst>
        </pc:spChg>
        <pc:spChg chg="del">
          <ac:chgData name="Michael Pan" userId="0ee21308d1ee2822" providerId="LiveId" clId="{97B640BD-08C2-45F3-8A50-6A6F7792A173}" dt="2024-05-09T01:48:10.370" v="562" actId="26606"/>
          <ac:spMkLst>
            <pc:docMk/>
            <pc:sldMk cId="4223083541" sldId="310"/>
            <ac:spMk id="9" creationId="{4E4490D0-3672-446A-AC12-B4830333BDDD}"/>
          </ac:spMkLst>
        </pc:spChg>
        <pc:spChg chg="add del mod">
          <ac:chgData name="Michael Pan" userId="0ee21308d1ee2822" providerId="LiveId" clId="{97B640BD-08C2-45F3-8A50-6A6F7792A173}" dt="2024-05-09T02:34:39.766" v="884" actId="478"/>
          <ac:spMkLst>
            <pc:docMk/>
            <pc:sldMk cId="4223083541" sldId="310"/>
            <ac:spMk id="10" creationId="{72AC4321-A030-AF51-C8CB-0FF2203BE9F3}"/>
          </ac:spMkLst>
        </pc:spChg>
        <pc:spChg chg="del">
          <ac:chgData name="Michael Pan" userId="0ee21308d1ee2822" providerId="LiveId" clId="{97B640BD-08C2-45F3-8A50-6A6F7792A173}" dt="2024-05-09T01:48:10.370" v="562" actId="26606"/>
          <ac:spMkLst>
            <pc:docMk/>
            <pc:sldMk cId="4223083541" sldId="310"/>
            <ac:spMk id="11" creationId="{39CB82C2-DF65-4EC1-8280-F201D50F570B}"/>
          </ac:spMkLst>
        </pc:spChg>
        <pc:spChg chg="del">
          <ac:chgData name="Michael Pan" userId="0ee21308d1ee2822" providerId="LiveId" clId="{97B640BD-08C2-45F3-8A50-6A6F7792A173}" dt="2024-05-09T01:48:10.370" v="562" actId="26606"/>
          <ac:spMkLst>
            <pc:docMk/>
            <pc:sldMk cId="4223083541" sldId="310"/>
            <ac:spMk id="15" creationId="{FA4CD5CB-D209-4D70-8CA4-629731C59219}"/>
          </ac:spMkLst>
        </pc:spChg>
        <pc:spChg chg="del">
          <ac:chgData name="Michael Pan" userId="0ee21308d1ee2822" providerId="LiveId" clId="{97B640BD-08C2-45F3-8A50-6A6F7792A173}" dt="2024-05-09T01:48:10.370" v="562" actId="26606"/>
          <ac:spMkLst>
            <pc:docMk/>
            <pc:sldMk cId="4223083541" sldId="310"/>
            <ac:spMk id="19" creationId="{B4C27B90-DF2B-4D00-BA07-18ED774CD2F1}"/>
          </ac:spMkLst>
        </pc:spChg>
        <pc:spChg chg="del">
          <ac:chgData name="Michael Pan" userId="0ee21308d1ee2822" providerId="LiveId" clId="{97B640BD-08C2-45F3-8A50-6A6F7792A173}" dt="2024-05-09T01:48:10.370" v="562" actId="26606"/>
          <ac:spMkLst>
            <pc:docMk/>
            <pc:sldMk cId="4223083541" sldId="310"/>
            <ac:spMk id="24" creationId="{593ACC25-C262-417A-8AA9-0641C772BDB6}"/>
          </ac:spMkLst>
        </pc:spChg>
        <pc:spChg chg="add del">
          <ac:chgData name="Michael Pan" userId="0ee21308d1ee2822" providerId="LiveId" clId="{97B640BD-08C2-45F3-8A50-6A6F7792A173}" dt="2024-05-09T02:22:10.028" v="573" actId="26606"/>
          <ac:spMkLst>
            <pc:docMk/>
            <pc:sldMk cId="4223083541" sldId="310"/>
            <ac:spMk id="29" creationId="{4E4490D0-3672-446A-AC12-B4830333BDDD}"/>
          </ac:spMkLst>
        </pc:spChg>
        <pc:spChg chg="add del">
          <ac:chgData name="Michael Pan" userId="0ee21308d1ee2822" providerId="LiveId" clId="{97B640BD-08C2-45F3-8A50-6A6F7792A173}" dt="2024-05-09T02:22:10.028" v="573" actId="26606"/>
          <ac:spMkLst>
            <pc:docMk/>
            <pc:sldMk cId="4223083541" sldId="310"/>
            <ac:spMk id="31" creationId="{39CB82C2-DF65-4EC1-8280-F201D50F570B}"/>
          </ac:spMkLst>
        </pc:spChg>
        <pc:spChg chg="add del">
          <ac:chgData name="Michael Pan" userId="0ee21308d1ee2822" providerId="LiveId" clId="{97B640BD-08C2-45F3-8A50-6A6F7792A173}" dt="2024-05-09T02:22:10.028" v="573" actId="26606"/>
          <ac:spMkLst>
            <pc:docMk/>
            <pc:sldMk cId="4223083541" sldId="310"/>
            <ac:spMk id="35" creationId="{FA4CD5CB-D209-4D70-8CA4-629731C59219}"/>
          </ac:spMkLst>
        </pc:spChg>
        <pc:spChg chg="add del">
          <ac:chgData name="Michael Pan" userId="0ee21308d1ee2822" providerId="LiveId" clId="{97B640BD-08C2-45F3-8A50-6A6F7792A173}" dt="2024-05-09T02:22:10.028" v="573" actId="26606"/>
          <ac:spMkLst>
            <pc:docMk/>
            <pc:sldMk cId="4223083541" sldId="310"/>
            <ac:spMk id="39" creationId="{B4C27B90-DF2B-4D00-BA07-18ED774CD2F1}"/>
          </ac:spMkLst>
        </pc:spChg>
        <pc:spChg chg="add del">
          <ac:chgData name="Michael Pan" userId="0ee21308d1ee2822" providerId="LiveId" clId="{97B640BD-08C2-45F3-8A50-6A6F7792A173}" dt="2024-05-09T02:22:10.028" v="573" actId="26606"/>
          <ac:spMkLst>
            <pc:docMk/>
            <pc:sldMk cId="4223083541" sldId="310"/>
            <ac:spMk id="41" creationId="{593ACC25-C262-417A-8AA9-0641C772BDB6}"/>
          </ac:spMkLst>
        </pc:spChg>
        <pc:spChg chg="add del">
          <ac:chgData name="Michael Pan" userId="0ee21308d1ee2822" providerId="LiveId" clId="{97B640BD-08C2-45F3-8A50-6A6F7792A173}" dt="2024-05-09T02:34:43.416" v="886" actId="26606"/>
          <ac:spMkLst>
            <pc:docMk/>
            <pc:sldMk cId="4223083541" sldId="310"/>
            <ac:spMk id="46" creationId="{4E4490D0-3672-446A-AC12-B4830333BDDD}"/>
          </ac:spMkLst>
        </pc:spChg>
        <pc:spChg chg="add del">
          <ac:chgData name="Michael Pan" userId="0ee21308d1ee2822" providerId="LiveId" clId="{97B640BD-08C2-45F3-8A50-6A6F7792A173}" dt="2024-05-09T02:34:43.416" v="886" actId="26606"/>
          <ac:spMkLst>
            <pc:docMk/>
            <pc:sldMk cId="4223083541" sldId="310"/>
            <ac:spMk id="48" creationId="{39CB82C2-DF65-4EC1-8280-F201D50F570B}"/>
          </ac:spMkLst>
        </pc:spChg>
        <pc:spChg chg="add del">
          <ac:chgData name="Michael Pan" userId="0ee21308d1ee2822" providerId="LiveId" clId="{97B640BD-08C2-45F3-8A50-6A6F7792A173}" dt="2024-05-09T02:34:43.416" v="886" actId="26606"/>
          <ac:spMkLst>
            <pc:docMk/>
            <pc:sldMk cId="4223083541" sldId="310"/>
            <ac:spMk id="52" creationId="{FA4CD5CB-D209-4D70-8CA4-629731C59219}"/>
          </ac:spMkLst>
        </pc:spChg>
        <pc:spChg chg="add del">
          <ac:chgData name="Michael Pan" userId="0ee21308d1ee2822" providerId="LiveId" clId="{97B640BD-08C2-45F3-8A50-6A6F7792A173}" dt="2024-05-09T02:34:43.416" v="886" actId="26606"/>
          <ac:spMkLst>
            <pc:docMk/>
            <pc:sldMk cId="4223083541" sldId="310"/>
            <ac:spMk id="56" creationId="{B4C27B90-DF2B-4D00-BA07-18ED774CD2F1}"/>
          </ac:spMkLst>
        </pc:spChg>
        <pc:spChg chg="add del">
          <ac:chgData name="Michael Pan" userId="0ee21308d1ee2822" providerId="LiveId" clId="{97B640BD-08C2-45F3-8A50-6A6F7792A173}" dt="2024-05-09T02:34:43.416" v="886" actId="26606"/>
          <ac:spMkLst>
            <pc:docMk/>
            <pc:sldMk cId="4223083541" sldId="310"/>
            <ac:spMk id="58" creationId="{593ACC25-C262-417A-8AA9-0641C772BDB6}"/>
          </ac:spMkLst>
        </pc:spChg>
        <pc:spChg chg="add">
          <ac:chgData name="Michael Pan" userId="0ee21308d1ee2822" providerId="LiveId" clId="{97B640BD-08C2-45F3-8A50-6A6F7792A173}" dt="2024-05-09T02:34:43.416" v="886" actId="26606"/>
          <ac:spMkLst>
            <pc:docMk/>
            <pc:sldMk cId="4223083541" sldId="310"/>
            <ac:spMk id="63" creationId="{C2579DAE-C141-48DB-810E-C070C300819E}"/>
          </ac:spMkLst>
        </pc:spChg>
        <pc:spChg chg="add">
          <ac:chgData name="Michael Pan" userId="0ee21308d1ee2822" providerId="LiveId" clId="{97B640BD-08C2-45F3-8A50-6A6F7792A173}" dt="2024-05-09T02:34:43.416" v="886" actId="26606"/>
          <ac:spMkLst>
            <pc:docMk/>
            <pc:sldMk cId="4223083541" sldId="310"/>
            <ac:spMk id="65" creationId="{02FD90C3-6350-4D5B-9738-6E94EDF30F74}"/>
          </ac:spMkLst>
        </pc:spChg>
        <pc:spChg chg="add">
          <ac:chgData name="Michael Pan" userId="0ee21308d1ee2822" providerId="LiveId" clId="{97B640BD-08C2-45F3-8A50-6A6F7792A173}" dt="2024-05-09T02:34:43.416" v="886" actId="26606"/>
          <ac:spMkLst>
            <pc:docMk/>
            <pc:sldMk cId="4223083541" sldId="310"/>
            <ac:spMk id="67" creationId="{41497DE5-0939-4D1D-9350-0C5E1B209C68}"/>
          </ac:spMkLst>
        </pc:spChg>
        <pc:spChg chg="add">
          <ac:chgData name="Michael Pan" userId="0ee21308d1ee2822" providerId="LiveId" clId="{97B640BD-08C2-45F3-8A50-6A6F7792A173}" dt="2024-05-09T02:34:43.416" v="886" actId="26606"/>
          <ac:spMkLst>
            <pc:docMk/>
            <pc:sldMk cId="4223083541" sldId="310"/>
            <ac:spMk id="69" creationId="{5CCC70ED-6C63-4537-B7EB-51990D6C0A6F}"/>
          </ac:spMkLst>
        </pc:spChg>
        <pc:spChg chg="add">
          <ac:chgData name="Michael Pan" userId="0ee21308d1ee2822" providerId="LiveId" clId="{97B640BD-08C2-45F3-8A50-6A6F7792A173}" dt="2024-05-09T02:34:43.416" v="886" actId="26606"/>
          <ac:spMkLst>
            <pc:docMk/>
            <pc:sldMk cId="4223083541" sldId="310"/>
            <ac:spMk id="71" creationId="{B76E24C1-2968-40DC-A36E-F6B85F0F0752}"/>
          </ac:spMkLst>
        </pc:spChg>
        <pc:picChg chg="add del mod">
          <ac:chgData name="Michael Pan" userId="0ee21308d1ee2822" providerId="LiveId" clId="{97B640BD-08C2-45F3-8A50-6A6F7792A173}" dt="2024-05-09T02:22:04.902" v="570" actId="478"/>
          <ac:picMkLst>
            <pc:docMk/>
            <pc:sldMk cId="4223083541" sldId="310"/>
            <ac:picMk id="5" creationId="{E8469275-8732-EFB0-C611-7D9FB20DD4BF}"/>
          </ac:picMkLst>
        </pc:picChg>
        <pc:picChg chg="add mod">
          <ac:chgData name="Michael Pan" userId="0ee21308d1ee2822" providerId="LiveId" clId="{97B640BD-08C2-45F3-8A50-6A6F7792A173}" dt="2024-05-09T02:34:43.416" v="886" actId="26606"/>
          <ac:picMkLst>
            <pc:docMk/>
            <pc:sldMk cId="4223083541" sldId="310"/>
            <ac:picMk id="6" creationId="{ADCD32A0-E7D8-EC2D-648A-E5644A1B6F36}"/>
          </ac:picMkLst>
        </pc:picChg>
        <pc:picChg chg="del">
          <ac:chgData name="Michael Pan" userId="0ee21308d1ee2822" providerId="LiveId" clId="{97B640BD-08C2-45F3-8A50-6A6F7792A173}" dt="2024-05-09T01:48:05.037" v="558" actId="478"/>
          <ac:picMkLst>
            <pc:docMk/>
            <pc:sldMk cId="4223083541" sldId="310"/>
            <ac:picMk id="7" creationId="{96A70CE3-F29D-9894-17A2-E0466FE8350D}"/>
          </ac:picMkLst>
        </pc:picChg>
        <pc:cxnChg chg="del">
          <ac:chgData name="Michael Pan" userId="0ee21308d1ee2822" providerId="LiveId" clId="{97B640BD-08C2-45F3-8A50-6A6F7792A173}" dt="2024-05-09T01:48:10.370" v="562" actId="26606"/>
          <ac:cxnSpMkLst>
            <pc:docMk/>
            <pc:sldMk cId="4223083541" sldId="310"/>
            <ac:cxnSpMk id="13" creationId="{7E1D4427-852B-4B37-8E76-0E9F1810BA2A}"/>
          </ac:cxnSpMkLst>
        </pc:cxnChg>
        <pc:cxnChg chg="del">
          <ac:chgData name="Michael Pan" userId="0ee21308d1ee2822" providerId="LiveId" clId="{97B640BD-08C2-45F3-8A50-6A6F7792A173}" dt="2024-05-09T01:48:10.370" v="562" actId="26606"/>
          <ac:cxnSpMkLst>
            <pc:docMk/>
            <pc:sldMk cId="4223083541" sldId="310"/>
            <ac:cxnSpMk id="17" creationId="{5C6A2BAE-B461-4B55-8E1F-0722ABDD1393}"/>
          </ac:cxnSpMkLst>
        </pc:cxnChg>
        <pc:cxnChg chg="add del">
          <ac:chgData name="Michael Pan" userId="0ee21308d1ee2822" providerId="LiveId" clId="{97B640BD-08C2-45F3-8A50-6A6F7792A173}" dt="2024-05-09T02:22:10.028" v="573" actId="26606"/>
          <ac:cxnSpMkLst>
            <pc:docMk/>
            <pc:sldMk cId="4223083541" sldId="310"/>
            <ac:cxnSpMk id="33" creationId="{7E1D4427-852B-4B37-8E76-0E9F1810BA2A}"/>
          </ac:cxnSpMkLst>
        </pc:cxnChg>
        <pc:cxnChg chg="add del">
          <ac:chgData name="Michael Pan" userId="0ee21308d1ee2822" providerId="LiveId" clId="{97B640BD-08C2-45F3-8A50-6A6F7792A173}" dt="2024-05-09T02:22:10.028" v="573" actId="26606"/>
          <ac:cxnSpMkLst>
            <pc:docMk/>
            <pc:sldMk cId="4223083541" sldId="310"/>
            <ac:cxnSpMk id="37" creationId="{5C6A2BAE-B461-4B55-8E1F-0722ABDD1393}"/>
          </ac:cxnSpMkLst>
        </pc:cxnChg>
        <pc:cxnChg chg="add del">
          <ac:chgData name="Michael Pan" userId="0ee21308d1ee2822" providerId="LiveId" clId="{97B640BD-08C2-45F3-8A50-6A6F7792A173}" dt="2024-05-09T02:34:43.416" v="886" actId="26606"/>
          <ac:cxnSpMkLst>
            <pc:docMk/>
            <pc:sldMk cId="4223083541" sldId="310"/>
            <ac:cxnSpMk id="50" creationId="{7E1D4427-852B-4B37-8E76-0E9F1810BA2A}"/>
          </ac:cxnSpMkLst>
        </pc:cxnChg>
        <pc:cxnChg chg="add del">
          <ac:chgData name="Michael Pan" userId="0ee21308d1ee2822" providerId="LiveId" clId="{97B640BD-08C2-45F3-8A50-6A6F7792A173}" dt="2024-05-09T02:34:43.416" v="886" actId="26606"/>
          <ac:cxnSpMkLst>
            <pc:docMk/>
            <pc:sldMk cId="4223083541" sldId="310"/>
            <ac:cxnSpMk id="54" creationId="{5C6A2BAE-B461-4B55-8E1F-0722ABDD1393}"/>
          </ac:cxnSpMkLst>
        </pc:cxnChg>
      </pc:sldChg>
      <pc:sldChg chg="modSp mod">
        <pc:chgData name="Michael Pan" userId="0ee21308d1ee2822" providerId="LiveId" clId="{97B640BD-08C2-45F3-8A50-6A6F7792A173}" dt="2024-05-09T02:35:46.924" v="896" actId="20577"/>
        <pc:sldMkLst>
          <pc:docMk/>
          <pc:sldMk cId="335997429" sldId="311"/>
        </pc:sldMkLst>
        <pc:spChg chg="mod">
          <ac:chgData name="Michael Pan" userId="0ee21308d1ee2822" providerId="LiveId" clId="{97B640BD-08C2-45F3-8A50-6A6F7792A173}" dt="2024-05-09T02:35:46.924" v="896" actId="20577"/>
          <ac:spMkLst>
            <pc:docMk/>
            <pc:sldMk cId="335997429" sldId="311"/>
            <ac:spMk id="2" creationId="{2C28ED01-ED06-4BDE-9D98-6AA56AEE5ADB}"/>
          </ac:spMkLst>
        </pc:spChg>
      </pc:sldChg>
      <pc:sldChg chg="addSp delSp modSp mod">
        <pc:chgData name="Michael Pan" userId="0ee21308d1ee2822" providerId="LiveId" clId="{97B640BD-08C2-45F3-8A50-6A6F7792A173}" dt="2024-05-09T02:35:53.090" v="897" actId="20577"/>
        <pc:sldMkLst>
          <pc:docMk/>
          <pc:sldMk cId="458130151" sldId="312"/>
        </pc:sldMkLst>
        <pc:spChg chg="mod">
          <ac:chgData name="Michael Pan" userId="0ee21308d1ee2822" providerId="LiveId" clId="{97B640BD-08C2-45F3-8A50-6A6F7792A173}" dt="2024-05-09T02:35:53.090" v="897" actId="20577"/>
          <ac:spMkLst>
            <pc:docMk/>
            <pc:sldMk cId="458130151" sldId="312"/>
            <ac:spMk id="2" creationId="{F9292FE0-6BFC-F09A-B882-9540EDA91DBA}"/>
          </ac:spMkLst>
        </pc:spChg>
        <pc:spChg chg="del">
          <ac:chgData name="Michael Pan" userId="0ee21308d1ee2822" providerId="LiveId" clId="{97B640BD-08C2-45F3-8A50-6A6F7792A173}" dt="2024-05-09T02:26:15.099" v="652" actId="26606"/>
          <ac:spMkLst>
            <pc:docMk/>
            <pc:sldMk cId="458130151" sldId="312"/>
            <ac:spMk id="26" creationId="{4E4490D0-3672-446A-AC12-B4830333BDDD}"/>
          </ac:spMkLst>
        </pc:spChg>
        <pc:spChg chg="del">
          <ac:chgData name="Michael Pan" userId="0ee21308d1ee2822" providerId="LiveId" clId="{97B640BD-08C2-45F3-8A50-6A6F7792A173}" dt="2024-05-09T02:26:15.099" v="652" actId="26606"/>
          <ac:spMkLst>
            <pc:docMk/>
            <pc:sldMk cId="458130151" sldId="312"/>
            <ac:spMk id="28" creationId="{39CB82C2-DF65-4EC1-8280-F201D50F570B}"/>
          </ac:spMkLst>
        </pc:spChg>
        <pc:spChg chg="del">
          <ac:chgData name="Michael Pan" userId="0ee21308d1ee2822" providerId="LiveId" clId="{97B640BD-08C2-45F3-8A50-6A6F7792A173}" dt="2024-05-09T02:26:15.099" v="652" actId="26606"/>
          <ac:spMkLst>
            <pc:docMk/>
            <pc:sldMk cId="458130151" sldId="312"/>
            <ac:spMk id="32" creationId="{C4AAA502-5435-489E-9538-3A40E6C71461}"/>
          </ac:spMkLst>
        </pc:spChg>
        <pc:spChg chg="del">
          <ac:chgData name="Michael Pan" userId="0ee21308d1ee2822" providerId="LiveId" clId="{97B640BD-08C2-45F3-8A50-6A6F7792A173}" dt="2024-05-09T02:26:15.099" v="652" actId="26606"/>
          <ac:spMkLst>
            <pc:docMk/>
            <pc:sldMk cId="458130151" sldId="312"/>
            <ac:spMk id="36" creationId="{DE42378B-2E28-4810-8421-7A473A40E376}"/>
          </ac:spMkLst>
        </pc:spChg>
        <pc:spChg chg="del">
          <ac:chgData name="Michael Pan" userId="0ee21308d1ee2822" providerId="LiveId" clId="{97B640BD-08C2-45F3-8A50-6A6F7792A173}" dt="2024-05-09T02:26:15.099" v="652" actId="26606"/>
          <ac:spMkLst>
            <pc:docMk/>
            <pc:sldMk cId="458130151" sldId="312"/>
            <ac:spMk id="38" creationId="{0D91DD17-237F-4811-BC0E-128EB1BD7CFE}"/>
          </ac:spMkLst>
        </pc:spChg>
        <pc:spChg chg="add">
          <ac:chgData name="Michael Pan" userId="0ee21308d1ee2822" providerId="LiveId" clId="{97B640BD-08C2-45F3-8A50-6A6F7792A173}" dt="2024-05-09T02:26:15.099" v="652" actId="26606"/>
          <ac:spMkLst>
            <pc:docMk/>
            <pc:sldMk cId="458130151" sldId="312"/>
            <ac:spMk id="43" creationId="{4E4490D0-3672-446A-AC12-B4830333BDDD}"/>
          </ac:spMkLst>
        </pc:spChg>
        <pc:spChg chg="add">
          <ac:chgData name="Michael Pan" userId="0ee21308d1ee2822" providerId="LiveId" clId="{97B640BD-08C2-45F3-8A50-6A6F7792A173}" dt="2024-05-09T02:26:15.099" v="652" actId="26606"/>
          <ac:spMkLst>
            <pc:docMk/>
            <pc:sldMk cId="458130151" sldId="312"/>
            <ac:spMk id="45" creationId="{39CB82C2-DF65-4EC1-8280-F201D50F570B}"/>
          </ac:spMkLst>
        </pc:spChg>
        <pc:spChg chg="add">
          <ac:chgData name="Michael Pan" userId="0ee21308d1ee2822" providerId="LiveId" clId="{97B640BD-08C2-45F3-8A50-6A6F7792A173}" dt="2024-05-09T02:26:15.099" v="652" actId="26606"/>
          <ac:spMkLst>
            <pc:docMk/>
            <pc:sldMk cId="458130151" sldId="312"/>
            <ac:spMk id="49" creationId="{C4AAA502-5435-489E-9538-3A40E6C71461}"/>
          </ac:spMkLst>
        </pc:spChg>
        <pc:spChg chg="add">
          <ac:chgData name="Michael Pan" userId="0ee21308d1ee2822" providerId="LiveId" clId="{97B640BD-08C2-45F3-8A50-6A6F7792A173}" dt="2024-05-09T02:26:15.099" v="652" actId="26606"/>
          <ac:spMkLst>
            <pc:docMk/>
            <pc:sldMk cId="458130151" sldId="312"/>
            <ac:spMk id="53" creationId="{DE42378B-2E28-4810-8421-7A473A40E376}"/>
          </ac:spMkLst>
        </pc:spChg>
        <pc:spChg chg="add">
          <ac:chgData name="Michael Pan" userId="0ee21308d1ee2822" providerId="LiveId" clId="{97B640BD-08C2-45F3-8A50-6A6F7792A173}" dt="2024-05-09T02:26:15.099" v="652" actId="26606"/>
          <ac:spMkLst>
            <pc:docMk/>
            <pc:sldMk cId="458130151" sldId="312"/>
            <ac:spMk id="55" creationId="{0D91DD17-237F-4811-BC0E-128EB1BD7CFE}"/>
          </ac:spMkLst>
        </pc:spChg>
        <pc:picChg chg="add mod">
          <ac:chgData name="Michael Pan" userId="0ee21308d1ee2822" providerId="LiveId" clId="{97B640BD-08C2-45F3-8A50-6A6F7792A173}" dt="2024-05-09T02:26:16.838" v="653" actId="27614"/>
          <ac:picMkLst>
            <pc:docMk/>
            <pc:sldMk cId="458130151" sldId="312"/>
            <ac:picMk id="4" creationId="{2E77F0F3-670F-766A-E267-4B5CEA2784BD}"/>
          </ac:picMkLst>
        </pc:picChg>
        <pc:picChg chg="del">
          <ac:chgData name="Michael Pan" userId="0ee21308d1ee2822" providerId="LiveId" clId="{97B640BD-08C2-45F3-8A50-6A6F7792A173}" dt="2024-05-09T02:26:12.749" v="649" actId="478"/>
          <ac:picMkLst>
            <pc:docMk/>
            <pc:sldMk cId="458130151" sldId="312"/>
            <ac:picMk id="5" creationId="{29947C99-D6AB-DB4E-9C35-DFF54643DEFC}"/>
          </ac:picMkLst>
        </pc:picChg>
        <pc:cxnChg chg="del">
          <ac:chgData name="Michael Pan" userId="0ee21308d1ee2822" providerId="LiveId" clId="{97B640BD-08C2-45F3-8A50-6A6F7792A173}" dt="2024-05-09T02:26:15.099" v="652" actId="26606"/>
          <ac:cxnSpMkLst>
            <pc:docMk/>
            <pc:sldMk cId="458130151" sldId="312"/>
            <ac:cxnSpMk id="30" creationId="{7E1D4427-852B-4B37-8E76-0E9F1810BA2A}"/>
          </ac:cxnSpMkLst>
        </pc:cxnChg>
        <pc:cxnChg chg="del">
          <ac:chgData name="Michael Pan" userId="0ee21308d1ee2822" providerId="LiveId" clId="{97B640BD-08C2-45F3-8A50-6A6F7792A173}" dt="2024-05-09T02:26:15.099" v="652" actId="26606"/>
          <ac:cxnSpMkLst>
            <pc:docMk/>
            <pc:sldMk cId="458130151" sldId="312"/>
            <ac:cxnSpMk id="34" creationId="{C9AC0290-4702-4519-B0F4-C2A46880997B}"/>
          </ac:cxnSpMkLst>
        </pc:cxnChg>
        <pc:cxnChg chg="add">
          <ac:chgData name="Michael Pan" userId="0ee21308d1ee2822" providerId="LiveId" clId="{97B640BD-08C2-45F3-8A50-6A6F7792A173}" dt="2024-05-09T02:26:15.099" v="652" actId="26606"/>
          <ac:cxnSpMkLst>
            <pc:docMk/>
            <pc:sldMk cId="458130151" sldId="312"/>
            <ac:cxnSpMk id="47" creationId="{7E1D4427-852B-4B37-8E76-0E9F1810BA2A}"/>
          </ac:cxnSpMkLst>
        </pc:cxnChg>
        <pc:cxnChg chg="add">
          <ac:chgData name="Michael Pan" userId="0ee21308d1ee2822" providerId="LiveId" clId="{97B640BD-08C2-45F3-8A50-6A6F7792A173}" dt="2024-05-09T02:26:15.099" v="652" actId="26606"/>
          <ac:cxnSpMkLst>
            <pc:docMk/>
            <pc:sldMk cId="458130151" sldId="312"/>
            <ac:cxnSpMk id="51" creationId="{C9AC0290-4702-4519-B0F4-C2A46880997B}"/>
          </ac:cxnSpMkLst>
        </pc:cxnChg>
      </pc:sldChg>
      <pc:sldChg chg="addSp delSp modSp mod">
        <pc:chgData name="Michael Pan" userId="0ee21308d1ee2822" providerId="LiveId" clId="{97B640BD-08C2-45F3-8A50-6A6F7792A173}" dt="2024-05-09T02:35:57.230" v="898" actId="20577"/>
        <pc:sldMkLst>
          <pc:docMk/>
          <pc:sldMk cId="495955672" sldId="313"/>
        </pc:sldMkLst>
        <pc:spChg chg="mod">
          <ac:chgData name="Michael Pan" userId="0ee21308d1ee2822" providerId="LiveId" clId="{97B640BD-08C2-45F3-8A50-6A6F7792A173}" dt="2024-05-09T02:35:57.230" v="898" actId="20577"/>
          <ac:spMkLst>
            <pc:docMk/>
            <pc:sldMk cId="495955672" sldId="313"/>
            <ac:spMk id="2" creationId="{AC543C90-DA98-332C-1E45-B2FD6BCD0AF8}"/>
          </ac:spMkLst>
        </pc:spChg>
        <pc:spChg chg="add del">
          <ac:chgData name="Michael Pan" userId="0ee21308d1ee2822" providerId="LiveId" clId="{97B640BD-08C2-45F3-8A50-6A6F7792A173}" dt="2024-05-09T02:26:32.734" v="658" actId="26606"/>
          <ac:spMkLst>
            <pc:docMk/>
            <pc:sldMk cId="495955672" sldId="313"/>
            <ac:spMk id="23" creationId="{4E4490D0-3672-446A-AC12-B4830333BDDD}"/>
          </ac:spMkLst>
        </pc:spChg>
        <pc:spChg chg="add del">
          <ac:chgData name="Michael Pan" userId="0ee21308d1ee2822" providerId="LiveId" clId="{97B640BD-08C2-45F3-8A50-6A6F7792A173}" dt="2024-05-09T02:26:32.734" v="658" actId="26606"/>
          <ac:spMkLst>
            <pc:docMk/>
            <pc:sldMk cId="495955672" sldId="313"/>
            <ac:spMk id="24" creationId="{39CB82C2-DF65-4EC1-8280-F201D50F570B}"/>
          </ac:spMkLst>
        </pc:spChg>
        <pc:spChg chg="add del">
          <ac:chgData name="Michael Pan" userId="0ee21308d1ee2822" providerId="LiveId" clId="{97B640BD-08C2-45F3-8A50-6A6F7792A173}" dt="2024-05-09T02:26:32.734" v="658" actId="26606"/>
          <ac:spMkLst>
            <pc:docMk/>
            <pc:sldMk cId="495955672" sldId="313"/>
            <ac:spMk id="27" creationId="{FA4CD5CB-D209-4D70-8CA4-629731C59219}"/>
          </ac:spMkLst>
        </pc:spChg>
        <pc:spChg chg="add del">
          <ac:chgData name="Michael Pan" userId="0ee21308d1ee2822" providerId="LiveId" clId="{97B640BD-08C2-45F3-8A50-6A6F7792A173}" dt="2024-05-09T02:26:32.734" v="658" actId="26606"/>
          <ac:spMkLst>
            <pc:docMk/>
            <pc:sldMk cId="495955672" sldId="313"/>
            <ac:spMk id="31" creationId="{B4C27B90-DF2B-4D00-BA07-18ED774CD2F1}"/>
          </ac:spMkLst>
        </pc:spChg>
        <pc:spChg chg="add del">
          <ac:chgData name="Michael Pan" userId="0ee21308d1ee2822" providerId="LiveId" clId="{97B640BD-08C2-45F3-8A50-6A6F7792A173}" dt="2024-05-09T02:26:32.734" v="658" actId="26606"/>
          <ac:spMkLst>
            <pc:docMk/>
            <pc:sldMk cId="495955672" sldId="313"/>
            <ac:spMk id="33" creationId="{593ACC25-C262-417A-8AA9-0641C772BDB6}"/>
          </ac:spMkLst>
        </pc:spChg>
        <pc:spChg chg="add del">
          <ac:chgData name="Michael Pan" userId="0ee21308d1ee2822" providerId="LiveId" clId="{97B640BD-08C2-45F3-8A50-6A6F7792A173}" dt="2024-05-09T02:26:32.728" v="657" actId="26606"/>
          <ac:spMkLst>
            <pc:docMk/>
            <pc:sldMk cId="495955672" sldId="313"/>
            <ac:spMk id="35" creationId="{4E4490D0-3672-446A-AC12-B4830333BDDD}"/>
          </ac:spMkLst>
        </pc:spChg>
        <pc:spChg chg="add del">
          <ac:chgData name="Michael Pan" userId="0ee21308d1ee2822" providerId="LiveId" clId="{97B640BD-08C2-45F3-8A50-6A6F7792A173}" dt="2024-05-09T02:26:32.728" v="657" actId="26606"/>
          <ac:spMkLst>
            <pc:docMk/>
            <pc:sldMk cId="495955672" sldId="313"/>
            <ac:spMk id="40" creationId="{39CB82C2-DF65-4EC1-8280-F201D50F570B}"/>
          </ac:spMkLst>
        </pc:spChg>
        <pc:spChg chg="add del">
          <ac:chgData name="Michael Pan" userId="0ee21308d1ee2822" providerId="LiveId" clId="{97B640BD-08C2-45F3-8A50-6A6F7792A173}" dt="2024-05-09T02:26:32.728" v="657" actId="26606"/>
          <ac:spMkLst>
            <pc:docMk/>
            <pc:sldMk cId="495955672" sldId="313"/>
            <ac:spMk id="44" creationId="{C4AAA502-5435-489E-9538-3A40E6C71461}"/>
          </ac:spMkLst>
        </pc:spChg>
        <pc:spChg chg="add del">
          <ac:chgData name="Michael Pan" userId="0ee21308d1ee2822" providerId="LiveId" clId="{97B640BD-08C2-45F3-8A50-6A6F7792A173}" dt="2024-05-09T02:26:32.728" v="657" actId="26606"/>
          <ac:spMkLst>
            <pc:docMk/>
            <pc:sldMk cId="495955672" sldId="313"/>
            <ac:spMk id="48" creationId="{DE42378B-2E28-4810-8421-7A473A40E376}"/>
          </ac:spMkLst>
        </pc:spChg>
        <pc:spChg chg="add del">
          <ac:chgData name="Michael Pan" userId="0ee21308d1ee2822" providerId="LiveId" clId="{97B640BD-08C2-45F3-8A50-6A6F7792A173}" dt="2024-05-09T02:26:32.728" v="657" actId="26606"/>
          <ac:spMkLst>
            <pc:docMk/>
            <pc:sldMk cId="495955672" sldId="313"/>
            <ac:spMk id="50" creationId="{0D91DD17-237F-4811-BC0E-128EB1BD7CFE}"/>
          </ac:spMkLst>
        </pc:spChg>
        <pc:spChg chg="add">
          <ac:chgData name="Michael Pan" userId="0ee21308d1ee2822" providerId="LiveId" clId="{97B640BD-08C2-45F3-8A50-6A6F7792A173}" dt="2024-05-09T02:26:32.734" v="658" actId="26606"/>
          <ac:spMkLst>
            <pc:docMk/>
            <pc:sldMk cId="495955672" sldId="313"/>
            <ac:spMk id="52" creationId="{4E4490D0-3672-446A-AC12-B4830333BDDD}"/>
          </ac:spMkLst>
        </pc:spChg>
        <pc:spChg chg="add">
          <ac:chgData name="Michael Pan" userId="0ee21308d1ee2822" providerId="LiveId" clId="{97B640BD-08C2-45F3-8A50-6A6F7792A173}" dt="2024-05-09T02:26:32.734" v="658" actId="26606"/>
          <ac:spMkLst>
            <pc:docMk/>
            <pc:sldMk cId="495955672" sldId="313"/>
            <ac:spMk id="53" creationId="{39CB82C2-DF65-4EC1-8280-F201D50F570B}"/>
          </ac:spMkLst>
        </pc:spChg>
        <pc:spChg chg="add">
          <ac:chgData name="Michael Pan" userId="0ee21308d1ee2822" providerId="LiveId" clId="{97B640BD-08C2-45F3-8A50-6A6F7792A173}" dt="2024-05-09T02:26:32.734" v="658" actId="26606"/>
          <ac:spMkLst>
            <pc:docMk/>
            <pc:sldMk cId="495955672" sldId="313"/>
            <ac:spMk id="55" creationId="{FA4CD5CB-D209-4D70-8CA4-629731C59219}"/>
          </ac:spMkLst>
        </pc:spChg>
        <pc:spChg chg="add">
          <ac:chgData name="Michael Pan" userId="0ee21308d1ee2822" providerId="LiveId" clId="{97B640BD-08C2-45F3-8A50-6A6F7792A173}" dt="2024-05-09T02:26:32.734" v="658" actId="26606"/>
          <ac:spMkLst>
            <pc:docMk/>
            <pc:sldMk cId="495955672" sldId="313"/>
            <ac:spMk id="57" creationId="{B4C27B90-DF2B-4D00-BA07-18ED774CD2F1}"/>
          </ac:spMkLst>
        </pc:spChg>
        <pc:spChg chg="add">
          <ac:chgData name="Michael Pan" userId="0ee21308d1ee2822" providerId="LiveId" clId="{97B640BD-08C2-45F3-8A50-6A6F7792A173}" dt="2024-05-09T02:26:32.734" v="658" actId="26606"/>
          <ac:spMkLst>
            <pc:docMk/>
            <pc:sldMk cId="495955672" sldId="313"/>
            <ac:spMk id="58" creationId="{593ACC25-C262-417A-8AA9-0641C772BDB6}"/>
          </ac:spMkLst>
        </pc:spChg>
        <pc:picChg chg="add mod">
          <ac:chgData name="Michael Pan" userId="0ee21308d1ee2822" providerId="LiveId" clId="{97B640BD-08C2-45F3-8A50-6A6F7792A173}" dt="2024-05-09T02:26:33.845" v="659" actId="27614"/>
          <ac:picMkLst>
            <pc:docMk/>
            <pc:sldMk cId="495955672" sldId="313"/>
            <ac:picMk id="3" creationId="{D1E46680-F1B2-DC5A-7961-3F52415B10F3}"/>
          </ac:picMkLst>
        </pc:picChg>
        <pc:picChg chg="del">
          <ac:chgData name="Michael Pan" userId="0ee21308d1ee2822" providerId="LiveId" clId="{97B640BD-08C2-45F3-8A50-6A6F7792A173}" dt="2024-05-09T02:26:27.898" v="654" actId="478"/>
          <ac:picMkLst>
            <pc:docMk/>
            <pc:sldMk cId="495955672" sldId="313"/>
            <ac:picMk id="5" creationId="{F81AA488-5CC4-8055-6A58-AA20DEC8441C}"/>
          </ac:picMkLst>
        </pc:picChg>
        <pc:cxnChg chg="add del">
          <ac:chgData name="Michael Pan" userId="0ee21308d1ee2822" providerId="LiveId" clId="{97B640BD-08C2-45F3-8A50-6A6F7792A173}" dt="2024-05-09T02:26:32.734" v="658" actId="26606"/>
          <ac:cxnSpMkLst>
            <pc:docMk/>
            <pc:sldMk cId="495955672" sldId="313"/>
            <ac:cxnSpMk id="25" creationId="{7E1D4427-852B-4B37-8E76-0E9F1810BA2A}"/>
          </ac:cxnSpMkLst>
        </pc:cxnChg>
        <pc:cxnChg chg="add del">
          <ac:chgData name="Michael Pan" userId="0ee21308d1ee2822" providerId="LiveId" clId="{97B640BD-08C2-45F3-8A50-6A6F7792A173}" dt="2024-05-09T02:26:32.734" v="658" actId="26606"/>
          <ac:cxnSpMkLst>
            <pc:docMk/>
            <pc:sldMk cId="495955672" sldId="313"/>
            <ac:cxnSpMk id="29" creationId="{5C6A2BAE-B461-4B55-8E1F-0722ABDD1393}"/>
          </ac:cxnSpMkLst>
        </pc:cxnChg>
        <pc:cxnChg chg="add del">
          <ac:chgData name="Michael Pan" userId="0ee21308d1ee2822" providerId="LiveId" clId="{97B640BD-08C2-45F3-8A50-6A6F7792A173}" dt="2024-05-09T02:26:32.728" v="657" actId="26606"/>
          <ac:cxnSpMkLst>
            <pc:docMk/>
            <pc:sldMk cId="495955672" sldId="313"/>
            <ac:cxnSpMk id="42" creationId="{7E1D4427-852B-4B37-8E76-0E9F1810BA2A}"/>
          </ac:cxnSpMkLst>
        </pc:cxnChg>
        <pc:cxnChg chg="add del">
          <ac:chgData name="Michael Pan" userId="0ee21308d1ee2822" providerId="LiveId" clId="{97B640BD-08C2-45F3-8A50-6A6F7792A173}" dt="2024-05-09T02:26:32.728" v="657" actId="26606"/>
          <ac:cxnSpMkLst>
            <pc:docMk/>
            <pc:sldMk cId="495955672" sldId="313"/>
            <ac:cxnSpMk id="46" creationId="{C9AC0290-4702-4519-B0F4-C2A46880997B}"/>
          </ac:cxnSpMkLst>
        </pc:cxnChg>
        <pc:cxnChg chg="add">
          <ac:chgData name="Michael Pan" userId="0ee21308d1ee2822" providerId="LiveId" clId="{97B640BD-08C2-45F3-8A50-6A6F7792A173}" dt="2024-05-09T02:26:32.734" v="658" actId="26606"/>
          <ac:cxnSpMkLst>
            <pc:docMk/>
            <pc:sldMk cId="495955672" sldId="313"/>
            <ac:cxnSpMk id="54" creationId="{7E1D4427-852B-4B37-8E76-0E9F1810BA2A}"/>
          </ac:cxnSpMkLst>
        </pc:cxnChg>
        <pc:cxnChg chg="add">
          <ac:chgData name="Michael Pan" userId="0ee21308d1ee2822" providerId="LiveId" clId="{97B640BD-08C2-45F3-8A50-6A6F7792A173}" dt="2024-05-09T02:26:32.734" v="658" actId="26606"/>
          <ac:cxnSpMkLst>
            <pc:docMk/>
            <pc:sldMk cId="495955672" sldId="313"/>
            <ac:cxnSpMk id="56" creationId="{5C6A2BAE-B461-4B55-8E1F-0722ABDD1393}"/>
          </ac:cxnSpMkLst>
        </pc:cxnChg>
      </pc:sldChg>
      <pc:sldChg chg="del">
        <pc:chgData name="Michael Pan" userId="0ee21308d1ee2822" providerId="LiveId" clId="{97B640BD-08C2-45F3-8A50-6A6F7792A173}" dt="2024-05-09T04:04:06.386" v="1852" actId="47"/>
        <pc:sldMkLst>
          <pc:docMk/>
          <pc:sldMk cId="1623253914" sldId="314"/>
        </pc:sldMkLst>
      </pc:sldChg>
      <pc:sldChg chg="del">
        <pc:chgData name="Michael Pan" userId="0ee21308d1ee2822" providerId="LiveId" clId="{97B640BD-08C2-45F3-8A50-6A6F7792A173}" dt="2024-05-09T04:04:06.386" v="1852" actId="47"/>
        <pc:sldMkLst>
          <pc:docMk/>
          <pc:sldMk cId="3654060313" sldId="315"/>
        </pc:sldMkLst>
      </pc:sldChg>
      <pc:sldChg chg="del">
        <pc:chgData name="Michael Pan" userId="0ee21308d1ee2822" providerId="LiveId" clId="{97B640BD-08C2-45F3-8A50-6A6F7792A173}" dt="2024-05-09T04:04:06.386" v="1852" actId="47"/>
        <pc:sldMkLst>
          <pc:docMk/>
          <pc:sldMk cId="768680544" sldId="316"/>
        </pc:sldMkLst>
      </pc:sldChg>
      <pc:sldChg chg="del">
        <pc:chgData name="Michael Pan" userId="0ee21308d1ee2822" providerId="LiveId" clId="{97B640BD-08C2-45F3-8A50-6A6F7792A173}" dt="2024-05-09T04:04:06.386" v="1852" actId="47"/>
        <pc:sldMkLst>
          <pc:docMk/>
          <pc:sldMk cId="720267015" sldId="317"/>
        </pc:sldMkLst>
      </pc:sldChg>
      <pc:sldChg chg="del">
        <pc:chgData name="Michael Pan" userId="0ee21308d1ee2822" providerId="LiveId" clId="{97B640BD-08C2-45F3-8A50-6A6F7792A173}" dt="2024-05-09T04:04:06.386" v="1852" actId="47"/>
        <pc:sldMkLst>
          <pc:docMk/>
          <pc:sldMk cId="2775588070" sldId="318"/>
        </pc:sldMkLst>
      </pc:sldChg>
      <pc:sldChg chg="del">
        <pc:chgData name="Michael Pan" userId="0ee21308d1ee2822" providerId="LiveId" clId="{97B640BD-08C2-45F3-8A50-6A6F7792A173}" dt="2024-05-09T04:04:06.386" v="1852" actId="47"/>
        <pc:sldMkLst>
          <pc:docMk/>
          <pc:sldMk cId="44683891" sldId="319"/>
        </pc:sldMkLst>
      </pc:sldChg>
      <pc:sldChg chg="del">
        <pc:chgData name="Michael Pan" userId="0ee21308d1ee2822" providerId="LiveId" clId="{97B640BD-08C2-45F3-8A50-6A6F7792A173}" dt="2024-05-09T04:04:06.386" v="1852" actId="47"/>
        <pc:sldMkLst>
          <pc:docMk/>
          <pc:sldMk cId="1897828288" sldId="320"/>
        </pc:sldMkLst>
      </pc:sldChg>
      <pc:sldChg chg="del">
        <pc:chgData name="Michael Pan" userId="0ee21308d1ee2822" providerId="LiveId" clId="{97B640BD-08C2-45F3-8A50-6A6F7792A173}" dt="2024-05-09T04:04:06.386" v="1852" actId="47"/>
        <pc:sldMkLst>
          <pc:docMk/>
          <pc:sldMk cId="3827307902" sldId="321"/>
        </pc:sldMkLst>
      </pc:sldChg>
      <pc:sldChg chg="del">
        <pc:chgData name="Michael Pan" userId="0ee21308d1ee2822" providerId="LiveId" clId="{97B640BD-08C2-45F3-8A50-6A6F7792A173}" dt="2024-05-09T04:04:06.386" v="1852" actId="47"/>
        <pc:sldMkLst>
          <pc:docMk/>
          <pc:sldMk cId="1753475676" sldId="322"/>
        </pc:sldMkLst>
      </pc:sldChg>
      <pc:sldChg chg="del">
        <pc:chgData name="Michael Pan" userId="0ee21308d1ee2822" providerId="LiveId" clId="{97B640BD-08C2-45F3-8A50-6A6F7792A173}" dt="2024-05-09T04:04:06.386" v="1852" actId="47"/>
        <pc:sldMkLst>
          <pc:docMk/>
          <pc:sldMk cId="2920288669" sldId="323"/>
        </pc:sldMkLst>
      </pc:sldChg>
      <pc:sldChg chg="del">
        <pc:chgData name="Michael Pan" userId="0ee21308d1ee2822" providerId="LiveId" clId="{97B640BD-08C2-45F3-8A50-6A6F7792A173}" dt="2024-05-09T04:04:06.386" v="1852" actId="47"/>
        <pc:sldMkLst>
          <pc:docMk/>
          <pc:sldMk cId="46479270" sldId="324"/>
        </pc:sldMkLst>
      </pc:sldChg>
      <pc:sldChg chg="del">
        <pc:chgData name="Michael Pan" userId="0ee21308d1ee2822" providerId="LiveId" clId="{97B640BD-08C2-45F3-8A50-6A6F7792A173}" dt="2024-05-09T04:04:06.386" v="1852" actId="47"/>
        <pc:sldMkLst>
          <pc:docMk/>
          <pc:sldMk cId="284700275" sldId="325"/>
        </pc:sldMkLst>
      </pc:sldChg>
      <pc:sldChg chg="del">
        <pc:chgData name="Michael Pan" userId="0ee21308d1ee2822" providerId="LiveId" clId="{97B640BD-08C2-45F3-8A50-6A6F7792A173}" dt="2024-05-09T04:04:06.386" v="1852" actId="47"/>
        <pc:sldMkLst>
          <pc:docMk/>
          <pc:sldMk cId="1152258824" sldId="326"/>
        </pc:sldMkLst>
      </pc:sldChg>
      <pc:sldChg chg="del">
        <pc:chgData name="Michael Pan" userId="0ee21308d1ee2822" providerId="LiveId" clId="{97B640BD-08C2-45F3-8A50-6A6F7792A173}" dt="2024-05-09T04:04:06.386" v="1852" actId="47"/>
        <pc:sldMkLst>
          <pc:docMk/>
          <pc:sldMk cId="2173339262" sldId="327"/>
        </pc:sldMkLst>
      </pc:sldChg>
      <pc:sldChg chg="del">
        <pc:chgData name="Michael Pan" userId="0ee21308d1ee2822" providerId="LiveId" clId="{97B640BD-08C2-45F3-8A50-6A6F7792A173}" dt="2024-05-09T04:04:06.386" v="1852" actId="47"/>
        <pc:sldMkLst>
          <pc:docMk/>
          <pc:sldMk cId="2027044768" sldId="328"/>
        </pc:sldMkLst>
      </pc:sldChg>
      <pc:sldChg chg="del">
        <pc:chgData name="Michael Pan" userId="0ee21308d1ee2822" providerId="LiveId" clId="{97B640BD-08C2-45F3-8A50-6A6F7792A173}" dt="2024-05-09T04:04:06.386" v="1852" actId="47"/>
        <pc:sldMkLst>
          <pc:docMk/>
          <pc:sldMk cId="3904495140" sldId="329"/>
        </pc:sldMkLst>
      </pc:sldChg>
      <pc:sldChg chg="del">
        <pc:chgData name="Michael Pan" userId="0ee21308d1ee2822" providerId="LiveId" clId="{97B640BD-08C2-45F3-8A50-6A6F7792A173}" dt="2024-05-09T04:13:12.400" v="1955" actId="47"/>
        <pc:sldMkLst>
          <pc:docMk/>
          <pc:sldMk cId="3273491957" sldId="330"/>
        </pc:sldMkLst>
      </pc:sldChg>
      <pc:sldChg chg="del">
        <pc:chgData name="Michael Pan" userId="0ee21308d1ee2822" providerId="LiveId" clId="{97B640BD-08C2-45F3-8A50-6A6F7792A173}" dt="2024-05-09T04:13:12.400" v="1955" actId="47"/>
        <pc:sldMkLst>
          <pc:docMk/>
          <pc:sldMk cId="3617203298" sldId="331"/>
        </pc:sldMkLst>
      </pc:sldChg>
      <pc:sldChg chg="del">
        <pc:chgData name="Michael Pan" userId="0ee21308d1ee2822" providerId="LiveId" clId="{97B640BD-08C2-45F3-8A50-6A6F7792A173}" dt="2024-05-09T04:13:12.400" v="1955" actId="47"/>
        <pc:sldMkLst>
          <pc:docMk/>
          <pc:sldMk cId="1597487218" sldId="332"/>
        </pc:sldMkLst>
      </pc:sldChg>
      <pc:sldChg chg="del">
        <pc:chgData name="Michael Pan" userId="0ee21308d1ee2822" providerId="LiveId" clId="{97B640BD-08C2-45F3-8A50-6A6F7792A173}" dt="2024-05-09T04:13:12.400" v="1955" actId="47"/>
        <pc:sldMkLst>
          <pc:docMk/>
          <pc:sldMk cId="3181875955" sldId="333"/>
        </pc:sldMkLst>
      </pc:sldChg>
      <pc:sldChg chg="del">
        <pc:chgData name="Michael Pan" userId="0ee21308d1ee2822" providerId="LiveId" clId="{97B640BD-08C2-45F3-8A50-6A6F7792A173}" dt="2024-05-09T04:18:06.710" v="2024" actId="47"/>
        <pc:sldMkLst>
          <pc:docMk/>
          <pc:sldMk cId="3958651885" sldId="334"/>
        </pc:sldMkLst>
      </pc:sldChg>
      <pc:sldChg chg="del">
        <pc:chgData name="Michael Pan" userId="0ee21308d1ee2822" providerId="LiveId" clId="{97B640BD-08C2-45F3-8A50-6A6F7792A173}" dt="2024-05-09T04:18:06.710" v="2024" actId="47"/>
        <pc:sldMkLst>
          <pc:docMk/>
          <pc:sldMk cId="992552571" sldId="335"/>
        </pc:sldMkLst>
      </pc:sldChg>
      <pc:sldChg chg="del">
        <pc:chgData name="Michael Pan" userId="0ee21308d1ee2822" providerId="LiveId" clId="{97B640BD-08C2-45F3-8A50-6A6F7792A173}" dt="2024-05-09T04:18:06.710" v="2024" actId="47"/>
        <pc:sldMkLst>
          <pc:docMk/>
          <pc:sldMk cId="34053033" sldId="336"/>
        </pc:sldMkLst>
      </pc:sldChg>
      <pc:sldChg chg="del">
        <pc:chgData name="Michael Pan" userId="0ee21308d1ee2822" providerId="LiveId" clId="{97B640BD-08C2-45F3-8A50-6A6F7792A173}" dt="2024-05-09T04:18:06.710" v="2024" actId="47"/>
        <pc:sldMkLst>
          <pc:docMk/>
          <pc:sldMk cId="360072071" sldId="337"/>
        </pc:sldMkLst>
      </pc:sldChg>
      <pc:sldChg chg="add del">
        <pc:chgData name="Michael Pan" userId="0ee21308d1ee2822" providerId="LiveId" clId="{97B640BD-08C2-45F3-8A50-6A6F7792A173}" dt="2024-05-09T04:04:25.749" v="1854" actId="47"/>
        <pc:sldMkLst>
          <pc:docMk/>
          <pc:sldMk cId="3761042446" sldId="340"/>
        </pc:sldMkLst>
      </pc:sldChg>
      <pc:sldChg chg="add del">
        <pc:chgData name="Michael Pan" userId="0ee21308d1ee2822" providerId="LiveId" clId="{97B640BD-08C2-45F3-8A50-6A6F7792A173}" dt="2024-05-09T04:04:25.749" v="1854" actId="47"/>
        <pc:sldMkLst>
          <pc:docMk/>
          <pc:sldMk cId="3738523686" sldId="341"/>
        </pc:sldMkLst>
      </pc:sldChg>
      <pc:sldChg chg="add del">
        <pc:chgData name="Michael Pan" userId="0ee21308d1ee2822" providerId="LiveId" clId="{97B640BD-08C2-45F3-8A50-6A6F7792A173}" dt="2024-05-09T04:04:25.749" v="1854" actId="47"/>
        <pc:sldMkLst>
          <pc:docMk/>
          <pc:sldMk cId="1346989908" sldId="342"/>
        </pc:sldMkLst>
      </pc:sldChg>
      <pc:sldChg chg="add del">
        <pc:chgData name="Michael Pan" userId="0ee21308d1ee2822" providerId="LiveId" clId="{97B640BD-08C2-45F3-8A50-6A6F7792A173}" dt="2024-05-09T04:04:25.749" v="1854" actId="47"/>
        <pc:sldMkLst>
          <pc:docMk/>
          <pc:sldMk cId="3521002978" sldId="343"/>
        </pc:sldMkLst>
      </pc:sldChg>
      <pc:sldChg chg="del">
        <pc:chgData name="Michael Pan" userId="0ee21308d1ee2822" providerId="LiveId" clId="{97B640BD-08C2-45F3-8A50-6A6F7792A173}" dt="2024-05-09T02:34:55.336" v="888" actId="47"/>
        <pc:sldMkLst>
          <pc:docMk/>
          <pc:sldMk cId="2321414552" sldId="344"/>
        </pc:sldMkLst>
      </pc:sldChg>
      <pc:sldChg chg="del">
        <pc:chgData name="Michael Pan" userId="0ee21308d1ee2822" providerId="LiveId" clId="{97B640BD-08C2-45F3-8A50-6A6F7792A173}" dt="2024-05-09T02:34:55.336" v="888" actId="47"/>
        <pc:sldMkLst>
          <pc:docMk/>
          <pc:sldMk cId="1544981652" sldId="345"/>
        </pc:sldMkLst>
      </pc:sldChg>
      <pc:sldChg chg="del">
        <pc:chgData name="Michael Pan" userId="0ee21308d1ee2822" providerId="LiveId" clId="{97B640BD-08C2-45F3-8A50-6A6F7792A173}" dt="2024-05-09T02:34:55.336" v="888" actId="47"/>
        <pc:sldMkLst>
          <pc:docMk/>
          <pc:sldMk cId="4151646092" sldId="346"/>
        </pc:sldMkLst>
      </pc:sldChg>
      <pc:sldChg chg="del">
        <pc:chgData name="Michael Pan" userId="0ee21308d1ee2822" providerId="LiveId" clId="{97B640BD-08C2-45F3-8A50-6A6F7792A173}" dt="2024-05-09T02:34:55.336" v="888" actId="47"/>
        <pc:sldMkLst>
          <pc:docMk/>
          <pc:sldMk cId="3694206032" sldId="347"/>
        </pc:sldMkLst>
      </pc:sldChg>
      <pc:sldChg chg="modSp mod">
        <pc:chgData name="Michael Pan" userId="0ee21308d1ee2822" providerId="LiveId" clId="{97B640BD-08C2-45F3-8A50-6A6F7792A173}" dt="2024-05-09T02:32:34.518" v="799" actId="20577"/>
        <pc:sldMkLst>
          <pc:docMk/>
          <pc:sldMk cId="894522933" sldId="349"/>
        </pc:sldMkLst>
        <pc:spChg chg="mod">
          <ac:chgData name="Michael Pan" userId="0ee21308d1ee2822" providerId="LiveId" clId="{97B640BD-08C2-45F3-8A50-6A6F7792A173}" dt="2024-05-09T02:32:34.518" v="799" actId="20577"/>
          <ac:spMkLst>
            <pc:docMk/>
            <pc:sldMk cId="894522933" sldId="349"/>
            <ac:spMk id="2" creationId="{642123F2-6D12-FB64-BD32-980885DC4C91}"/>
          </ac:spMkLst>
        </pc:spChg>
      </pc:sldChg>
      <pc:sldChg chg="del">
        <pc:chgData name="Michael Pan" userId="0ee21308d1ee2822" providerId="LiveId" clId="{97B640BD-08C2-45F3-8A50-6A6F7792A173}" dt="2024-05-09T02:34:55.336" v="888" actId="47"/>
        <pc:sldMkLst>
          <pc:docMk/>
          <pc:sldMk cId="1491598323" sldId="350"/>
        </pc:sldMkLst>
      </pc:sldChg>
      <pc:sldChg chg="del">
        <pc:chgData name="Michael Pan" userId="0ee21308d1ee2822" providerId="LiveId" clId="{97B640BD-08C2-45F3-8A50-6A6F7792A173}" dt="2024-05-09T04:04:06.386" v="1852" actId="47"/>
        <pc:sldMkLst>
          <pc:docMk/>
          <pc:sldMk cId="2836244190" sldId="351"/>
        </pc:sldMkLst>
      </pc:sldChg>
      <pc:sldChg chg="del">
        <pc:chgData name="Michael Pan" userId="0ee21308d1ee2822" providerId="LiveId" clId="{97B640BD-08C2-45F3-8A50-6A6F7792A173}" dt="2024-05-09T04:04:06.386" v="1852" actId="47"/>
        <pc:sldMkLst>
          <pc:docMk/>
          <pc:sldMk cId="3227780661" sldId="352"/>
        </pc:sldMkLst>
      </pc:sldChg>
      <pc:sldChg chg="del">
        <pc:chgData name="Michael Pan" userId="0ee21308d1ee2822" providerId="LiveId" clId="{97B640BD-08C2-45F3-8A50-6A6F7792A173}" dt="2024-05-09T04:04:06.386" v="1852" actId="47"/>
        <pc:sldMkLst>
          <pc:docMk/>
          <pc:sldMk cId="617230836" sldId="353"/>
        </pc:sldMkLst>
      </pc:sldChg>
      <pc:sldChg chg="del">
        <pc:chgData name="Michael Pan" userId="0ee21308d1ee2822" providerId="LiveId" clId="{97B640BD-08C2-45F3-8A50-6A6F7792A173}" dt="2024-05-09T04:04:06.386" v="1852" actId="47"/>
        <pc:sldMkLst>
          <pc:docMk/>
          <pc:sldMk cId="2851748381" sldId="354"/>
        </pc:sldMkLst>
      </pc:sldChg>
      <pc:sldChg chg="del">
        <pc:chgData name="Michael Pan" userId="0ee21308d1ee2822" providerId="LiveId" clId="{97B640BD-08C2-45F3-8A50-6A6F7792A173}" dt="2024-05-09T04:13:12.400" v="1955" actId="47"/>
        <pc:sldMkLst>
          <pc:docMk/>
          <pc:sldMk cId="3014660203" sldId="355"/>
        </pc:sldMkLst>
      </pc:sldChg>
      <pc:sldChg chg="del">
        <pc:chgData name="Michael Pan" userId="0ee21308d1ee2822" providerId="LiveId" clId="{97B640BD-08C2-45F3-8A50-6A6F7792A173}" dt="2024-05-09T04:18:06.710" v="2024" actId="47"/>
        <pc:sldMkLst>
          <pc:docMk/>
          <pc:sldMk cId="1220681335" sldId="356"/>
        </pc:sldMkLst>
      </pc:sldChg>
      <pc:sldChg chg="add del">
        <pc:chgData name="Michael Pan" userId="0ee21308d1ee2822" providerId="LiveId" clId="{97B640BD-08C2-45F3-8A50-6A6F7792A173}" dt="2024-05-09T04:04:25.749" v="1854" actId="47"/>
        <pc:sldMkLst>
          <pc:docMk/>
          <pc:sldMk cId="2554755267" sldId="357"/>
        </pc:sldMkLst>
      </pc:sldChg>
      <pc:sldChg chg="add del">
        <pc:chgData name="Michael Pan" userId="0ee21308d1ee2822" providerId="LiveId" clId="{97B640BD-08C2-45F3-8A50-6A6F7792A173}" dt="2024-05-09T04:04:25.749" v="1854" actId="47"/>
        <pc:sldMkLst>
          <pc:docMk/>
          <pc:sldMk cId="4147528153" sldId="358"/>
        </pc:sldMkLst>
      </pc:sldChg>
      <pc:sldChg chg="add del">
        <pc:chgData name="Michael Pan" userId="0ee21308d1ee2822" providerId="LiveId" clId="{97B640BD-08C2-45F3-8A50-6A6F7792A173}" dt="2024-05-09T04:04:25.749" v="1854" actId="47"/>
        <pc:sldMkLst>
          <pc:docMk/>
          <pc:sldMk cId="2263567000" sldId="359"/>
        </pc:sldMkLst>
      </pc:sldChg>
      <pc:sldChg chg="add del">
        <pc:chgData name="Michael Pan" userId="0ee21308d1ee2822" providerId="LiveId" clId="{97B640BD-08C2-45F3-8A50-6A6F7792A173}" dt="2024-05-09T04:04:25.749" v="1854" actId="47"/>
        <pc:sldMkLst>
          <pc:docMk/>
          <pc:sldMk cId="2330890002" sldId="360"/>
        </pc:sldMkLst>
      </pc:sldChg>
      <pc:sldChg chg="del">
        <pc:chgData name="Michael Pan" userId="0ee21308d1ee2822" providerId="LiveId" clId="{97B640BD-08C2-45F3-8A50-6A6F7792A173}" dt="2024-05-09T04:13:12.400" v="1955" actId="47"/>
        <pc:sldMkLst>
          <pc:docMk/>
          <pc:sldMk cId="3565645659" sldId="362"/>
        </pc:sldMkLst>
      </pc:sldChg>
      <pc:sldChg chg="del">
        <pc:chgData name="Michael Pan" userId="0ee21308d1ee2822" providerId="LiveId" clId="{97B640BD-08C2-45F3-8A50-6A6F7792A173}" dt="2024-05-09T04:18:06.710" v="2024" actId="47"/>
        <pc:sldMkLst>
          <pc:docMk/>
          <pc:sldMk cId="3449115521" sldId="363"/>
        </pc:sldMkLst>
      </pc:sldChg>
      <pc:sldChg chg="modSp new del mod">
        <pc:chgData name="Michael Pan" userId="0ee21308d1ee2822" providerId="LiveId" clId="{97B640BD-08C2-45F3-8A50-6A6F7792A173}" dt="2024-05-09T01:41:52.787" v="215" actId="47"/>
        <pc:sldMkLst>
          <pc:docMk/>
          <pc:sldMk cId="3933413687" sldId="364"/>
        </pc:sldMkLst>
        <pc:spChg chg="mod">
          <ac:chgData name="Michael Pan" userId="0ee21308d1ee2822" providerId="LiveId" clId="{97B640BD-08C2-45F3-8A50-6A6F7792A173}" dt="2024-05-09T01:41:50.507" v="214" actId="20577"/>
          <ac:spMkLst>
            <pc:docMk/>
            <pc:sldMk cId="3933413687" sldId="364"/>
            <ac:spMk id="2" creationId="{A2FC4F5B-C53C-96B3-08A6-7FE41135328A}"/>
          </ac:spMkLst>
        </pc:spChg>
        <pc:spChg chg="mod">
          <ac:chgData name="Michael Pan" userId="0ee21308d1ee2822" providerId="LiveId" clId="{97B640BD-08C2-45F3-8A50-6A6F7792A173}" dt="2024-05-09T00:26:33.891" v="192" actId="20577"/>
          <ac:spMkLst>
            <pc:docMk/>
            <pc:sldMk cId="3933413687" sldId="364"/>
            <ac:spMk id="3" creationId="{6FDDAB0C-44B2-1656-5553-6099892A6919}"/>
          </ac:spMkLst>
        </pc:spChg>
      </pc:sldChg>
      <pc:sldChg chg="addSp delSp modSp add del mod setBg">
        <pc:chgData name="Michael Pan" userId="0ee21308d1ee2822" providerId="LiveId" clId="{97B640BD-08C2-45F3-8A50-6A6F7792A173}" dt="2024-05-09T02:27:06.055" v="692" actId="47"/>
        <pc:sldMkLst>
          <pc:docMk/>
          <pc:sldMk cId="2770099877" sldId="365"/>
        </pc:sldMkLst>
        <pc:spChg chg="mod">
          <ac:chgData name="Michael Pan" userId="0ee21308d1ee2822" providerId="LiveId" clId="{97B640BD-08C2-45F3-8A50-6A6F7792A173}" dt="2024-05-09T01:42:45.444" v="268" actId="26606"/>
          <ac:spMkLst>
            <pc:docMk/>
            <pc:sldMk cId="2770099877" sldId="365"/>
            <ac:spMk id="2" creationId="{A2FC4F5B-C53C-96B3-08A6-7FE41135328A}"/>
          </ac:spMkLst>
        </pc:spChg>
        <pc:spChg chg="del">
          <ac:chgData name="Michael Pan" userId="0ee21308d1ee2822" providerId="LiveId" clId="{97B640BD-08C2-45F3-8A50-6A6F7792A173}" dt="2024-05-09T01:42:37.440" v="264" actId="478"/>
          <ac:spMkLst>
            <pc:docMk/>
            <pc:sldMk cId="2770099877" sldId="365"/>
            <ac:spMk id="3" creationId="{6FDDAB0C-44B2-1656-5553-6099892A6919}"/>
          </ac:spMkLst>
        </pc:spChg>
        <pc:spChg chg="add del mod">
          <ac:chgData name="Michael Pan" userId="0ee21308d1ee2822" providerId="LiveId" clId="{97B640BD-08C2-45F3-8A50-6A6F7792A173}" dt="2024-05-09T01:42:39.058" v="265" actId="478"/>
          <ac:spMkLst>
            <pc:docMk/>
            <pc:sldMk cId="2770099877" sldId="365"/>
            <ac:spMk id="5" creationId="{351D9951-D750-8701-C70D-BBEF5BBD36E4}"/>
          </ac:spMkLst>
        </pc:spChg>
        <pc:spChg chg="add">
          <ac:chgData name="Michael Pan" userId="0ee21308d1ee2822" providerId="LiveId" clId="{97B640BD-08C2-45F3-8A50-6A6F7792A173}" dt="2024-05-09T01:42:45.444" v="268" actId="26606"/>
          <ac:spMkLst>
            <pc:docMk/>
            <pc:sldMk cId="2770099877" sldId="365"/>
            <ac:spMk id="11" creationId="{4E4490D0-3672-446A-AC12-B4830333BDDD}"/>
          </ac:spMkLst>
        </pc:spChg>
        <pc:spChg chg="add">
          <ac:chgData name="Michael Pan" userId="0ee21308d1ee2822" providerId="LiveId" clId="{97B640BD-08C2-45F3-8A50-6A6F7792A173}" dt="2024-05-09T01:42:45.444" v="268" actId="26606"/>
          <ac:spMkLst>
            <pc:docMk/>
            <pc:sldMk cId="2770099877" sldId="365"/>
            <ac:spMk id="13" creationId="{39CB82C2-DF65-4EC1-8280-F201D50F570B}"/>
          </ac:spMkLst>
        </pc:spChg>
        <pc:spChg chg="add">
          <ac:chgData name="Michael Pan" userId="0ee21308d1ee2822" providerId="LiveId" clId="{97B640BD-08C2-45F3-8A50-6A6F7792A173}" dt="2024-05-09T01:42:45.444" v="268" actId="26606"/>
          <ac:spMkLst>
            <pc:docMk/>
            <pc:sldMk cId="2770099877" sldId="365"/>
            <ac:spMk id="17" creationId="{FA4CD5CB-D209-4D70-8CA4-629731C59219}"/>
          </ac:spMkLst>
        </pc:spChg>
        <pc:spChg chg="add">
          <ac:chgData name="Michael Pan" userId="0ee21308d1ee2822" providerId="LiveId" clId="{97B640BD-08C2-45F3-8A50-6A6F7792A173}" dt="2024-05-09T01:42:45.444" v="268" actId="26606"/>
          <ac:spMkLst>
            <pc:docMk/>
            <pc:sldMk cId="2770099877" sldId="365"/>
            <ac:spMk id="21" creationId="{B4C27B90-DF2B-4D00-BA07-18ED774CD2F1}"/>
          </ac:spMkLst>
        </pc:spChg>
        <pc:spChg chg="add">
          <ac:chgData name="Michael Pan" userId="0ee21308d1ee2822" providerId="LiveId" clId="{97B640BD-08C2-45F3-8A50-6A6F7792A173}" dt="2024-05-09T01:42:45.444" v="268" actId="26606"/>
          <ac:spMkLst>
            <pc:docMk/>
            <pc:sldMk cId="2770099877" sldId="365"/>
            <ac:spMk id="23" creationId="{593ACC25-C262-417A-8AA9-0641C772BDB6}"/>
          </ac:spMkLst>
        </pc:spChg>
        <pc:picChg chg="add mod">
          <ac:chgData name="Michael Pan" userId="0ee21308d1ee2822" providerId="LiveId" clId="{97B640BD-08C2-45F3-8A50-6A6F7792A173}" dt="2024-05-09T01:42:47.235" v="269" actId="27614"/>
          <ac:picMkLst>
            <pc:docMk/>
            <pc:sldMk cId="2770099877" sldId="365"/>
            <ac:picMk id="6" creationId="{FF3036C2-DF1B-728C-0111-D57ABD8C561D}"/>
          </ac:picMkLst>
        </pc:picChg>
        <pc:cxnChg chg="add">
          <ac:chgData name="Michael Pan" userId="0ee21308d1ee2822" providerId="LiveId" clId="{97B640BD-08C2-45F3-8A50-6A6F7792A173}" dt="2024-05-09T01:42:45.444" v="268" actId="26606"/>
          <ac:cxnSpMkLst>
            <pc:docMk/>
            <pc:sldMk cId="2770099877" sldId="365"/>
            <ac:cxnSpMk id="15" creationId="{7E1D4427-852B-4B37-8E76-0E9F1810BA2A}"/>
          </ac:cxnSpMkLst>
        </pc:cxnChg>
        <pc:cxnChg chg="add">
          <ac:chgData name="Michael Pan" userId="0ee21308d1ee2822" providerId="LiveId" clId="{97B640BD-08C2-45F3-8A50-6A6F7792A173}" dt="2024-05-09T01:42:45.444" v="268" actId="26606"/>
          <ac:cxnSpMkLst>
            <pc:docMk/>
            <pc:sldMk cId="2770099877" sldId="365"/>
            <ac:cxnSpMk id="19" creationId="{5C6A2BAE-B461-4B55-8E1F-0722ABDD1393}"/>
          </ac:cxnSpMkLst>
        </pc:cxnChg>
      </pc:sldChg>
      <pc:sldChg chg="addSp delSp modSp add del mod setBg">
        <pc:chgData name="Michael Pan" userId="0ee21308d1ee2822" providerId="LiveId" clId="{97B640BD-08C2-45F3-8A50-6A6F7792A173}" dt="2024-05-09T02:27:07.900" v="694" actId="47"/>
        <pc:sldMkLst>
          <pc:docMk/>
          <pc:sldMk cId="3052632358" sldId="366"/>
        </pc:sldMkLst>
        <pc:spChg chg="mod">
          <ac:chgData name="Michael Pan" userId="0ee21308d1ee2822" providerId="LiveId" clId="{97B640BD-08C2-45F3-8A50-6A6F7792A173}" dt="2024-05-09T01:44:33.857" v="551" actId="20577"/>
          <ac:spMkLst>
            <pc:docMk/>
            <pc:sldMk cId="3052632358" sldId="366"/>
            <ac:spMk id="2" creationId="{A2FC4F5B-C53C-96B3-08A6-7FE41135328A}"/>
          </ac:spMkLst>
        </pc:spChg>
        <pc:spChg chg="del">
          <ac:chgData name="Michael Pan" userId="0ee21308d1ee2822" providerId="LiveId" clId="{97B640BD-08C2-45F3-8A50-6A6F7792A173}" dt="2024-05-09T01:43:46.484" v="450" actId="478"/>
          <ac:spMkLst>
            <pc:docMk/>
            <pc:sldMk cId="3052632358" sldId="366"/>
            <ac:spMk id="3" creationId="{6FDDAB0C-44B2-1656-5553-6099892A6919}"/>
          </ac:spMkLst>
        </pc:spChg>
        <pc:spChg chg="add del mod">
          <ac:chgData name="Michael Pan" userId="0ee21308d1ee2822" providerId="LiveId" clId="{97B640BD-08C2-45F3-8A50-6A6F7792A173}" dt="2024-05-09T01:43:48.951" v="451" actId="478"/>
          <ac:spMkLst>
            <pc:docMk/>
            <pc:sldMk cId="3052632358" sldId="366"/>
            <ac:spMk id="5" creationId="{5517050B-06E2-E4B3-ED72-CD989AE40D83}"/>
          </ac:spMkLst>
        </pc:spChg>
        <pc:spChg chg="add">
          <ac:chgData name="Michael Pan" userId="0ee21308d1ee2822" providerId="LiveId" clId="{97B640BD-08C2-45F3-8A50-6A6F7792A173}" dt="2024-05-09T01:44:30.384" v="542" actId="26606"/>
          <ac:spMkLst>
            <pc:docMk/>
            <pc:sldMk cId="3052632358" sldId="366"/>
            <ac:spMk id="11" creationId="{4E4490D0-3672-446A-AC12-B4830333BDDD}"/>
          </ac:spMkLst>
        </pc:spChg>
        <pc:spChg chg="add">
          <ac:chgData name="Michael Pan" userId="0ee21308d1ee2822" providerId="LiveId" clId="{97B640BD-08C2-45F3-8A50-6A6F7792A173}" dt="2024-05-09T01:44:30.384" v="542" actId="26606"/>
          <ac:spMkLst>
            <pc:docMk/>
            <pc:sldMk cId="3052632358" sldId="366"/>
            <ac:spMk id="13" creationId="{39CB82C2-DF65-4EC1-8280-F201D50F570B}"/>
          </ac:spMkLst>
        </pc:spChg>
        <pc:spChg chg="add">
          <ac:chgData name="Michael Pan" userId="0ee21308d1ee2822" providerId="LiveId" clId="{97B640BD-08C2-45F3-8A50-6A6F7792A173}" dt="2024-05-09T01:44:30.384" v="542" actId="26606"/>
          <ac:spMkLst>
            <pc:docMk/>
            <pc:sldMk cId="3052632358" sldId="366"/>
            <ac:spMk id="17" creationId="{FA4CD5CB-D209-4D70-8CA4-629731C59219}"/>
          </ac:spMkLst>
        </pc:spChg>
        <pc:spChg chg="add">
          <ac:chgData name="Michael Pan" userId="0ee21308d1ee2822" providerId="LiveId" clId="{97B640BD-08C2-45F3-8A50-6A6F7792A173}" dt="2024-05-09T01:44:30.384" v="542" actId="26606"/>
          <ac:spMkLst>
            <pc:docMk/>
            <pc:sldMk cId="3052632358" sldId="366"/>
            <ac:spMk id="21" creationId="{B4C27B90-DF2B-4D00-BA07-18ED774CD2F1}"/>
          </ac:spMkLst>
        </pc:spChg>
        <pc:spChg chg="add">
          <ac:chgData name="Michael Pan" userId="0ee21308d1ee2822" providerId="LiveId" clId="{97B640BD-08C2-45F3-8A50-6A6F7792A173}" dt="2024-05-09T01:44:30.384" v="542" actId="26606"/>
          <ac:spMkLst>
            <pc:docMk/>
            <pc:sldMk cId="3052632358" sldId="366"/>
            <ac:spMk id="23" creationId="{593ACC25-C262-417A-8AA9-0641C772BDB6}"/>
          </ac:spMkLst>
        </pc:spChg>
        <pc:picChg chg="add mod">
          <ac:chgData name="Michael Pan" userId="0ee21308d1ee2822" providerId="LiveId" clId="{97B640BD-08C2-45F3-8A50-6A6F7792A173}" dt="2024-05-09T01:44:31.895" v="544" actId="962"/>
          <ac:picMkLst>
            <pc:docMk/>
            <pc:sldMk cId="3052632358" sldId="366"/>
            <ac:picMk id="6" creationId="{7338DD5D-4F22-5374-4E55-8FC2C1130114}"/>
          </ac:picMkLst>
        </pc:picChg>
        <pc:cxnChg chg="add">
          <ac:chgData name="Michael Pan" userId="0ee21308d1ee2822" providerId="LiveId" clId="{97B640BD-08C2-45F3-8A50-6A6F7792A173}" dt="2024-05-09T01:44:30.384" v="542" actId="26606"/>
          <ac:cxnSpMkLst>
            <pc:docMk/>
            <pc:sldMk cId="3052632358" sldId="366"/>
            <ac:cxnSpMk id="15" creationId="{7E1D4427-852B-4B37-8E76-0E9F1810BA2A}"/>
          </ac:cxnSpMkLst>
        </pc:cxnChg>
        <pc:cxnChg chg="add">
          <ac:chgData name="Michael Pan" userId="0ee21308d1ee2822" providerId="LiveId" clId="{97B640BD-08C2-45F3-8A50-6A6F7792A173}" dt="2024-05-09T01:44:30.384" v="542" actId="26606"/>
          <ac:cxnSpMkLst>
            <pc:docMk/>
            <pc:sldMk cId="3052632358" sldId="366"/>
            <ac:cxnSpMk id="19" creationId="{5C6A2BAE-B461-4B55-8E1F-0722ABDD1393}"/>
          </ac:cxnSpMkLst>
        </pc:cxnChg>
      </pc:sldChg>
      <pc:sldChg chg="modSp new del mod">
        <pc:chgData name="Michael Pan" userId="0ee21308d1ee2822" providerId="LiveId" clId="{97B640BD-08C2-45F3-8A50-6A6F7792A173}" dt="2024-05-09T02:27:07.011" v="693" actId="47"/>
        <pc:sldMkLst>
          <pc:docMk/>
          <pc:sldMk cId="3148449784" sldId="367"/>
        </pc:sldMkLst>
        <pc:spChg chg="mod">
          <ac:chgData name="Michael Pan" userId="0ee21308d1ee2822" providerId="LiveId" clId="{97B640BD-08C2-45F3-8A50-6A6F7792A173}" dt="2024-05-09T01:42:59.719" v="315" actId="20577"/>
          <ac:spMkLst>
            <pc:docMk/>
            <pc:sldMk cId="3148449784" sldId="367"/>
            <ac:spMk id="2" creationId="{782F90F9-6A5E-D6A2-6961-851C92A8F248}"/>
          </ac:spMkLst>
        </pc:spChg>
        <pc:spChg chg="mod">
          <ac:chgData name="Michael Pan" userId="0ee21308d1ee2822" providerId="LiveId" clId="{97B640BD-08C2-45F3-8A50-6A6F7792A173}" dt="2024-05-09T01:45:09.035" v="554" actId="20577"/>
          <ac:spMkLst>
            <pc:docMk/>
            <pc:sldMk cId="3148449784" sldId="367"/>
            <ac:spMk id="3" creationId="{5404B80A-3E84-A06D-4D59-A21186209B4A}"/>
          </ac:spMkLst>
        </pc:spChg>
      </pc:sldChg>
      <pc:sldChg chg="addSp delSp modSp add mod setBg delDesignElem">
        <pc:chgData name="Michael Pan" userId="0ee21308d1ee2822" providerId="LiveId" clId="{97B640BD-08C2-45F3-8A50-6A6F7792A173}" dt="2024-05-09T02:23:59.801" v="610" actId="20577"/>
        <pc:sldMkLst>
          <pc:docMk/>
          <pc:sldMk cId="3696429361" sldId="368"/>
        </pc:sldMkLst>
        <pc:spChg chg="mod">
          <ac:chgData name="Michael Pan" userId="0ee21308d1ee2822" providerId="LiveId" clId="{97B640BD-08C2-45F3-8A50-6A6F7792A173}" dt="2024-05-09T02:23:59.801" v="610" actId="20577"/>
          <ac:spMkLst>
            <pc:docMk/>
            <pc:sldMk cId="3696429361" sldId="368"/>
            <ac:spMk id="2" creationId="{A2FC4F5B-C53C-96B3-08A6-7FE41135328A}"/>
          </ac:spMkLst>
        </pc:spChg>
        <pc:spChg chg="add">
          <ac:chgData name="Michael Pan" userId="0ee21308d1ee2822" providerId="LiveId" clId="{97B640BD-08C2-45F3-8A50-6A6F7792A173}" dt="2024-05-09T01:48:53.403" v="565"/>
          <ac:spMkLst>
            <pc:docMk/>
            <pc:sldMk cId="3696429361" sldId="368"/>
            <ac:spMk id="3" creationId="{CCF172D6-01A5-854B-1D03-E54546155B8D}"/>
          </ac:spMkLst>
        </pc:spChg>
        <pc:spChg chg="add del">
          <ac:chgData name="Michael Pan" userId="0ee21308d1ee2822" providerId="LiveId" clId="{97B640BD-08C2-45F3-8A50-6A6F7792A173}" dt="2024-05-09T02:23:51.137" v="586" actId="26606"/>
          <ac:spMkLst>
            <pc:docMk/>
            <pc:sldMk cId="3696429361" sldId="368"/>
            <ac:spMk id="7" creationId="{39CB82C2-DF65-4EC1-8280-F201D50F570B}"/>
          </ac:spMkLst>
        </pc:spChg>
        <pc:spChg chg="add del">
          <ac:chgData name="Michael Pan" userId="0ee21308d1ee2822" providerId="LiveId" clId="{97B640BD-08C2-45F3-8A50-6A6F7792A173}" dt="2024-05-09T02:23:51.137" v="586" actId="26606"/>
          <ac:spMkLst>
            <pc:docMk/>
            <pc:sldMk cId="3696429361" sldId="368"/>
            <ac:spMk id="9" creationId="{4E4490D0-3672-446A-AC12-B4830333BDDD}"/>
          </ac:spMkLst>
        </pc:spChg>
        <pc:spChg chg="add del">
          <ac:chgData name="Michael Pan" userId="0ee21308d1ee2822" providerId="LiveId" clId="{97B640BD-08C2-45F3-8A50-6A6F7792A173}" dt="2024-05-09T02:23:51.137" v="586" actId="26606"/>
          <ac:spMkLst>
            <pc:docMk/>
            <pc:sldMk cId="3696429361" sldId="368"/>
            <ac:spMk id="10" creationId="{FA4CD5CB-D209-4D70-8CA4-629731C59219}"/>
          </ac:spMkLst>
        </pc:spChg>
        <pc:spChg chg="del">
          <ac:chgData name="Michael Pan" userId="0ee21308d1ee2822" providerId="LiveId" clId="{97B640BD-08C2-45F3-8A50-6A6F7792A173}" dt="2024-05-09T01:47:07.270" v="557"/>
          <ac:spMkLst>
            <pc:docMk/>
            <pc:sldMk cId="3696429361" sldId="368"/>
            <ac:spMk id="11" creationId="{4E4490D0-3672-446A-AC12-B4830333BDDD}"/>
          </ac:spMkLst>
        </pc:spChg>
        <pc:spChg chg="del">
          <ac:chgData name="Michael Pan" userId="0ee21308d1ee2822" providerId="LiveId" clId="{97B640BD-08C2-45F3-8A50-6A6F7792A173}" dt="2024-05-09T01:47:07.270" v="557"/>
          <ac:spMkLst>
            <pc:docMk/>
            <pc:sldMk cId="3696429361" sldId="368"/>
            <ac:spMk id="13" creationId="{39CB82C2-DF65-4EC1-8280-F201D50F570B}"/>
          </ac:spMkLst>
        </pc:spChg>
        <pc:spChg chg="add del">
          <ac:chgData name="Michael Pan" userId="0ee21308d1ee2822" providerId="LiveId" clId="{97B640BD-08C2-45F3-8A50-6A6F7792A173}" dt="2024-05-09T02:23:51.137" v="586" actId="26606"/>
          <ac:spMkLst>
            <pc:docMk/>
            <pc:sldMk cId="3696429361" sldId="368"/>
            <ac:spMk id="14" creationId="{B4C27B90-DF2B-4D00-BA07-18ED774CD2F1}"/>
          </ac:spMkLst>
        </pc:spChg>
        <pc:spChg chg="add del">
          <ac:chgData name="Michael Pan" userId="0ee21308d1ee2822" providerId="LiveId" clId="{97B640BD-08C2-45F3-8A50-6A6F7792A173}" dt="2024-05-09T02:23:51.137" v="586" actId="26606"/>
          <ac:spMkLst>
            <pc:docMk/>
            <pc:sldMk cId="3696429361" sldId="368"/>
            <ac:spMk id="16" creationId="{593ACC25-C262-417A-8AA9-0641C772BDB6}"/>
          </ac:spMkLst>
        </pc:spChg>
        <pc:spChg chg="del">
          <ac:chgData name="Michael Pan" userId="0ee21308d1ee2822" providerId="LiveId" clId="{97B640BD-08C2-45F3-8A50-6A6F7792A173}" dt="2024-05-09T01:47:07.270" v="557"/>
          <ac:spMkLst>
            <pc:docMk/>
            <pc:sldMk cId="3696429361" sldId="368"/>
            <ac:spMk id="17" creationId="{FA4CD5CB-D209-4D70-8CA4-629731C59219}"/>
          </ac:spMkLst>
        </pc:spChg>
        <pc:spChg chg="add">
          <ac:chgData name="Michael Pan" userId="0ee21308d1ee2822" providerId="LiveId" clId="{97B640BD-08C2-45F3-8A50-6A6F7792A173}" dt="2024-05-09T02:23:51.137" v="586" actId="26606"/>
          <ac:spMkLst>
            <pc:docMk/>
            <pc:sldMk cId="3696429361" sldId="368"/>
            <ac:spMk id="18" creationId="{4E4490D0-3672-446A-AC12-B4830333BDDD}"/>
          </ac:spMkLst>
        </pc:spChg>
        <pc:spChg chg="add">
          <ac:chgData name="Michael Pan" userId="0ee21308d1ee2822" providerId="LiveId" clId="{97B640BD-08C2-45F3-8A50-6A6F7792A173}" dt="2024-05-09T02:23:51.137" v="586" actId="26606"/>
          <ac:spMkLst>
            <pc:docMk/>
            <pc:sldMk cId="3696429361" sldId="368"/>
            <ac:spMk id="20" creationId="{39CB82C2-DF65-4EC1-8280-F201D50F570B}"/>
          </ac:spMkLst>
        </pc:spChg>
        <pc:spChg chg="del">
          <ac:chgData name="Michael Pan" userId="0ee21308d1ee2822" providerId="LiveId" clId="{97B640BD-08C2-45F3-8A50-6A6F7792A173}" dt="2024-05-09T01:47:07.270" v="557"/>
          <ac:spMkLst>
            <pc:docMk/>
            <pc:sldMk cId="3696429361" sldId="368"/>
            <ac:spMk id="21" creationId="{B4C27B90-DF2B-4D00-BA07-18ED774CD2F1}"/>
          </ac:spMkLst>
        </pc:spChg>
        <pc:spChg chg="del">
          <ac:chgData name="Michael Pan" userId="0ee21308d1ee2822" providerId="LiveId" clId="{97B640BD-08C2-45F3-8A50-6A6F7792A173}" dt="2024-05-09T01:47:07.270" v="557"/>
          <ac:spMkLst>
            <pc:docMk/>
            <pc:sldMk cId="3696429361" sldId="368"/>
            <ac:spMk id="23" creationId="{593ACC25-C262-417A-8AA9-0641C772BDB6}"/>
          </ac:spMkLst>
        </pc:spChg>
        <pc:spChg chg="add">
          <ac:chgData name="Michael Pan" userId="0ee21308d1ee2822" providerId="LiveId" clId="{97B640BD-08C2-45F3-8A50-6A6F7792A173}" dt="2024-05-09T02:23:51.137" v="586" actId="26606"/>
          <ac:spMkLst>
            <pc:docMk/>
            <pc:sldMk cId="3696429361" sldId="368"/>
            <ac:spMk id="27" creationId="{FA4CD5CB-D209-4D70-8CA4-629731C59219}"/>
          </ac:spMkLst>
        </pc:spChg>
        <pc:spChg chg="add">
          <ac:chgData name="Michael Pan" userId="0ee21308d1ee2822" providerId="LiveId" clId="{97B640BD-08C2-45F3-8A50-6A6F7792A173}" dt="2024-05-09T02:23:51.137" v="586" actId="26606"/>
          <ac:spMkLst>
            <pc:docMk/>
            <pc:sldMk cId="3696429361" sldId="368"/>
            <ac:spMk id="31" creationId="{B4C27B90-DF2B-4D00-BA07-18ED774CD2F1}"/>
          </ac:spMkLst>
        </pc:spChg>
        <pc:spChg chg="add">
          <ac:chgData name="Michael Pan" userId="0ee21308d1ee2822" providerId="LiveId" clId="{97B640BD-08C2-45F3-8A50-6A6F7792A173}" dt="2024-05-09T02:23:51.137" v="586" actId="26606"/>
          <ac:spMkLst>
            <pc:docMk/>
            <pc:sldMk cId="3696429361" sldId="368"/>
            <ac:spMk id="33" creationId="{593ACC25-C262-417A-8AA9-0641C772BDB6}"/>
          </ac:spMkLst>
        </pc:spChg>
        <pc:picChg chg="add del mod">
          <ac:chgData name="Michael Pan" userId="0ee21308d1ee2822" providerId="LiveId" clId="{97B640BD-08C2-45F3-8A50-6A6F7792A173}" dt="2024-05-09T02:23:48.814" v="583" actId="478"/>
          <ac:picMkLst>
            <pc:docMk/>
            <pc:sldMk cId="3696429361" sldId="368"/>
            <ac:picMk id="4" creationId="{B8A39253-7B78-0A01-E25B-C11D2DCB16C0}"/>
          </ac:picMkLst>
        </pc:picChg>
        <pc:picChg chg="add mod">
          <ac:chgData name="Michael Pan" userId="0ee21308d1ee2822" providerId="LiveId" clId="{97B640BD-08C2-45F3-8A50-6A6F7792A173}" dt="2024-05-09T02:23:52.542" v="587" actId="27614"/>
          <ac:picMkLst>
            <pc:docMk/>
            <pc:sldMk cId="3696429361" sldId="368"/>
            <ac:picMk id="5" creationId="{1ED84B2A-2822-1F34-5898-99F8E4197263}"/>
          </ac:picMkLst>
        </pc:picChg>
        <pc:picChg chg="del">
          <ac:chgData name="Michael Pan" userId="0ee21308d1ee2822" providerId="LiveId" clId="{97B640BD-08C2-45F3-8A50-6A6F7792A173}" dt="2024-05-09T01:48:53.036" v="564" actId="478"/>
          <ac:picMkLst>
            <pc:docMk/>
            <pc:sldMk cId="3696429361" sldId="368"/>
            <ac:picMk id="6" creationId="{FF3036C2-DF1B-728C-0111-D57ABD8C561D}"/>
          </ac:picMkLst>
        </pc:picChg>
        <pc:cxnChg chg="add del">
          <ac:chgData name="Michael Pan" userId="0ee21308d1ee2822" providerId="LiveId" clId="{97B640BD-08C2-45F3-8A50-6A6F7792A173}" dt="2024-05-09T02:23:51.137" v="586" actId="26606"/>
          <ac:cxnSpMkLst>
            <pc:docMk/>
            <pc:sldMk cId="3696429361" sldId="368"/>
            <ac:cxnSpMk id="8" creationId="{7E1D4427-852B-4B37-8E76-0E9F1810BA2A}"/>
          </ac:cxnSpMkLst>
        </pc:cxnChg>
        <pc:cxnChg chg="add del">
          <ac:chgData name="Michael Pan" userId="0ee21308d1ee2822" providerId="LiveId" clId="{97B640BD-08C2-45F3-8A50-6A6F7792A173}" dt="2024-05-09T02:23:51.137" v="586" actId="26606"/>
          <ac:cxnSpMkLst>
            <pc:docMk/>
            <pc:sldMk cId="3696429361" sldId="368"/>
            <ac:cxnSpMk id="12" creationId="{5C6A2BAE-B461-4B55-8E1F-0722ABDD1393}"/>
          </ac:cxnSpMkLst>
        </pc:cxnChg>
        <pc:cxnChg chg="del">
          <ac:chgData name="Michael Pan" userId="0ee21308d1ee2822" providerId="LiveId" clId="{97B640BD-08C2-45F3-8A50-6A6F7792A173}" dt="2024-05-09T01:47:07.270" v="557"/>
          <ac:cxnSpMkLst>
            <pc:docMk/>
            <pc:sldMk cId="3696429361" sldId="368"/>
            <ac:cxnSpMk id="15" creationId="{7E1D4427-852B-4B37-8E76-0E9F1810BA2A}"/>
          </ac:cxnSpMkLst>
        </pc:cxnChg>
        <pc:cxnChg chg="del">
          <ac:chgData name="Michael Pan" userId="0ee21308d1ee2822" providerId="LiveId" clId="{97B640BD-08C2-45F3-8A50-6A6F7792A173}" dt="2024-05-09T01:47:07.270" v="557"/>
          <ac:cxnSpMkLst>
            <pc:docMk/>
            <pc:sldMk cId="3696429361" sldId="368"/>
            <ac:cxnSpMk id="19" creationId="{5C6A2BAE-B461-4B55-8E1F-0722ABDD1393}"/>
          </ac:cxnSpMkLst>
        </pc:cxnChg>
        <pc:cxnChg chg="add">
          <ac:chgData name="Michael Pan" userId="0ee21308d1ee2822" providerId="LiveId" clId="{97B640BD-08C2-45F3-8A50-6A6F7792A173}" dt="2024-05-09T02:23:51.137" v="586" actId="26606"/>
          <ac:cxnSpMkLst>
            <pc:docMk/>
            <pc:sldMk cId="3696429361" sldId="368"/>
            <ac:cxnSpMk id="25" creationId="{7E1D4427-852B-4B37-8E76-0E9F1810BA2A}"/>
          </ac:cxnSpMkLst>
        </pc:cxnChg>
        <pc:cxnChg chg="add">
          <ac:chgData name="Michael Pan" userId="0ee21308d1ee2822" providerId="LiveId" clId="{97B640BD-08C2-45F3-8A50-6A6F7792A173}" dt="2024-05-09T02:23:51.137" v="586" actId="26606"/>
          <ac:cxnSpMkLst>
            <pc:docMk/>
            <pc:sldMk cId="3696429361" sldId="368"/>
            <ac:cxnSpMk id="29" creationId="{5C6A2BAE-B461-4B55-8E1F-0722ABDD1393}"/>
          </ac:cxnSpMkLst>
        </pc:cxnChg>
      </pc:sldChg>
      <pc:sldChg chg="modSp add mod">
        <pc:chgData name="Michael Pan" userId="0ee21308d1ee2822" providerId="LiveId" clId="{97B640BD-08C2-45F3-8A50-6A6F7792A173}" dt="2024-05-09T02:25:12.247" v="648" actId="20577"/>
        <pc:sldMkLst>
          <pc:docMk/>
          <pc:sldMk cId="2421413972" sldId="369"/>
        </pc:sldMkLst>
        <pc:spChg chg="mod">
          <ac:chgData name="Michael Pan" userId="0ee21308d1ee2822" providerId="LiveId" clId="{97B640BD-08C2-45F3-8A50-6A6F7792A173}" dt="2024-05-09T02:25:12.247" v="648" actId="20577"/>
          <ac:spMkLst>
            <pc:docMk/>
            <pc:sldMk cId="2421413972" sldId="369"/>
            <ac:spMk id="3" creationId="{5404B80A-3E84-A06D-4D59-A21186209B4A}"/>
          </ac:spMkLst>
        </pc:spChg>
      </pc:sldChg>
      <pc:sldChg chg="addSp delSp modSp add mod ord setBg delDesignElem">
        <pc:chgData name="Michael Pan" userId="0ee21308d1ee2822" providerId="LiveId" clId="{97B640BD-08C2-45F3-8A50-6A6F7792A173}" dt="2024-05-09T02:24:02.716" v="611" actId="20577"/>
        <pc:sldMkLst>
          <pc:docMk/>
          <pc:sldMk cId="1346360978" sldId="370"/>
        </pc:sldMkLst>
        <pc:spChg chg="mod">
          <ac:chgData name="Michael Pan" userId="0ee21308d1ee2822" providerId="LiveId" clId="{97B640BD-08C2-45F3-8A50-6A6F7792A173}" dt="2024-05-09T02:24:02.716" v="611" actId="20577"/>
          <ac:spMkLst>
            <pc:docMk/>
            <pc:sldMk cId="1346360978" sldId="370"/>
            <ac:spMk id="2" creationId="{A2FC4F5B-C53C-96B3-08A6-7FE41135328A}"/>
          </ac:spMkLst>
        </pc:spChg>
        <pc:spChg chg="add">
          <ac:chgData name="Michael Pan" userId="0ee21308d1ee2822" providerId="LiveId" clId="{97B640BD-08C2-45F3-8A50-6A6F7792A173}" dt="2024-05-09T02:23:41.176" v="580" actId="26606"/>
          <ac:spMkLst>
            <pc:docMk/>
            <pc:sldMk cId="1346360978" sldId="370"/>
            <ac:spMk id="8" creationId="{4E4490D0-3672-446A-AC12-B4830333BDDD}"/>
          </ac:spMkLst>
        </pc:spChg>
        <pc:spChg chg="add">
          <ac:chgData name="Michael Pan" userId="0ee21308d1ee2822" providerId="LiveId" clId="{97B640BD-08C2-45F3-8A50-6A6F7792A173}" dt="2024-05-09T02:23:41.176" v="580" actId="26606"/>
          <ac:spMkLst>
            <pc:docMk/>
            <pc:sldMk cId="1346360978" sldId="370"/>
            <ac:spMk id="10" creationId="{39CB82C2-DF65-4EC1-8280-F201D50F570B}"/>
          </ac:spMkLst>
        </pc:spChg>
        <pc:spChg chg="del">
          <ac:chgData name="Michael Pan" userId="0ee21308d1ee2822" providerId="LiveId" clId="{97B640BD-08C2-45F3-8A50-6A6F7792A173}" dt="2024-05-09T01:47:07.270" v="557"/>
          <ac:spMkLst>
            <pc:docMk/>
            <pc:sldMk cId="1346360978" sldId="370"/>
            <ac:spMk id="11" creationId="{4E4490D0-3672-446A-AC12-B4830333BDDD}"/>
          </ac:spMkLst>
        </pc:spChg>
        <pc:spChg chg="del">
          <ac:chgData name="Michael Pan" userId="0ee21308d1ee2822" providerId="LiveId" clId="{97B640BD-08C2-45F3-8A50-6A6F7792A173}" dt="2024-05-09T01:47:07.270" v="557"/>
          <ac:spMkLst>
            <pc:docMk/>
            <pc:sldMk cId="1346360978" sldId="370"/>
            <ac:spMk id="13" creationId="{39CB82C2-DF65-4EC1-8280-F201D50F570B}"/>
          </ac:spMkLst>
        </pc:spChg>
        <pc:spChg chg="add">
          <ac:chgData name="Michael Pan" userId="0ee21308d1ee2822" providerId="LiveId" clId="{97B640BD-08C2-45F3-8A50-6A6F7792A173}" dt="2024-05-09T02:23:41.176" v="580" actId="26606"/>
          <ac:spMkLst>
            <pc:docMk/>
            <pc:sldMk cId="1346360978" sldId="370"/>
            <ac:spMk id="14" creationId="{FA4CD5CB-D209-4D70-8CA4-629731C59219}"/>
          </ac:spMkLst>
        </pc:spChg>
        <pc:spChg chg="del">
          <ac:chgData name="Michael Pan" userId="0ee21308d1ee2822" providerId="LiveId" clId="{97B640BD-08C2-45F3-8A50-6A6F7792A173}" dt="2024-05-09T01:47:07.270" v="557"/>
          <ac:spMkLst>
            <pc:docMk/>
            <pc:sldMk cId="1346360978" sldId="370"/>
            <ac:spMk id="17" creationId="{FA4CD5CB-D209-4D70-8CA4-629731C59219}"/>
          </ac:spMkLst>
        </pc:spChg>
        <pc:spChg chg="add">
          <ac:chgData name="Michael Pan" userId="0ee21308d1ee2822" providerId="LiveId" clId="{97B640BD-08C2-45F3-8A50-6A6F7792A173}" dt="2024-05-09T02:23:41.176" v="580" actId="26606"/>
          <ac:spMkLst>
            <pc:docMk/>
            <pc:sldMk cId="1346360978" sldId="370"/>
            <ac:spMk id="18" creationId="{B4C27B90-DF2B-4D00-BA07-18ED774CD2F1}"/>
          </ac:spMkLst>
        </pc:spChg>
        <pc:spChg chg="add">
          <ac:chgData name="Michael Pan" userId="0ee21308d1ee2822" providerId="LiveId" clId="{97B640BD-08C2-45F3-8A50-6A6F7792A173}" dt="2024-05-09T02:23:41.176" v="580" actId="26606"/>
          <ac:spMkLst>
            <pc:docMk/>
            <pc:sldMk cId="1346360978" sldId="370"/>
            <ac:spMk id="20" creationId="{593ACC25-C262-417A-8AA9-0641C772BDB6}"/>
          </ac:spMkLst>
        </pc:spChg>
        <pc:spChg chg="del">
          <ac:chgData name="Michael Pan" userId="0ee21308d1ee2822" providerId="LiveId" clId="{97B640BD-08C2-45F3-8A50-6A6F7792A173}" dt="2024-05-09T01:47:07.270" v="557"/>
          <ac:spMkLst>
            <pc:docMk/>
            <pc:sldMk cId="1346360978" sldId="370"/>
            <ac:spMk id="21" creationId="{B4C27B90-DF2B-4D00-BA07-18ED774CD2F1}"/>
          </ac:spMkLst>
        </pc:spChg>
        <pc:spChg chg="del">
          <ac:chgData name="Michael Pan" userId="0ee21308d1ee2822" providerId="LiveId" clId="{97B640BD-08C2-45F3-8A50-6A6F7792A173}" dt="2024-05-09T01:47:07.270" v="557"/>
          <ac:spMkLst>
            <pc:docMk/>
            <pc:sldMk cId="1346360978" sldId="370"/>
            <ac:spMk id="23" creationId="{593ACC25-C262-417A-8AA9-0641C772BDB6}"/>
          </ac:spMkLst>
        </pc:spChg>
        <pc:picChg chg="add mod">
          <ac:chgData name="Michael Pan" userId="0ee21308d1ee2822" providerId="LiveId" clId="{97B640BD-08C2-45F3-8A50-6A6F7792A173}" dt="2024-05-09T02:23:42.318" v="582" actId="962"/>
          <ac:picMkLst>
            <pc:docMk/>
            <pc:sldMk cId="1346360978" sldId="370"/>
            <ac:picMk id="3" creationId="{2C83F66A-79DA-CA1D-4A4C-559DDD53501D}"/>
          </ac:picMkLst>
        </pc:picChg>
        <pc:picChg chg="del">
          <ac:chgData name="Michael Pan" userId="0ee21308d1ee2822" providerId="LiveId" clId="{97B640BD-08C2-45F3-8A50-6A6F7792A173}" dt="2024-05-09T02:23:36.239" v="577" actId="478"/>
          <ac:picMkLst>
            <pc:docMk/>
            <pc:sldMk cId="1346360978" sldId="370"/>
            <ac:picMk id="6" creationId="{7338DD5D-4F22-5374-4E55-8FC2C1130114}"/>
          </ac:picMkLst>
        </pc:picChg>
        <pc:cxnChg chg="add">
          <ac:chgData name="Michael Pan" userId="0ee21308d1ee2822" providerId="LiveId" clId="{97B640BD-08C2-45F3-8A50-6A6F7792A173}" dt="2024-05-09T02:23:41.176" v="580" actId="26606"/>
          <ac:cxnSpMkLst>
            <pc:docMk/>
            <pc:sldMk cId="1346360978" sldId="370"/>
            <ac:cxnSpMk id="12" creationId="{7E1D4427-852B-4B37-8E76-0E9F1810BA2A}"/>
          </ac:cxnSpMkLst>
        </pc:cxnChg>
        <pc:cxnChg chg="del">
          <ac:chgData name="Michael Pan" userId="0ee21308d1ee2822" providerId="LiveId" clId="{97B640BD-08C2-45F3-8A50-6A6F7792A173}" dt="2024-05-09T01:47:07.270" v="557"/>
          <ac:cxnSpMkLst>
            <pc:docMk/>
            <pc:sldMk cId="1346360978" sldId="370"/>
            <ac:cxnSpMk id="15" creationId="{7E1D4427-852B-4B37-8E76-0E9F1810BA2A}"/>
          </ac:cxnSpMkLst>
        </pc:cxnChg>
        <pc:cxnChg chg="add">
          <ac:chgData name="Michael Pan" userId="0ee21308d1ee2822" providerId="LiveId" clId="{97B640BD-08C2-45F3-8A50-6A6F7792A173}" dt="2024-05-09T02:23:41.176" v="580" actId="26606"/>
          <ac:cxnSpMkLst>
            <pc:docMk/>
            <pc:sldMk cId="1346360978" sldId="370"/>
            <ac:cxnSpMk id="16" creationId="{5C6A2BAE-B461-4B55-8E1F-0722ABDD1393}"/>
          </ac:cxnSpMkLst>
        </pc:cxnChg>
        <pc:cxnChg chg="del">
          <ac:chgData name="Michael Pan" userId="0ee21308d1ee2822" providerId="LiveId" clId="{97B640BD-08C2-45F3-8A50-6A6F7792A173}" dt="2024-05-09T01:47:07.270" v="557"/>
          <ac:cxnSpMkLst>
            <pc:docMk/>
            <pc:sldMk cId="1346360978" sldId="370"/>
            <ac:cxnSpMk id="19" creationId="{5C6A2BAE-B461-4B55-8E1F-0722ABDD1393}"/>
          </ac:cxnSpMkLst>
        </pc:cxnChg>
      </pc:sldChg>
      <pc:sldChg chg="addSp delSp modSp add mod setBg delDesignElem">
        <pc:chgData name="Michael Pan" userId="0ee21308d1ee2822" providerId="LiveId" clId="{97B640BD-08C2-45F3-8A50-6A6F7792A173}" dt="2024-05-09T02:28:51.914" v="702" actId="962"/>
        <pc:sldMkLst>
          <pc:docMk/>
          <pc:sldMk cId="1605732545" sldId="371"/>
        </pc:sldMkLst>
        <pc:spChg chg="del">
          <ac:chgData name="Michael Pan" userId="0ee21308d1ee2822" providerId="LiveId" clId="{97B640BD-08C2-45F3-8A50-6A6F7792A173}" dt="2024-05-09T02:27:10.096" v="697"/>
          <ac:spMkLst>
            <pc:docMk/>
            <pc:sldMk cId="1605732545" sldId="371"/>
            <ac:spMk id="8" creationId="{4E4490D0-3672-446A-AC12-B4830333BDDD}"/>
          </ac:spMkLst>
        </pc:spChg>
        <pc:spChg chg="add">
          <ac:chgData name="Michael Pan" userId="0ee21308d1ee2822" providerId="LiveId" clId="{97B640BD-08C2-45F3-8A50-6A6F7792A173}" dt="2024-05-09T02:28:50.712" v="700" actId="26606"/>
          <ac:spMkLst>
            <pc:docMk/>
            <pc:sldMk cId="1605732545" sldId="371"/>
            <ac:spMk id="9" creationId="{4E4490D0-3672-446A-AC12-B4830333BDDD}"/>
          </ac:spMkLst>
        </pc:spChg>
        <pc:spChg chg="del">
          <ac:chgData name="Michael Pan" userId="0ee21308d1ee2822" providerId="LiveId" clId="{97B640BD-08C2-45F3-8A50-6A6F7792A173}" dt="2024-05-09T02:27:10.096" v="697"/>
          <ac:spMkLst>
            <pc:docMk/>
            <pc:sldMk cId="1605732545" sldId="371"/>
            <ac:spMk id="10" creationId="{39CB82C2-DF65-4EC1-8280-F201D50F570B}"/>
          </ac:spMkLst>
        </pc:spChg>
        <pc:spChg chg="add">
          <ac:chgData name="Michael Pan" userId="0ee21308d1ee2822" providerId="LiveId" clId="{97B640BD-08C2-45F3-8A50-6A6F7792A173}" dt="2024-05-09T02:28:50.712" v="700" actId="26606"/>
          <ac:spMkLst>
            <pc:docMk/>
            <pc:sldMk cId="1605732545" sldId="371"/>
            <ac:spMk id="11" creationId="{39CB82C2-DF65-4EC1-8280-F201D50F570B}"/>
          </ac:spMkLst>
        </pc:spChg>
        <pc:spChg chg="del">
          <ac:chgData name="Michael Pan" userId="0ee21308d1ee2822" providerId="LiveId" clId="{97B640BD-08C2-45F3-8A50-6A6F7792A173}" dt="2024-05-09T02:27:10.096" v="697"/>
          <ac:spMkLst>
            <pc:docMk/>
            <pc:sldMk cId="1605732545" sldId="371"/>
            <ac:spMk id="14" creationId="{FA4CD5CB-D209-4D70-8CA4-629731C59219}"/>
          </ac:spMkLst>
        </pc:spChg>
        <pc:spChg chg="add">
          <ac:chgData name="Michael Pan" userId="0ee21308d1ee2822" providerId="LiveId" clId="{97B640BD-08C2-45F3-8A50-6A6F7792A173}" dt="2024-05-09T02:28:50.712" v="700" actId="26606"/>
          <ac:spMkLst>
            <pc:docMk/>
            <pc:sldMk cId="1605732545" sldId="371"/>
            <ac:spMk id="15" creationId="{FA4CD5CB-D209-4D70-8CA4-629731C59219}"/>
          </ac:spMkLst>
        </pc:spChg>
        <pc:spChg chg="del">
          <ac:chgData name="Michael Pan" userId="0ee21308d1ee2822" providerId="LiveId" clId="{97B640BD-08C2-45F3-8A50-6A6F7792A173}" dt="2024-05-09T02:27:10.096" v="697"/>
          <ac:spMkLst>
            <pc:docMk/>
            <pc:sldMk cId="1605732545" sldId="371"/>
            <ac:spMk id="18" creationId="{B4C27B90-DF2B-4D00-BA07-18ED774CD2F1}"/>
          </ac:spMkLst>
        </pc:spChg>
        <pc:spChg chg="add">
          <ac:chgData name="Michael Pan" userId="0ee21308d1ee2822" providerId="LiveId" clId="{97B640BD-08C2-45F3-8A50-6A6F7792A173}" dt="2024-05-09T02:28:50.712" v="700" actId="26606"/>
          <ac:spMkLst>
            <pc:docMk/>
            <pc:sldMk cId="1605732545" sldId="371"/>
            <ac:spMk id="19" creationId="{B4C27B90-DF2B-4D00-BA07-18ED774CD2F1}"/>
          </ac:spMkLst>
        </pc:spChg>
        <pc:spChg chg="del">
          <ac:chgData name="Michael Pan" userId="0ee21308d1ee2822" providerId="LiveId" clId="{97B640BD-08C2-45F3-8A50-6A6F7792A173}" dt="2024-05-09T02:27:10.096" v="697"/>
          <ac:spMkLst>
            <pc:docMk/>
            <pc:sldMk cId="1605732545" sldId="371"/>
            <ac:spMk id="20" creationId="{593ACC25-C262-417A-8AA9-0641C772BDB6}"/>
          </ac:spMkLst>
        </pc:spChg>
        <pc:spChg chg="add">
          <ac:chgData name="Michael Pan" userId="0ee21308d1ee2822" providerId="LiveId" clId="{97B640BD-08C2-45F3-8A50-6A6F7792A173}" dt="2024-05-09T02:28:50.712" v="700" actId="26606"/>
          <ac:spMkLst>
            <pc:docMk/>
            <pc:sldMk cId="1605732545" sldId="371"/>
            <ac:spMk id="21" creationId="{593ACC25-C262-417A-8AA9-0641C772BDB6}"/>
          </ac:spMkLst>
        </pc:spChg>
        <pc:picChg chg="del">
          <ac:chgData name="Michael Pan" userId="0ee21308d1ee2822" providerId="LiveId" clId="{97B640BD-08C2-45F3-8A50-6A6F7792A173}" dt="2024-05-09T02:28:45.246" v="698" actId="478"/>
          <ac:picMkLst>
            <pc:docMk/>
            <pc:sldMk cId="1605732545" sldId="371"/>
            <ac:picMk id="3" creationId="{2C83F66A-79DA-CA1D-4A4C-559DDD53501D}"/>
          </ac:picMkLst>
        </pc:picChg>
        <pc:picChg chg="add mod">
          <ac:chgData name="Michael Pan" userId="0ee21308d1ee2822" providerId="LiveId" clId="{97B640BD-08C2-45F3-8A50-6A6F7792A173}" dt="2024-05-09T02:28:51.914" v="702" actId="962"/>
          <ac:picMkLst>
            <pc:docMk/>
            <pc:sldMk cId="1605732545" sldId="371"/>
            <ac:picMk id="4" creationId="{3030A6F8-AEC4-F79A-FB5A-D2AA35F5953F}"/>
          </ac:picMkLst>
        </pc:picChg>
        <pc:cxnChg chg="del">
          <ac:chgData name="Michael Pan" userId="0ee21308d1ee2822" providerId="LiveId" clId="{97B640BD-08C2-45F3-8A50-6A6F7792A173}" dt="2024-05-09T02:27:10.096" v="697"/>
          <ac:cxnSpMkLst>
            <pc:docMk/>
            <pc:sldMk cId="1605732545" sldId="371"/>
            <ac:cxnSpMk id="12" creationId="{7E1D4427-852B-4B37-8E76-0E9F1810BA2A}"/>
          </ac:cxnSpMkLst>
        </pc:cxnChg>
        <pc:cxnChg chg="add">
          <ac:chgData name="Michael Pan" userId="0ee21308d1ee2822" providerId="LiveId" clId="{97B640BD-08C2-45F3-8A50-6A6F7792A173}" dt="2024-05-09T02:28:50.712" v="700" actId="26606"/>
          <ac:cxnSpMkLst>
            <pc:docMk/>
            <pc:sldMk cId="1605732545" sldId="371"/>
            <ac:cxnSpMk id="13" creationId="{7E1D4427-852B-4B37-8E76-0E9F1810BA2A}"/>
          </ac:cxnSpMkLst>
        </pc:cxnChg>
        <pc:cxnChg chg="del">
          <ac:chgData name="Michael Pan" userId="0ee21308d1ee2822" providerId="LiveId" clId="{97B640BD-08C2-45F3-8A50-6A6F7792A173}" dt="2024-05-09T02:27:10.096" v="697"/>
          <ac:cxnSpMkLst>
            <pc:docMk/>
            <pc:sldMk cId="1605732545" sldId="371"/>
            <ac:cxnSpMk id="16" creationId="{5C6A2BAE-B461-4B55-8E1F-0722ABDD1393}"/>
          </ac:cxnSpMkLst>
        </pc:cxnChg>
        <pc:cxnChg chg="add">
          <ac:chgData name="Michael Pan" userId="0ee21308d1ee2822" providerId="LiveId" clId="{97B640BD-08C2-45F3-8A50-6A6F7792A173}" dt="2024-05-09T02:28:50.712" v="700" actId="26606"/>
          <ac:cxnSpMkLst>
            <pc:docMk/>
            <pc:sldMk cId="1605732545" sldId="371"/>
            <ac:cxnSpMk id="17" creationId="{5C6A2BAE-B461-4B55-8E1F-0722ABDD1393}"/>
          </ac:cxnSpMkLst>
        </pc:cxnChg>
      </pc:sldChg>
      <pc:sldChg chg="addSp delSp modSp add mod setBg delDesignElem">
        <pc:chgData name="Michael Pan" userId="0ee21308d1ee2822" providerId="LiveId" clId="{97B640BD-08C2-45F3-8A50-6A6F7792A173}" dt="2024-05-09T02:32:03.117" v="790" actId="27614"/>
        <pc:sldMkLst>
          <pc:docMk/>
          <pc:sldMk cId="1905055654" sldId="372"/>
        </pc:sldMkLst>
        <pc:spChg chg="add del">
          <ac:chgData name="Michael Pan" userId="0ee21308d1ee2822" providerId="LiveId" clId="{97B640BD-08C2-45F3-8A50-6A6F7792A173}" dt="2024-05-09T02:32:01.664" v="789" actId="26606"/>
          <ac:spMkLst>
            <pc:docMk/>
            <pc:sldMk cId="1905055654" sldId="372"/>
            <ac:spMk id="6" creationId="{B4C27B90-DF2B-4D00-BA07-18ED774CD2F1}"/>
          </ac:spMkLst>
        </pc:spChg>
        <pc:spChg chg="add del">
          <ac:chgData name="Michael Pan" userId="0ee21308d1ee2822" providerId="LiveId" clId="{97B640BD-08C2-45F3-8A50-6A6F7792A173}" dt="2024-05-09T02:32:01.664" v="789" actId="26606"/>
          <ac:spMkLst>
            <pc:docMk/>
            <pc:sldMk cId="1905055654" sldId="372"/>
            <ac:spMk id="7" creationId="{593ACC25-C262-417A-8AA9-0641C772BDB6}"/>
          </ac:spMkLst>
        </pc:spChg>
        <pc:spChg chg="add del">
          <ac:chgData name="Michael Pan" userId="0ee21308d1ee2822" providerId="LiveId" clId="{97B640BD-08C2-45F3-8A50-6A6F7792A173}" dt="2024-05-09T02:32:01.664" v="789" actId="26606"/>
          <ac:spMkLst>
            <pc:docMk/>
            <pc:sldMk cId="1905055654" sldId="372"/>
            <ac:spMk id="8" creationId="{4E4490D0-3672-446A-AC12-B4830333BDDD}"/>
          </ac:spMkLst>
        </pc:spChg>
        <pc:spChg chg="add del">
          <ac:chgData name="Michael Pan" userId="0ee21308d1ee2822" providerId="LiveId" clId="{97B640BD-08C2-45F3-8A50-6A6F7792A173}" dt="2024-05-09T02:32:01.664" v="789" actId="26606"/>
          <ac:spMkLst>
            <pc:docMk/>
            <pc:sldMk cId="1905055654" sldId="372"/>
            <ac:spMk id="10" creationId="{39CB82C2-DF65-4EC1-8280-F201D50F570B}"/>
          </ac:spMkLst>
        </pc:spChg>
        <pc:spChg chg="add del">
          <ac:chgData name="Michael Pan" userId="0ee21308d1ee2822" providerId="LiveId" clId="{97B640BD-08C2-45F3-8A50-6A6F7792A173}" dt="2024-05-09T02:32:01.664" v="789" actId="26606"/>
          <ac:spMkLst>
            <pc:docMk/>
            <pc:sldMk cId="1905055654" sldId="372"/>
            <ac:spMk id="14" creationId="{FA4CD5CB-D209-4D70-8CA4-629731C59219}"/>
          </ac:spMkLst>
        </pc:spChg>
        <pc:spChg chg="del">
          <ac:chgData name="Michael Pan" userId="0ee21308d1ee2822" providerId="LiveId" clId="{97B640BD-08C2-45F3-8A50-6A6F7792A173}" dt="2024-05-09T02:27:10.096" v="697"/>
          <ac:spMkLst>
            <pc:docMk/>
            <pc:sldMk cId="1905055654" sldId="372"/>
            <ac:spMk id="18" creationId="{4E4490D0-3672-446A-AC12-B4830333BDDD}"/>
          </ac:spMkLst>
        </pc:spChg>
        <pc:spChg chg="del">
          <ac:chgData name="Michael Pan" userId="0ee21308d1ee2822" providerId="LiveId" clId="{97B640BD-08C2-45F3-8A50-6A6F7792A173}" dt="2024-05-09T02:27:10.096" v="697"/>
          <ac:spMkLst>
            <pc:docMk/>
            <pc:sldMk cId="1905055654" sldId="372"/>
            <ac:spMk id="20" creationId="{39CB82C2-DF65-4EC1-8280-F201D50F570B}"/>
          </ac:spMkLst>
        </pc:spChg>
        <pc:spChg chg="add">
          <ac:chgData name="Michael Pan" userId="0ee21308d1ee2822" providerId="LiveId" clId="{97B640BD-08C2-45F3-8A50-6A6F7792A173}" dt="2024-05-09T02:32:01.664" v="789" actId="26606"/>
          <ac:spMkLst>
            <pc:docMk/>
            <pc:sldMk cId="1905055654" sldId="372"/>
            <ac:spMk id="21" creationId="{4E4490D0-3672-446A-AC12-B4830333BDDD}"/>
          </ac:spMkLst>
        </pc:spChg>
        <pc:spChg chg="add">
          <ac:chgData name="Michael Pan" userId="0ee21308d1ee2822" providerId="LiveId" clId="{97B640BD-08C2-45F3-8A50-6A6F7792A173}" dt="2024-05-09T02:32:01.664" v="789" actId="26606"/>
          <ac:spMkLst>
            <pc:docMk/>
            <pc:sldMk cId="1905055654" sldId="372"/>
            <ac:spMk id="22" creationId="{FA4CD5CB-D209-4D70-8CA4-629731C59219}"/>
          </ac:spMkLst>
        </pc:spChg>
        <pc:spChg chg="add">
          <ac:chgData name="Michael Pan" userId="0ee21308d1ee2822" providerId="LiveId" clId="{97B640BD-08C2-45F3-8A50-6A6F7792A173}" dt="2024-05-09T02:32:01.664" v="789" actId="26606"/>
          <ac:spMkLst>
            <pc:docMk/>
            <pc:sldMk cId="1905055654" sldId="372"/>
            <ac:spMk id="23" creationId="{39CB82C2-DF65-4EC1-8280-F201D50F570B}"/>
          </ac:spMkLst>
        </pc:spChg>
        <pc:spChg chg="add">
          <ac:chgData name="Michael Pan" userId="0ee21308d1ee2822" providerId="LiveId" clId="{97B640BD-08C2-45F3-8A50-6A6F7792A173}" dt="2024-05-09T02:32:01.664" v="789" actId="26606"/>
          <ac:spMkLst>
            <pc:docMk/>
            <pc:sldMk cId="1905055654" sldId="372"/>
            <ac:spMk id="26" creationId="{B4C27B90-DF2B-4D00-BA07-18ED774CD2F1}"/>
          </ac:spMkLst>
        </pc:spChg>
        <pc:spChg chg="del">
          <ac:chgData name="Michael Pan" userId="0ee21308d1ee2822" providerId="LiveId" clId="{97B640BD-08C2-45F3-8A50-6A6F7792A173}" dt="2024-05-09T02:27:10.096" v="697"/>
          <ac:spMkLst>
            <pc:docMk/>
            <pc:sldMk cId="1905055654" sldId="372"/>
            <ac:spMk id="27" creationId="{FA4CD5CB-D209-4D70-8CA4-629731C59219}"/>
          </ac:spMkLst>
        </pc:spChg>
        <pc:spChg chg="add">
          <ac:chgData name="Michael Pan" userId="0ee21308d1ee2822" providerId="LiveId" clId="{97B640BD-08C2-45F3-8A50-6A6F7792A173}" dt="2024-05-09T02:32:01.664" v="789" actId="26606"/>
          <ac:spMkLst>
            <pc:docMk/>
            <pc:sldMk cId="1905055654" sldId="372"/>
            <ac:spMk id="28" creationId="{593ACC25-C262-417A-8AA9-0641C772BDB6}"/>
          </ac:spMkLst>
        </pc:spChg>
        <pc:spChg chg="del">
          <ac:chgData name="Michael Pan" userId="0ee21308d1ee2822" providerId="LiveId" clId="{97B640BD-08C2-45F3-8A50-6A6F7792A173}" dt="2024-05-09T02:27:10.096" v="697"/>
          <ac:spMkLst>
            <pc:docMk/>
            <pc:sldMk cId="1905055654" sldId="372"/>
            <ac:spMk id="31" creationId="{B4C27B90-DF2B-4D00-BA07-18ED774CD2F1}"/>
          </ac:spMkLst>
        </pc:spChg>
        <pc:spChg chg="del">
          <ac:chgData name="Michael Pan" userId="0ee21308d1ee2822" providerId="LiveId" clId="{97B640BD-08C2-45F3-8A50-6A6F7792A173}" dt="2024-05-09T02:27:10.096" v="697"/>
          <ac:spMkLst>
            <pc:docMk/>
            <pc:sldMk cId="1905055654" sldId="372"/>
            <ac:spMk id="33" creationId="{593ACC25-C262-417A-8AA9-0641C772BDB6}"/>
          </ac:spMkLst>
        </pc:spChg>
        <pc:picChg chg="add del mod">
          <ac:chgData name="Michael Pan" userId="0ee21308d1ee2822" providerId="LiveId" clId="{97B640BD-08C2-45F3-8A50-6A6F7792A173}" dt="2024-05-09T02:31:58.659" v="787" actId="478"/>
          <ac:picMkLst>
            <pc:docMk/>
            <pc:sldMk cId="1905055654" sldId="372"/>
            <ac:picMk id="3" creationId="{D6FD6A2A-932B-12B1-7D96-CC7EBAC5E920}"/>
          </ac:picMkLst>
        </pc:picChg>
        <pc:picChg chg="add mod">
          <ac:chgData name="Michael Pan" userId="0ee21308d1ee2822" providerId="LiveId" clId="{97B640BD-08C2-45F3-8A50-6A6F7792A173}" dt="2024-05-09T02:32:03.117" v="790" actId="27614"/>
          <ac:picMkLst>
            <pc:docMk/>
            <pc:sldMk cId="1905055654" sldId="372"/>
            <ac:picMk id="4" creationId="{34C43476-FB48-126B-7A6B-47D9CBC37A45}"/>
          </ac:picMkLst>
        </pc:picChg>
        <pc:picChg chg="del">
          <ac:chgData name="Michael Pan" userId="0ee21308d1ee2822" providerId="LiveId" clId="{97B640BD-08C2-45F3-8A50-6A6F7792A173}" dt="2024-05-09T02:28:55.952" v="703" actId="478"/>
          <ac:picMkLst>
            <pc:docMk/>
            <pc:sldMk cId="1905055654" sldId="372"/>
            <ac:picMk id="5" creationId="{1ED84B2A-2822-1F34-5898-99F8E4197263}"/>
          </ac:picMkLst>
        </pc:picChg>
        <pc:cxnChg chg="add del">
          <ac:chgData name="Michael Pan" userId="0ee21308d1ee2822" providerId="LiveId" clId="{97B640BD-08C2-45F3-8A50-6A6F7792A173}" dt="2024-05-09T02:32:01.664" v="789" actId="26606"/>
          <ac:cxnSpMkLst>
            <pc:docMk/>
            <pc:sldMk cId="1905055654" sldId="372"/>
            <ac:cxnSpMk id="12" creationId="{7E1D4427-852B-4B37-8E76-0E9F1810BA2A}"/>
          </ac:cxnSpMkLst>
        </pc:cxnChg>
        <pc:cxnChg chg="add del">
          <ac:chgData name="Michael Pan" userId="0ee21308d1ee2822" providerId="LiveId" clId="{97B640BD-08C2-45F3-8A50-6A6F7792A173}" dt="2024-05-09T02:32:01.664" v="789" actId="26606"/>
          <ac:cxnSpMkLst>
            <pc:docMk/>
            <pc:sldMk cId="1905055654" sldId="372"/>
            <ac:cxnSpMk id="16" creationId="{5C6A2BAE-B461-4B55-8E1F-0722ABDD1393}"/>
          </ac:cxnSpMkLst>
        </pc:cxnChg>
        <pc:cxnChg chg="add">
          <ac:chgData name="Michael Pan" userId="0ee21308d1ee2822" providerId="LiveId" clId="{97B640BD-08C2-45F3-8A50-6A6F7792A173}" dt="2024-05-09T02:32:01.664" v="789" actId="26606"/>
          <ac:cxnSpMkLst>
            <pc:docMk/>
            <pc:sldMk cId="1905055654" sldId="372"/>
            <ac:cxnSpMk id="19" creationId="{7E1D4427-852B-4B37-8E76-0E9F1810BA2A}"/>
          </ac:cxnSpMkLst>
        </pc:cxnChg>
        <pc:cxnChg chg="add">
          <ac:chgData name="Michael Pan" userId="0ee21308d1ee2822" providerId="LiveId" clId="{97B640BD-08C2-45F3-8A50-6A6F7792A173}" dt="2024-05-09T02:32:01.664" v="789" actId="26606"/>
          <ac:cxnSpMkLst>
            <pc:docMk/>
            <pc:sldMk cId="1905055654" sldId="372"/>
            <ac:cxnSpMk id="24" creationId="{5C6A2BAE-B461-4B55-8E1F-0722ABDD1393}"/>
          </ac:cxnSpMkLst>
        </pc:cxnChg>
        <pc:cxnChg chg="del">
          <ac:chgData name="Michael Pan" userId="0ee21308d1ee2822" providerId="LiveId" clId="{97B640BD-08C2-45F3-8A50-6A6F7792A173}" dt="2024-05-09T02:27:10.096" v="697"/>
          <ac:cxnSpMkLst>
            <pc:docMk/>
            <pc:sldMk cId="1905055654" sldId="372"/>
            <ac:cxnSpMk id="25" creationId="{7E1D4427-852B-4B37-8E76-0E9F1810BA2A}"/>
          </ac:cxnSpMkLst>
        </pc:cxnChg>
        <pc:cxnChg chg="del">
          <ac:chgData name="Michael Pan" userId="0ee21308d1ee2822" providerId="LiveId" clId="{97B640BD-08C2-45F3-8A50-6A6F7792A173}" dt="2024-05-09T02:27:10.096" v="697"/>
          <ac:cxnSpMkLst>
            <pc:docMk/>
            <pc:sldMk cId="1905055654" sldId="372"/>
            <ac:cxnSpMk id="29" creationId="{5C6A2BAE-B461-4B55-8E1F-0722ABDD1393}"/>
          </ac:cxnSpMkLst>
        </pc:cxnChg>
      </pc:sldChg>
      <pc:sldChg chg="modSp add mod">
        <pc:chgData name="Michael Pan" userId="0ee21308d1ee2822" providerId="LiveId" clId="{97B640BD-08C2-45F3-8A50-6A6F7792A173}" dt="2024-05-09T02:31:20.556" v="786" actId="20577"/>
        <pc:sldMkLst>
          <pc:docMk/>
          <pc:sldMk cId="3386035033" sldId="373"/>
        </pc:sldMkLst>
        <pc:spChg chg="mod">
          <ac:chgData name="Michael Pan" userId="0ee21308d1ee2822" providerId="LiveId" clId="{97B640BD-08C2-45F3-8A50-6A6F7792A173}" dt="2024-05-09T02:31:20.556" v="786" actId="20577"/>
          <ac:spMkLst>
            <pc:docMk/>
            <pc:sldMk cId="3386035033" sldId="373"/>
            <ac:spMk id="3" creationId="{5404B80A-3E84-A06D-4D59-A21186209B4A}"/>
          </ac:spMkLst>
        </pc:spChg>
      </pc:sldChg>
      <pc:sldChg chg="add del">
        <pc:chgData name="Michael Pan" userId="0ee21308d1ee2822" providerId="LiveId" clId="{97B640BD-08C2-45F3-8A50-6A6F7792A173}" dt="2024-05-09T02:35:39.965" v="895"/>
        <pc:sldMkLst>
          <pc:docMk/>
          <pc:sldMk cId="2202224393" sldId="374"/>
        </pc:sldMkLst>
      </pc:sldChg>
      <pc:sldChg chg="modSp add mod">
        <pc:chgData name="Michael Pan" userId="0ee21308d1ee2822" providerId="LiveId" clId="{97B640BD-08C2-45F3-8A50-6A6F7792A173}" dt="2024-05-09T02:36:14.203" v="950" actId="20577"/>
        <pc:sldMkLst>
          <pc:docMk/>
          <pc:sldMk cId="3779614678" sldId="374"/>
        </pc:sldMkLst>
        <pc:spChg chg="mod">
          <ac:chgData name="Michael Pan" userId="0ee21308d1ee2822" providerId="LiveId" clId="{97B640BD-08C2-45F3-8A50-6A6F7792A173}" dt="2024-05-09T02:36:14.203" v="950" actId="20577"/>
          <ac:spMkLst>
            <pc:docMk/>
            <pc:sldMk cId="3779614678" sldId="374"/>
            <ac:spMk id="2" creationId="{642123F2-6D12-FB64-BD32-980885DC4C91}"/>
          </ac:spMkLst>
        </pc:spChg>
      </pc:sldChg>
      <pc:sldChg chg="modSp add del mod">
        <pc:chgData name="Michael Pan" userId="0ee21308d1ee2822" providerId="LiveId" clId="{97B640BD-08C2-45F3-8A50-6A6F7792A173}" dt="2024-05-09T02:34:51.893" v="887" actId="47"/>
        <pc:sldMkLst>
          <pc:docMk/>
          <pc:sldMk cId="3934869931" sldId="374"/>
        </pc:sldMkLst>
        <pc:spChg chg="mod">
          <ac:chgData name="Michael Pan" userId="0ee21308d1ee2822" providerId="LiveId" clId="{97B640BD-08C2-45F3-8A50-6A6F7792A173}" dt="2024-05-09T02:34:15.863" v="869" actId="20577"/>
          <ac:spMkLst>
            <pc:docMk/>
            <pc:sldMk cId="3934869931" sldId="374"/>
            <ac:spMk id="2" creationId="{642123F2-6D12-FB64-BD32-980885DC4C91}"/>
          </ac:spMkLst>
        </pc:spChg>
        <pc:spChg chg="mod">
          <ac:chgData name="Michael Pan" userId="0ee21308d1ee2822" providerId="LiveId" clId="{97B640BD-08C2-45F3-8A50-6A6F7792A173}" dt="2024-05-09T02:34:10.710" v="837" actId="20577"/>
          <ac:spMkLst>
            <pc:docMk/>
            <pc:sldMk cId="3934869931" sldId="374"/>
            <ac:spMk id="3" creationId="{349649F5-E0D5-7B88-9581-32BC2487B49C}"/>
          </ac:spMkLst>
        </pc:spChg>
      </pc:sldChg>
      <pc:sldChg chg="delSp modSp add del mod setBg delDesignElem">
        <pc:chgData name="Michael Pan" userId="0ee21308d1ee2822" providerId="LiveId" clId="{97B640BD-08C2-45F3-8A50-6A6F7792A173}" dt="2024-05-09T02:34:51.893" v="887" actId="47"/>
        <pc:sldMkLst>
          <pc:docMk/>
          <pc:sldMk cId="167848769" sldId="375"/>
        </pc:sldMkLst>
        <pc:spChg chg="mod">
          <ac:chgData name="Michael Pan" userId="0ee21308d1ee2822" providerId="LiveId" clId="{97B640BD-08C2-45F3-8A50-6A6F7792A173}" dt="2024-05-09T02:34:23.267" v="882" actId="20577"/>
          <ac:spMkLst>
            <pc:docMk/>
            <pc:sldMk cId="167848769" sldId="375"/>
            <ac:spMk id="2" creationId="{35549BF9-7BDF-4C7F-3B44-5BA6643A3890}"/>
          </ac:spMkLst>
        </pc:spChg>
        <pc:spChg chg="del">
          <ac:chgData name="Michael Pan" userId="0ee21308d1ee2822" providerId="LiveId" clId="{97B640BD-08C2-45F3-8A50-6A6F7792A173}" dt="2024-05-09T02:33:59.763" v="805"/>
          <ac:spMkLst>
            <pc:docMk/>
            <pc:sldMk cId="167848769" sldId="375"/>
            <ac:spMk id="46" creationId="{4E4490D0-3672-446A-AC12-B4830333BDDD}"/>
          </ac:spMkLst>
        </pc:spChg>
        <pc:spChg chg="del">
          <ac:chgData name="Michael Pan" userId="0ee21308d1ee2822" providerId="LiveId" clId="{97B640BD-08C2-45F3-8A50-6A6F7792A173}" dt="2024-05-09T02:33:59.763" v="805"/>
          <ac:spMkLst>
            <pc:docMk/>
            <pc:sldMk cId="167848769" sldId="375"/>
            <ac:spMk id="48" creationId="{39CB82C2-DF65-4EC1-8280-F201D50F570B}"/>
          </ac:spMkLst>
        </pc:spChg>
        <pc:spChg chg="del">
          <ac:chgData name="Michael Pan" userId="0ee21308d1ee2822" providerId="LiveId" clId="{97B640BD-08C2-45F3-8A50-6A6F7792A173}" dt="2024-05-09T02:33:59.763" v="805"/>
          <ac:spMkLst>
            <pc:docMk/>
            <pc:sldMk cId="167848769" sldId="375"/>
            <ac:spMk id="52" creationId="{FA4CD5CB-D209-4D70-8CA4-629731C59219}"/>
          </ac:spMkLst>
        </pc:spChg>
        <pc:spChg chg="del">
          <ac:chgData name="Michael Pan" userId="0ee21308d1ee2822" providerId="LiveId" clId="{97B640BD-08C2-45F3-8A50-6A6F7792A173}" dt="2024-05-09T02:33:59.763" v="805"/>
          <ac:spMkLst>
            <pc:docMk/>
            <pc:sldMk cId="167848769" sldId="375"/>
            <ac:spMk id="56" creationId="{B4C27B90-DF2B-4D00-BA07-18ED774CD2F1}"/>
          </ac:spMkLst>
        </pc:spChg>
        <pc:spChg chg="del">
          <ac:chgData name="Michael Pan" userId="0ee21308d1ee2822" providerId="LiveId" clId="{97B640BD-08C2-45F3-8A50-6A6F7792A173}" dt="2024-05-09T02:33:59.763" v="805"/>
          <ac:spMkLst>
            <pc:docMk/>
            <pc:sldMk cId="167848769" sldId="375"/>
            <ac:spMk id="58" creationId="{593ACC25-C262-417A-8AA9-0641C772BDB6}"/>
          </ac:spMkLst>
        </pc:spChg>
        <pc:cxnChg chg="del">
          <ac:chgData name="Michael Pan" userId="0ee21308d1ee2822" providerId="LiveId" clId="{97B640BD-08C2-45F3-8A50-6A6F7792A173}" dt="2024-05-09T02:33:59.763" v="805"/>
          <ac:cxnSpMkLst>
            <pc:docMk/>
            <pc:sldMk cId="167848769" sldId="375"/>
            <ac:cxnSpMk id="50" creationId="{7E1D4427-852B-4B37-8E76-0E9F1810BA2A}"/>
          </ac:cxnSpMkLst>
        </pc:cxnChg>
        <pc:cxnChg chg="del">
          <ac:chgData name="Michael Pan" userId="0ee21308d1ee2822" providerId="LiveId" clId="{97B640BD-08C2-45F3-8A50-6A6F7792A173}" dt="2024-05-09T02:33:59.763" v="805"/>
          <ac:cxnSpMkLst>
            <pc:docMk/>
            <pc:sldMk cId="167848769" sldId="375"/>
            <ac:cxnSpMk id="54"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1890312853" sldId="375"/>
        </pc:sldMkLst>
        <pc:spChg chg="add del">
          <ac:chgData name="Michael Pan" userId="0ee21308d1ee2822" providerId="LiveId" clId="{97B640BD-08C2-45F3-8A50-6A6F7792A173}" dt="2024-05-09T02:35:39.965" v="895"/>
          <ac:spMkLst>
            <pc:docMk/>
            <pc:sldMk cId="1890312853" sldId="375"/>
            <ac:spMk id="63" creationId="{C2579DAE-C141-48DB-810E-C070C300819E}"/>
          </ac:spMkLst>
        </pc:spChg>
        <pc:spChg chg="add del">
          <ac:chgData name="Michael Pan" userId="0ee21308d1ee2822" providerId="LiveId" clId="{97B640BD-08C2-45F3-8A50-6A6F7792A173}" dt="2024-05-09T02:35:39.965" v="895"/>
          <ac:spMkLst>
            <pc:docMk/>
            <pc:sldMk cId="1890312853" sldId="375"/>
            <ac:spMk id="65" creationId="{02FD90C3-6350-4D5B-9738-6E94EDF30F74}"/>
          </ac:spMkLst>
        </pc:spChg>
        <pc:spChg chg="add del">
          <ac:chgData name="Michael Pan" userId="0ee21308d1ee2822" providerId="LiveId" clId="{97B640BD-08C2-45F3-8A50-6A6F7792A173}" dt="2024-05-09T02:35:39.965" v="895"/>
          <ac:spMkLst>
            <pc:docMk/>
            <pc:sldMk cId="1890312853" sldId="375"/>
            <ac:spMk id="67" creationId="{41497DE5-0939-4D1D-9350-0C5E1B209C68}"/>
          </ac:spMkLst>
        </pc:spChg>
        <pc:spChg chg="add del">
          <ac:chgData name="Michael Pan" userId="0ee21308d1ee2822" providerId="LiveId" clId="{97B640BD-08C2-45F3-8A50-6A6F7792A173}" dt="2024-05-09T02:35:39.965" v="895"/>
          <ac:spMkLst>
            <pc:docMk/>
            <pc:sldMk cId="1890312853" sldId="375"/>
            <ac:spMk id="69" creationId="{5CCC70ED-6C63-4537-B7EB-51990D6C0A6F}"/>
          </ac:spMkLst>
        </pc:spChg>
        <pc:spChg chg="add del">
          <ac:chgData name="Michael Pan" userId="0ee21308d1ee2822" providerId="LiveId" clId="{97B640BD-08C2-45F3-8A50-6A6F7792A173}" dt="2024-05-09T02:35:39.965" v="895"/>
          <ac:spMkLst>
            <pc:docMk/>
            <pc:sldMk cId="1890312853" sldId="375"/>
            <ac:spMk id="71" creationId="{B76E24C1-2968-40DC-A36E-F6B85F0F0752}"/>
          </ac:spMkLst>
        </pc:spChg>
      </pc:sldChg>
      <pc:sldChg chg="addSp delSp modSp add mod setBg delDesignElem">
        <pc:chgData name="Michael Pan" userId="0ee21308d1ee2822" providerId="LiveId" clId="{97B640BD-08C2-45F3-8A50-6A6F7792A173}" dt="2024-05-09T02:36:32.651" v="954" actId="27614"/>
        <pc:sldMkLst>
          <pc:docMk/>
          <pc:sldMk cId="3059931692" sldId="375"/>
        </pc:sldMkLst>
        <pc:spChg chg="add">
          <ac:chgData name="Michael Pan" userId="0ee21308d1ee2822" providerId="LiveId" clId="{97B640BD-08C2-45F3-8A50-6A6F7792A173}" dt="2024-05-09T02:36:31.152" v="953" actId="26606"/>
          <ac:spMkLst>
            <pc:docMk/>
            <pc:sldMk cId="3059931692" sldId="375"/>
            <ac:spMk id="7" creationId="{C2579DAE-C141-48DB-810E-C070C300819E}"/>
          </ac:spMkLst>
        </pc:spChg>
        <pc:spChg chg="add">
          <ac:chgData name="Michael Pan" userId="0ee21308d1ee2822" providerId="LiveId" clId="{97B640BD-08C2-45F3-8A50-6A6F7792A173}" dt="2024-05-09T02:36:31.152" v="953" actId="26606"/>
          <ac:spMkLst>
            <pc:docMk/>
            <pc:sldMk cId="3059931692" sldId="375"/>
            <ac:spMk id="9" creationId="{02FD90C3-6350-4D5B-9738-6E94EDF30F74}"/>
          </ac:spMkLst>
        </pc:spChg>
        <pc:spChg chg="add">
          <ac:chgData name="Michael Pan" userId="0ee21308d1ee2822" providerId="LiveId" clId="{97B640BD-08C2-45F3-8A50-6A6F7792A173}" dt="2024-05-09T02:36:31.152" v="953" actId="26606"/>
          <ac:spMkLst>
            <pc:docMk/>
            <pc:sldMk cId="3059931692" sldId="375"/>
            <ac:spMk id="11" creationId="{41497DE5-0939-4D1D-9350-0C5E1B209C68}"/>
          </ac:spMkLst>
        </pc:spChg>
        <pc:spChg chg="add">
          <ac:chgData name="Michael Pan" userId="0ee21308d1ee2822" providerId="LiveId" clId="{97B640BD-08C2-45F3-8A50-6A6F7792A173}" dt="2024-05-09T02:36:31.152" v="953" actId="26606"/>
          <ac:spMkLst>
            <pc:docMk/>
            <pc:sldMk cId="3059931692" sldId="375"/>
            <ac:spMk id="13" creationId="{5CCC70ED-6C63-4537-B7EB-51990D6C0A6F}"/>
          </ac:spMkLst>
        </pc:spChg>
        <pc:spChg chg="add">
          <ac:chgData name="Michael Pan" userId="0ee21308d1ee2822" providerId="LiveId" clId="{97B640BD-08C2-45F3-8A50-6A6F7792A173}" dt="2024-05-09T02:36:31.152" v="953" actId="26606"/>
          <ac:spMkLst>
            <pc:docMk/>
            <pc:sldMk cId="3059931692" sldId="375"/>
            <ac:spMk id="15" creationId="{B76E24C1-2968-40DC-A36E-F6B85F0F0752}"/>
          </ac:spMkLst>
        </pc:spChg>
        <pc:spChg chg="del">
          <ac:chgData name="Michael Pan" userId="0ee21308d1ee2822" providerId="LiveId" clId="{97B640BD-08C2-45F3-8A50-6A6F7792A173}" dt="2024-05-09T02:36:04.969" v="904"/>
          <ac:spMkLst>
            <pc:docMk/>
            <pc:sldMk cId="3059931692" sldId="375"/>
            <ac:spMk id="63" creationId="{C2579DAE-C141-48DB-810E-C070C300819E}"/>
          </ac:spMkLst>
        </pc:spChg>
        <pc:spChg chg="del">
          <ac:chgData name="Michael Pan" userId="0ee21308d1ee2822" providerId="LiveId" clId="{97B640BD-08C2-45F3-8A50-6A6F7792A173}" dt="2024-05-09T02:36:04.969" v="904"/>
          <ac:spMkLst>
            <pc:docMk/>
            <pc:sldMk cId="3059931692" sldId="375"/>
            <ac:spMk id="65" creationId="{02FD90C3-6350-4D5B-9738-6E94EDF30F74}"/>
          </ac:spMkLst>
        </pc:spChg>
        <pc:spChg chg="del">
          <ac:chgData name="Michael Pan" userId="0ee21308d1ee2822" providerId="LiveId" clId="{97B640BD-08C2-45F3-8A50-6A6F7792A173}" dt="2024-05-09T02:36:04.969" v="904"/>
          <ac:spMkLst>
            <pc:docMk/>
            <pc:sldMk cId="3059931692" sldId="375"/>
            <ac:spMk id="67" creationId="{41497DE5-0939-4D1D-9350-0C5E1B209C68}"/>
          </ac:spMkLst>
        </pc:spChg>
        <pc:spChg chg="del">
          <ac:chgData name="Michael Pan" userId="0ee21308d1ee2822" providerId="LiveId" clId="{97B640BD-08C2-45F3-8A50-6A6F7792A173}" dt="2024-05-09T02:36:04.969" v="904"/>
          <ac:spMkLst>
            <pc:docMk/>
            <pc:sldMk cId="3059931692" sldId="375"/>
            <ac:spMk id="69" creationId="{5CCC70ED-6C63-4537-B7EB-51990D6C0A6F}"/>
          </ac:spMkLst>
        </pc:spChg>
        <pc:spChg chg="del">
          <ac:chgData name="Michael Pan" userId="0ee21308d1ee2822" providerId="LiveId" clId="{97B640BD-08C2-45F3-8A50-6A6F7792A173}" dt="2024-05-09T02:36:04.969" v="904"/>
          <ac:spMkLst>
            <pc:docMk/>
            <pc:sldMk cId="3059931692" sldId="375"/>
            <ac:spMk id="71" creationId="{B76E24C1-2968-40DC-A36E-F6B85F0F0752}"/>
          </ac:spMkLst>
        </pc:spChg>
        <pc:picChg chg="add mod">
          <ac:chgData name="Michael Pan" userId="0ee21308d1ee2822" providerId="LiveId" clId="{97B640BD-08C2-45F3-8A50-6A6F7792A173}" dt="2024-05-09T02:36:32.651" v="954" actId="27614"/>
          <ac:picMkLst>
            <pc:docMk/>
            <pc:sldMk cId="3059931692" sldId="375"/>
            <ac:picMk id="2" creationId="{20C2A2E9-BF98-E531-E6AC-09C059C18C0F}"/>
          </ac:picMkLst>
        </pc:picChg>
        <pc:picChg chg="del">
          <ac:chgData name="Michael Pan" userId="0ee21308d1ee2822" providerId="LiveId" clId="{97B640BD-08C2-45F3-8A50-6A6F7792A173}" dt="2024-05-09T02:36:23.969" v="951" actId="478"/>
          <ac:picMkLst>
            <pc:docMk/>
            <pc:sldMk cId="3059931692" sldId="375"/>
            <ac:picMk id="6" creationId="{ADCD32A0-E7D8-EC2D-648A-E5644A1B6F36}"/>
          </ac:picMkLst>
        </pc:picChg>
      </pc:sldChg>
      <pc:sldChg chg="add del">
        <pc:chgData name="Michael Pan" userId="0ee21308d1ee2822" providerId="LiveId" clId="{97B640BD-08C2-45F3-8A50-6A6F7792A173}" dt="2024-05-09T02:34:51.893" v="887" actId="47"/>
        <pc:sldMkLst>
          <pc:docMk/>
          <pc:sldMk cId="1036312687" sldId="376"/>
        </pc:sldMkLst>
      </pc:sldChg>
      <pc:sldChg chg="add del">
        <pc:chgData name="Michael Pan" userId="0ee21308d1ee2822" providerId="LiveId" clId="{97B640BD-08C2-45F3-8A50-6A6F7792A173}" dt="2024-05-09T02:35:39.965" v="895"/>
        <pc:sldMkLst>
          <pc:docMk/>
          <pc:sldMk cId="1691168066" sldId="376"/>
        </pc:sldMkLst>
      </pc:sldChg>
      <pc:sldChg chg="addSp delSp modSp add mod">
        <pc:chgData name="Michael Pan" userId="0ee21308d1ee2822" providerId="LiveId" clId="{97B640BD-08C2-45F3-8A50-6A6F7792A173}" dt="2024-05-09T02:37:34.145" v="961" actId="1076"/>
        <pc:sldMkLst>
          <pc:docMk/>
          <pc:sldMk cId="2161974658" sldId="376"/>
        </pc:sldMkLst>
        <pc:picChg chg="add mod">
          <ac:chgData name="Michael Pan" userId="0ee21308d1ee2822" providerId="LiveId" clId="{97B640BD-08C2-45F3-8A50-6A6F7792A173}" dt="2024-05-09T02:37:34.145" v="961" actId="1076"/>
          <ac:picMkLst>
            <pc:docMk/>
            <pc:sldMk cId="2161974658" sldId="376"/>
            <ac:picMk id="4" creationId="{B2482F07-3FAF-CAFE-9ABD-A802373DB6BC}"/>
          </ac:picMkLst>
        </pc:picChg>
        <pc:picChg chg="del">
          <ac:chgData name="Michael Pan" userId="0ee21308d1ee2822" providerId="LiveId" clId="{97B640BD-08C2-45F3-8A50-6A6F7792A173}" dt="2024-05-09T02:37:00.322" v="955" actId="478"/>
          <ac:picMkLst>
            <pc:docMk/>
            <pc:sldMk cId="2161974658" sldId="376"/>
            <ac:picMk id="5" creationId="{3E7D6929-AEDA-ED38-14B8-0C61D2FDEC54}"/>
          </ac:picMkLst>
        </pc:picChg>
      </pc:sldChg>
      <pc:sldChg chg="delSp add del setBg delDesignElem">
        <pc:chgData name="Michael Pan" userId="0ee21308d1ee2822" providerId="LiveId" clId="{97B640BD-08C2-45F3-8A50-6A6F7792A173}" dt="2024-05-09T02:34:51.893" v="887" actId="47"/>
        <pc:sldMkLst>
          <pc:docMk/>
          <pc:sldMk cId="2188273249" sldId="377"/>
        </pc:sldMkLst>
        <pc:spChg chg="del">
          <ac:chgData name="Michael Pan" userId="0ee21308d1ee2822" providerId="LiveId" clId="{97B640BD-08C2-45F3-8A50-6A6F7792A173}" dt="2024-05-09T02:33:59.763" v="805"/>
          <ac:spMkLst>
            <pc:docMk/>
            <pc:sldMk cId="2188273249" sldId="377"/>
            <ac:spMk id="8" creationId="{4E4490D0-3672-446A-AC12-B4830333BDDD}"/>
          </ac:spMkLst>
        </pc:spChg>
        <pc:spChg chg="del">
          <ac:chgData name="Michael Pan" userId="0ee21308d1ee2822" providerId="LiveId" clId="{97B640BD-08C2-45F3-8A50-6A6F7792A173}" dt="2024-05-09T02:33:59.763" v="805"/>
          <ac:spMkLst>
            <pc:docMk/>
            <pc:sldMk cId="2188273249" sldId="377"/>
            <ac:spMk id="10" creationId="{39CB82C2-DF65-4EC1-8280-F201D50F570B}"/>
          </ac:spMkLst>
        </pc:spChg>
        <pc:spChg chg="del">
          <ac:chgData name="Michael Pan" userId="0ee21308d1ee2822" providerId="LiveId" clId="{97B640BD-08C2-45F3-8A50-6A6F7792A173}" dt="2024-05-09T02:33:59.763" v="805"/>
          <ac:spMkLst>
            <pc:docMk/>
            <pc:sldMk cId="2188273249" sldId="377"/>
            <ac:spMk id="14" creationId="{FA4CD5CB-D209-4D70-8CA4-629731C59219}"/>
          </ac:spMkLst>
        </pc:spChg>
        <pc:spChg chg="del">
          <ac:chgData name="Michael Pan" userId="0ee21308d1ee2822" providerId="LiveId" clId="{97B640BD-08C2-45F3-8A50-6A6F7792A173}" dt="2024-05-09T02:33:59.763" v="805"/>
          <ac:spMkLst>
            <pc:docMk/>
            <pc:sldMk cId="2188273249" sldId="377"/>
            <ac:spMk id="18" creationId="{B4C27B90-DF2B-4D00-BA07-18ED774CD2F1}"/>
          </ac:spMkLst>
        </pc:spChg>
        <pc:spChg chg="del">
          <ac:chgData name="Michael Pan" userId="0ee21308d1ee2822" providerId="LiveId" clId="{97B640BD-08C2-45F3-8A50-6A6F7792A173}" dt="2024-05-09T02:33:59.763" v="805"/>
          <ac:spMkLst>
            <pc:docMk/>
            <pc:sldMk cId="2188273249" sldId="377"/>
            <ac:spMk id="20" creationId="{593ACC25-C262-417A-8AA9-0641C772BDB6}"/>
          </ac:spMkLst>
        </pc:spChg>
        <pc:cxnChg chg="del">
          <ac:chgData name="Michael Pan" userId="0ee21308d1ee2822" providerId="LiveId" clId="{97B640BD-08C2-45F3-8A50-6A6F7792A173}" dt="2024-05-09T02:33:59.763" v="805"/>
          <ac:cxnSpMkLst>
            <pc:docMk/>
            <pc:sldMk cId="2188273249" sldId="377"/>
            <ac:cxnSpMk id="12" creationId="{7E1D4427-852B-4B37-8E76-0E9F1810BA2A}"/>
          </ac:cxnSpMkLst>
        </pc:cxnChg>
        <pc:cxnChg chg="del">
          <ac:chgData name="Michael Pan" userId="0ee21308d1ee2822" providerId="LiveId" clId="{97B640BD-08C2-45F3-8A50-6A6F7792A173}" dt="2024-05-09T02:33:59.763" v="805"/>
          <ac:cxnSpMkLst>
            <pc:docMk/>
            <pc:sldMk cId="2188273249" sldId="377"/>
            <ac:cxnSpMk id="16"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059026849" sldId="377"/>
        </pc:sldMkLst>
        <pc:spChg chg="add del">
          <ac:chgData name="Michael Pan" userId="0ee21308d1ee2822" providerId="LiveId" clId="{97B640BD-08C2-45F3-8A50-6A6F7792A173}" dt="2024-05-09T02:35:39.965" v="895"/>
          <ac:spMkLst>
            <pc:docMk/>
            <pc:sldMk cId="3059026849" sldId="377"/>
            <ac:spMk id="8" creationId="{4E4490D0-3672-446A-AC12-B4830333BDDD}"/>
          </ac:spMkLst>
        </pc:spChg>
        <pc:spChg chg="add del">
          <ac:chgData name="Michael Pan" userId="0ee21308d1ee2822" providerId="LiveId" clId="{97B640BD-08C2-45F3-8A50-6A6F7792A173}" dt="2024-05-09T02:35:39.965" v="895"/>
          <ac:spMkLst>
            <pc:docMk/>
            <pc:sldMk cId="3059026849" sldId="377"/>
            <ac:spMk id="10" creationId="{39CB82C2-DF65-4EC1-8280-F201D50F570B}"/>
          </ac:spMkLst>
        </pc:spChg>
        <pc:spChg chg="add del">
          <ac:chgData name="Michael Pan" userId="0ee21308d1ee2822" providerId="LiveId" clId="{97B640BD-08C2-45F3-8A50-6A6F7792A173}" dt="2024-05-09T02:35:39.965" v="895"/>
          <ac:spMkLst>
            <pc:docMk/>
            <pc:sldMk cId="3059026849" sldId="377"/>
            <ac:spMk id="14" creationId="{FA4CD5CB-D209-4D70-8CA4-629731C59219}"/>
          </ac:spMkLst>
        </pc:spChg>
        <pc:spChg chg="add del">
          <ac:chgData name="Michael Pan" userId="0ee21308d1ee2822" providerId="LiveId" clId="{97B640BD-08C2-45F3-8A50-6A6F7792A173}" dt="2024-05-09T02:35:39.965" v="895"/>
          <ac:spMkLst>
            <pc:docMk/>
            <pc:sldMk cId="3059026849" sldId="377"/>
            <ac:spMk id="18" creationId="{B4C27B90-DF2B-4D00-BA07-18ED774CD2F1}"/>
          </ac:spMkLst>
        </pc:spChg>
        <pc:spChg chg="add del">
          <ac:chgData name="Michael Pan" userId="0ee21308d1ee2822" providerId="LiveId" clId="{97B640BD-08C2-45F3-8A50-6A6F7792A173}" dt="2024-05-09T02:35:39.965" v="895"/>
          <ac:spMkLst>
            <pc:docMk/>
            <pc:sldMk cId="3059026849" sldId="377"/>
            <ac:spMk id="20" creationId="{593ACC25-C262-417A-8AA9-0641C772BDB6}"/>
          </ac:spMkLst>
        </pc:spChg>
        <pc:cxnChg chg="add del">
          <ac:chgData name="Michael Pan" userId="0ee21308d1ee2822" providerId="LiveId" clId="{97B640BD-08C2-45F3-8A50-6A6F7792A173}" dt="2024-05-09T02:35:39.965" v="895"/>
          <ac:cxnSpMkLst>
            <pc:docMk/>
            <pc:sldMk cId="3059026849" sldId="377"/>
            <ac:cxnSpMk id="12" creationId="{7E1D4427-852B-4B37-8E76-0E9F1810BA2A}"/>
          </ac:cxnSpMkLst>
        </pc:cxnChg>
        <pc:cxnChg chg="add del">
          <ac:chgData name="Michael Pan" userId="0ee21308d1ee2822" providerId="LiveId" clId="{97B640BD-08C2-45F3-8A50-6A6F7792A173}" dt="2024-05-09T02:35:39.965" v="895"/>
          <ac:cxnSpMkLst>
            <pc:docMk/>
            <pc:sldMk cId="3059026849" sldId="377"/>
            <ac:cxnSpMk id="16" creationId="{5C6A2BAE-B461-4B55-8E1F-0722ABDD1393}"/>
          </ac:cxnSpMkLst>
        </pc:cxnChg>
      </pc:sldChg>
      <pc:sldChg chg="addSp delSp modSp add mod setBg delDesignElem">
        <pc:chgData name="Michael Pan" userId="0ee21308d1ee2822" providerId="LiveId" clId="{97B640BD-08C2-45F3-8A50-6A6F7792A173}" dt="2024-05-09T02:37:57.076" v="965" actId="27614"/>
        <pc:sldMkLst>
          <pc:docMk/>
          <pc:sldMk cId="3252350162" sldId="377"/>
        </pc:sldMkLst>
        <pc:spChg chg="del">
          <ac:chgData name="Michael Pan" userId="0ee21308d1ee2822" providerId="LiveId" clId="{97B640BD-08C2-45F3-8A50-6A6F7792A173}" dt="2024-05-09T02:36:04.969" v="904"/>
          <ac:spMkLst>
            <pc:docMk/>
            <pc:sldMk cId="3252350162" sldId="377"/>
            <ac:spMk id="8" creationId="{4E4490D0-3672-446A-AC12-B4830333BDDD}"/>
          </ac:spMkLst>
        </pc:spChg>
        <pc:spChg chg="add">
          <ac:chgData name="Michael Pan" userId="0ee21308d1ee2822" providerId="LiveId" clId="{97B640BD-08C2-45F3-8A50-6A6F7792A173}" dt="2024-05-09T02:37:55.443" v="964" actId="26606"/>
          <ac:spMkLst>
            <pc:docMk/>
            <pc:sldMk cId="3252350162" sldId="377"/>
            <ac:spMk id="9" creationId="{4E4490D0-3672-446A-AC12-B4830333BDDD}"/>
          </ac:spMkLst>
        </pc:spChg>
        <pc:spChg chg="del">
          <ac:chgData name="Michael Pan" userId="0ee21308d1ee2822" providerId="LiveId" clId="{97B640BD-08C2-45F3-8A50-6A6F7792A173}" dt="2024-05-09T02:36:04.969" v="904"/>
          <ac:spMkLst>
            <pc:docMk/>
            <pc:sldMk cId="3252350162" sldId="377"/>
            <ac:spMk id="10" creationId="{39CB82C2-DF65-4EC1-8280-F201D50F570B}"/>
          </ac:spMkLst>
        </pc:spChg>
        <pc:spChg chg="add">
          <ac:chgData name="Michael Pan" userId="0ee21308d1ee2822" providerId="LiveId" clId="{97B640BD-08C2-45F3-8A50-6A6F7792A173}" dt="2024-05-09T02:37:55.443" v="964" actId="26606"/>
          <ac:spMkLst>
            <pc:docMk/>
            <pc:sldMk cId="3252350162" sldId="377"/>
            <ac:spMk id="11" creationId="{39CB82C2-DF65-4EC1-8280-F201D50F570B}"/>
          </ac:spMkLst>
        </pc:spChg>
        <pc:spChg chg="del">
          <ac:chgData name="Michael Pan" userId="0ee21308d1ee2822" providerId="LiveId" clId="{97B640BD-08C2-45F3-8A50-6A6F7792A173}" dt="2024-05-09T02:36:04.969" v="904"/>
          <ac:spMkLst>
            <pc:docMk/>
            <pc:sldMk cId="3252350162" sldId="377"/>
            <ac:spMk id="14" creationId="{FA4CD5CB-D209-4D70-8CA4-629731C59219}"/>
          </ac:spMkLst>
        </pc:spChg>
        <pc:spChg chg="add">
          <ac:chgData name="Michael Pan" userId="0ee21308d1ee2822" providerId="LiveId" clId="{97B640BD-08C2-45F3-8A50-6A6F7792A173}" dt="2024-05-09T02:37:55.443" v="964" actId="26606"/>
          <ac:spMkLst>
            <pc:docMk/>
            <pc:sldMk cId="3252350162" sldId="377"/>
            <ac:spMk id="15" creationId="{FA4CD5CB-D209-4D70-8CA4-629731C59219}"/>
          </ac:spMkLst>
        </pc:spChg>
        <pc:spChg chg="del">
          <ac:chgData name="Michael Pan" userId="0ee21308d1ee2822" providerId="LiveId" clId="{97B640BD-08C2-45F3-8A50-6A6F7792A173}" dt="2024-05-09T02:36:04.969" v="904"/>
          <ac:spMkLst>
            <pc:docMk/>
            <pc:sldMk cId="3252350162" sldId="377"/>
            <ac:spMk id="18" creationId="{B4C27B90-DF2B-4D00-BA07-18ED774CD2F1}"/>
          </ac:spMkLst>
        </pc:spChg>
        <pc:spChg chg="add">
          <ac:chgData name="Michael Pan" userId="0ee21308d1ee2822" providerId="LiveId" clId="{97B640BD-08C2-45F3-8A50-6A6F7792A173}" dt="2024-05-09T02:37:55.443" v="964" actId="26606"/>
          <ac:spMkLst>
            <pc:docMk/>
            <pc:sldMk cId="3252350162" sldId="377"/>
            <ac:spMk id="19" creationId="{B4C27B90-DF2B-4D00-BA07-18ED774CD2F1}"/>
          </ac:spMkLst>
        </pc:spChg>
        <pc:spChg chg="del">
          <ac:chgData name="Michael Pan" userId="0ee21308d1ee2822" providerId="LiveId" clId="{97B640BD-08C2-45F3-8A50-6A6F7792A173}" dt="2024-05-09T02:36:04.969" v="904"/>
          <ac:spMkLst>
            <pc:docMk/>
            <pc:sldMk cId="3252350162" sldId="377"/>
            <ac:spMk id="20" creationId="{593ACC25-C262-417A-8AA9-0641C772BDB6}"/>
          </ac:spMkLst>
        </pc:spChg>
        <pc:spChg chg="add">
          <ac:chgData name="Michael Pan" userId="0ee21308d1ee2822" providerId="LiveId" clId="{97B640BD-08C2-45F3-8A50-6A6F7792A173}" dt="2024-05-09T02:37:55.443" v="964" actId="26606"/>
          <ac:spMkLst>
            <pc:docMk/>
            <pc:sldMk cId="3252350162" sldId="377"/>
            <ac:spMk id="21" creationId="{593ACC25-C262-417A-8AA9-0641C772BDB6}"/>
          </ac:spMkLst>
        </pc:spChg>
        <pc:picChg chg="del">
          <ac:chgData name="Michael Pan" userId="0ee21308d1ee2822" providerId="LiveId" clId="{97B640BD-08C2-45F3-8A50-6A6F7792A173}" dt="2024-05-09T02:37:52.350" v="962" actId="478"/>
          <ac:picMkLst>
            <pc:docMk/>
            <pc:sldMk cId="3252350162" sldId="377"/>
            <ac:picMk id="3" creationId="{2C83F66A-79DA-CA1D-4A4C-559DDD53501D}"/>
          </ac:picMkLst>
        </pc:picChg>
        <pc:picChg chg="add mod">
          <ac:chgData name="Michael Pan" userId="0ee21308d1ee2822" providerId="LiveId" clId="{97B640BD-08C2-45F3-8A50-6A6F7792A173}" dt="2024-05-09T02:37:57.076" v="965" actId="27614"/>
          <ac:picMkLst>
            <pc:docMk/>
            <pc:sldMk cId="3252350162" sldId="377"/>
            <ac:picMk id="4" creationId="{999BD031-973E-298E-B52C-9CE8A1A466C8}"/>
          </ac:picMkLst>
        </pc:picChg>
        <pc:cxnChg chg="del">
          <ac:chgData name="Michael Pan" userId="0ee21308d1ee2822" providerId="LiveId" clId="{97B640BD-08C2-45F3-8A50-6A6F7792A173}" dt="2024-05-09T02:36:04.969" v="904"/>
          <ac:cxnSpMkLst>
            <pc:docMk/>
            <pc:sldMk cId="3252350162" sldId="377"/>
            <ac:cxnSpMk id="12" creationId="{7E1D4427-852B-4B37-8E76-0E9F1810BA2A}"/>
          </ac:cxnSpMkLst>
        </pc:cxnChg>
        <pc:cxnChg chg="add">
          <ac:chgData name="Michael Pan" userId="0ee21308d1ee2822" providerId="LiveId" clId="{97B640BD-08C2-45F3-8A50-6A6F7792A173}" dt="2024-05-09T02:37:55.443" v="964" actId="26606"/>
          <ac:cxnSpMkLst>
            <pc:docMk/>
            <pc:sldMk cId="3252350162" sldId="377"/>
            <ac:cxnSpMk id="13" creationId="{7E1D4427-852B-4B37-8E76-0E9F1810BA2A}"/>
          </ac:cxnSpMkLst>
        </pc:cxnChg>
        <pc:cxnChg chg="del">
          <ac:chgData name="Michael Pan" userId="0ee21308d1ee2822" providerId="LiveId" clId="{97B640BD-08C2-45F3-8A50-6A6F7792A173}" dt="2024-05-09T02:36:04.969" v="904"/>
          <ac:cxnSpMkLst>
            <pc:docMk/>
            <pc:sldMk cId="3252350162" sldId="377"/>
            <ac:cxnSpMk id="16" creationId="{5C6A2BAE-B461-4B55-8E1F-0722ABDD1393}"/>
          </ac:cxnSpMkLst>
        </pc:cxnChg>
        <pc:cxnChg chg="add">
          <ac:chgData name="Michael Pan" userId="0ee21308d1ee2822" providerId="LiveId" clId="{97B640BD-08C2-45F3-8A50-6A6F7792A173}" dt="2024-05-09T02:37:55.443" v="964" actId="26606"/>
          <ac:cxnSpMkLst>
            <pc:docMk/>
            <pc:sldMk cId="3252350162" sldId="377"/>
            <ac:cxnSpMk id="17" creationId="{5C6A2BAE-B461-4B55-8E1F-0722ABDD1393}"/>
          </ac:cxnSpMkLst>
        </pc:cxnChg>
      </pc:sldChg>
      <pc:sldChg chg="addSp delSp modSp add mod setBg delDesignElem">
        <pc:chgData name="Michael Pan" userId="0ee21308d1ee2822" providerId="LiveId" clId="{97B640BD-08C2-45F3-8A50-6A6F7792A173}" dt="2024-05-09T02:38:12.583" v="969" actId="27614"/>
        <pc:sldMkLst>
          <pc:docMk/>
          <pc:sldMk cId="247639169" sldId="378"/>
        </pc:sldMkLst>
        <pc:spChg chg="add">
          <ac:chgData name="Michael Pan" userId="0ee21308d1ee2822" providerId="LiveId" clId="{97B640BD-08C2-45F3-8A50-6A6F7792A173}" dt="2024-05-09T02:38:11.503" v="968" actId="26606"/>
          <ac:spMkLst>
            <pc:docMk/>
            <pc:sldMk cId="247639169" sldId="378"/>
            <ac:spMk id="6" creationId="{B4C27B90-DF2B-4D00-BA07-18ED774CD2F1}"/>
          </ac:spMkLst>
        </pc:spChg>
        <pc:spChg chg="add">
          <ac:chgData name="Michael Pan" userId="0ee21308d1ee2822" providerId="LiveId" clId="{97B640BD-08C2-45F3-8A50-6A6F7792A173}" dt="2024-05-09T02:38:11.503" v="968" actId="26606"/>
          <ac:spMkLst>
            <pc:docMk/>
            <pc:sldMk cId="247639169" sldId="378"/>
            <ac:spMk id="7" creationId="{593ACC25-C262-417A-8AA9-0641C772BDB6}"/>
          </ac:spMkLst>
        </pc:spChg>
        <pc:spChg chg="add">
          <ac:chgData name="Michael Pan" userId="0ee21308d1ee2822" providerId="LiveId" clId="{97B640BD-08C2-45F3-8A50-6A6F7792A173}" dt="2024-05-09T02:38:11.503" v="968" actId="26606"/>
          <ac:spMkLst>
            <pc:docMk/>
            <pc:sldMk cId="247639169" sldId="378"/>
            <ac:spMk id="8" creationId="{4E4490D0-3672-446A-AC12-B4830333BDDD}"/>
          </ac:spMkLst>
        </pc:spChg>
        <pc:spChg chg="add">
          <ac:chgData name="Michael Pan" userId="0ee21308d1ee2822" providerId="LiveId" clId="{97B640BD-08C2-45F3-8A50-6A6F7792A173}" dt="2024-05-09T02:38:11.503" v="968" actId="26606"/>
          <ac:spMkLst>
            <pc:docMk/>
            <pc:sldMk cId="247639169" sldId="378"/>
            <ac:spMk id="10" creationId="{39CB82C2-DF65-4EC1-8280-F201D50F570B}"/>
          </ac:spMkLst>
        </pc:spChg>
        <pc:spChg chg="add">
          <ac:chgData name="Michael Pan" userId="0ee21308d1ee2822" providerId="LiveId" clId="{97B640BD-08C2-45F3-8A50-6A6F7792A173}" dt="2024-05-09T02:38:11.503" v="968" actId="26606"/>
          <ac:spMkLst>
            <pc:docMk/>
            <pc:sldMk cId="247639169" sldId="378"/>
            <ac:spMk id="14" creationId="{FA4CD5CB-D209-4D70-8CA4-629731C59219}"/>
          </ac:spMkLst>
        </pc:spChg>
        <pc:spChg chg="del">
          <ac:chgData name="Michael Pan" userId="0ee21308d1ee2822" providerId="LiveId" clId="{97B640BD-08C2-45F3-8A50-6A6F7792A173}" dt="2024-05-09T02:36:04.969" v="904"/>
          <ac:spMkLst>
            <pc:docMk/>
            <pc:sldMk cId="247639169" sldId="378"/>
            <ac:spMk id="18" creationId="{4E4490D0-3672-446A-AC12-B4830333BDDD}"/>
          </ac:spMkLst>
        </pc:spChg>
        <pc:spChg chg="del">
          <ac:chgData name="Michael Pan" userId="0ee21308d1ee2822" providerId="LiveId" clId="{97B640BD-08C2-45F3-8A50-6A6F7792A173}" dt="2024-05-09T02:36:04.969" v="904"/>
          <ac:spMkLst>
            <pc:docMk/>
            <pc:sldMk cId="247639169" sldId="378"/>
            <ac:spMk id="20" creationId="{39CB82C2-DF65-4EC1-8280-F201D50F570B}"/>
          </ac:spMkLst>
        </pc:spChg>
        <pc:spChg chg="del">
          <ac:chgData name="Michael Pan" userId="0ee21308d1ee2822" providerId="LiveId" clId="{97B640BD-08C2-45F3-8A50-6A6F7792A173}" dt="2024-05-09T02:36:04.969" v="904"/>
          <ac:spMkLst>
            <pc:docMk/>
            <pc:sldMk cId="247639169" sldId="378"/>
            <ac:spMk id="27" creationId="{FA4CD5CB-D209-4D70-8CA4-629731C59219}"/>
          </ac:spMkLst>
        </pc:spChg>
        <pc:spChg chg="del">
          <ac:chgData name="Michael Pan" userId="0ee21308d1ee2822" providerId="LiveId" clId="{97B640BD-08C2-45F3-8A50-6A6F7792A173}" dt="2024-05-09T02:36:04.969" v="904"/>
          <ac:spMkLst>
            <pc:docMk/>
            <pc:sldMk cId="247639169" sldId="378"/>
            <ac:spMk id="31" creationId="{B4C27B90-DF2B-4D00-BA07-18ED774CD2F1}"/>
          </ac:spMkLst>
        </pc:spChg>
        <pc:spChg chg="del">
          <ac:chgData name="Michael Pan" userId="0ee21308d1ee2822" providerId="LiveId" clId="{97B640BD-08C2-45F3-8A50-6A6F7792A173}" dt="2024-05-09T02:36:04.969" v="904"/>
          <ac:spMkLst>
            <pc:docMk/>
            <pc:sldMk cId="247639169" sldId="378"/>
            <ac:spMk id="33" creationId="{593ACC25-C262-417A-8AA9-0641C772BDB6}"/>
          </ac:spMkLst>
        </pc:spChg>
        <pc:picChg chg="add mod">
          <ac:chgData name="Michael Pan" userId="0ee21308d1ee2822" providerId="LiveId" clId="{97B640BD-08C2-45F3-8A50-6A6F7792A173}" dt="2024-05-09T02:38:12.583" v="969" actId="27614"/>
          <ac:picMkLst>
            <pc:docMk/>
            <pc:sldMk cId="247639169" sldId="378"/>
            <ac:picMk id="3" creationId="{AC9DE353-6D31-F6F3-CD2B-702E459D1383}"/>
          </ac:picMkLst>
        </pc:picChg>
        <pc:picChg chg="del">
          <ac:chgData name="Michael Pan" userId="0ee21308d1ee2822" providerId="LiveId" clId="{97B640BD-08C2-45F3-8A50-6A6F7792A173}" dt="2024-05-09T02:38:09.148" v="966" actId="478"/>
          <ac:picMkLst>
            <pc:docMk/>
            <pc:sldMk cId="247639169" sldId="378"/>
            <ac:picMk id="5" creationId="{1ED84B2A-2822-1F34-5898-99F8E4197263}"/>
          </ac:picMkLst>
        </pc:picChg>
        <pc:cxnChg chg="add">
          <ac:chgData name="Michael Pan" userId="0ee21308d1ee2822" providerId="LiveId" clId="{97B640BD-08C2-45F3-8A50-6A6F7792A173}" dt="2024-05-09T02:38:11.503" v="968" actId="26606"/>
          <ac:cxnSpMkLst>
            <pc:docMk/>
            <pc:sldMk cId="247639169" sldId="378"/>
            <ac:cxnSpMk id="12" creationId="{7E1D4427-852B-4B37-8E76-0E9F1810BA2A}"/>
          </ac:cxnSpMkLst>
        </pc:cxnChg>
        <pc:cxnChg chg="add">
          <ac:chgData name="Michael Pan" userId="0ee21308d1ee2822" providerId="LiveId" clId="{97B640BD-08C2-45F3-8A50-6A6F7792A173}" dt="2024-05-09T02:38:11.503" v="968" actId="26606"/>
          <ac:cxnSpMkLst>
            <pc:docMk/>
            <pc:sldMk cId="247639169" sldId="378"/>
            <ac:cxnSpMk id="16" creationId="{5C6A2BAE-B461-4B55-8E1F-0722ABDD1393}"/>
          </ac:cxnSpMkLst>
        </pc:cxnChg>
        <pc:cxnChg chg="del">
          <ac:chgData name="Michael Pan" userId="0ee21308d1ee2822" providerId="LiveId" clId="{97B640BD-08C2-45F3-8A50-6A6F7792A173}" dt="2024-05-09T02:36:04.969" v="904"/>
          <ac:cxnSpMkLst>
            <pc:docMk/>
            <pc:sldMk cId="247639169" sldId="378"/>
            <ac:cxnSpMk id="25" creationId="{7E1D4427-852B-4B37-8E76-0E9F1810BA2A}"/>
          </ac:cxnSpMkLst>
        </pc:cxnChg>
        <pc:cxnChg chg="del">
          <ac:chgData name="Michael Pan" userId="0ee21308d1ee2822" providerId="LiveId" clId="{97B640BD-08C2-45F3-8A50-6A6F7792A173}" dt="2024-05-09T02:36:04.969" v="904"/>
          <ac:cxnSpMkLst>
            <pc:docMk/>
            <pc:sldMk cId="247639169" sldId="378"/>
            <ac:cxnSpMk id="29"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2482623349" sldId="378"/>
        </pc:sldMkLst>
        <pc:spChg chg="del">
          <ac:chgData name="Michael Pan" userId="0ee21308d1ee2822" providerId="LiveId" clId="{97B640BD-08C2-45F3-8A50-6A6F7792A173}" dt="2024-05-09T02:33:59.763" v="805"/>
          <ac:spMkLst>
            <pc:docMk/>
            <pc:sldMk cId="2482623349" sldId="378"/>
            <ac:spMk id="18" creationId="{4E4490D0-3672-446A-AC12-B4830333BDDD}"/>
          </ac:spMkLst>
        </pc:spChg>
        <pc:spChg chg="del">
          <ac:chgData name="Michael Pan" userId="0ee21308d1ee2822" providerId="LiveId" clId="{97B640BD-08C2-45F3-8A50-6A6F7792A173}" dt="2024-05-09T02:33:59.763" v="805"/>
          <ac:spMkLst>
            <pc:docMk/>
            <pc:sldMk cId="2482623349" sldId="378"/>
            <ac:spMk id="20" creationId="{39CB82C2-DF65-4EC1-8280-F201D50F570B}"/>
          </ac:spMkLst>
        </pc:spChg>
        <pc:spChg chg="del">
          <ac:chgData name="Michael Pan" userId="0ee21308d1ee2822" providerId="LiveId" clId="{97B640BD-08C2-45F3-8A50-6A6F7792A173}" dt="2024-05-09T02:33:59.763" v="805"/>
          <ac:spMkLst>
            <pc:docMk/>
            <pc:sldMk cId="2482623349" sldId="378"/>
            <ac:spMk id="27" creationId="{FA4CD5CB-D209-4D70-8CA4-629731C59219}"/>
          </ac:spMkLst>
        </pc:spChg>
        <pc:spChg chg="del">
          <ac:chgData name="Michael Pan" userId="0ee21308d1ee2822" providerId="LiveId" clId="{97B640BD-08C2-45F3-8A50-6A6F7792A173}" dt="2024-05-09T02:33:59.763" v="805"/>
          <ac:spMkLst>
            <pc:docMk/>
            <pc:sldMk cId="2482623349" sldId="378"/>
            <ac:spMk id="31" creationId="{B4C27B90-DF2B-4D00-BA07-18ED774CD2F1}"/>
          </ac:spMkLst>
        </pc:spChg>
        <pc:spChg chg="del">
          <ac:chgData name="Michael Pan" userId="0ee21308d1ee2822" providerId="LiveId" clId="{97B640BD-08C2-45F3-8A50-6A6F7792A173}" dt="2024-05-09T02:33:59.763" v="805"/>
          <ac:spMkLst>
            <pc:docMk/>
            <pc:sldMk cId="2482623349" sldId="378"/>
            <ac:spMk id="33" creationId="{593ACC25-C262-417A-8AA9-0641C772BDB6}"/>
          </ac:spMkLst>
        </pc:spChg>
        <pc:cxnChg chg="del">
          <ac:chgData name="Michael Pan" userId="0ee21308d1ee2822" providerId="LiveId" clId="{97B640BD-08C2-45F3-8A50-6A6F7792A173}" dt="2024-05-09T02:33:59.763" v="805"/>
          <ac:cxnSpMkLst>
            <pc:docMk/>
            <pc:sldMk cId="2482623349" sldId="378"/>
            <ac:cxnSpMk id="25" creationId="{7E1D4427-852B-4B37-8E76-0E9F1810BA2A}"/>
          </ac:cxnSpMkLst>
        </pc:cxnChg>
        <pc:cxnChg chg="del">
          <ac:chgData name="Michael Pan" userId="0ee21308d1ee2822" providerId="LiveId" clId="{97B640BD-08C2-45F3-8A50-6A6F7792A173}" dt="2024-05-09T02:33:59.763" v="805"/>
          <ac:cxnSpMkLst>
            <pc:docMk/>
            <pc:sldMk cId="2482623349" sldId="378"/>
            <ac:cxnSpMk id="29"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572850960" sldId="378"/>
        </pc:sldMkLst>
        <pc:spChg chg="add del">
          <ac:chgData name="Michael Pan" userId="0ee21308d1ee2822" providerId="LiveId" clId="{97B640BD-08C2-45F3-8A50-6A6F7792A173}" dt="2024-05-09T02:35:39.965" v="895"/>
          <ac:spMkLst>
            <pc:docMk/>
            <pc:sldMk cId="3572850960" sldId="378"/>
            <ac:spMk id="18" creationId="{4E4490D0-3672-446A-AC12-B4830333BDDD}"/>
          </ac:spMkLst>
        </pc:spChg>
        <pc:spChg chg="add del">
          <ac:chgData name="Michael Pan" userId="0ee21308d1ee2822" providerId="LiveId" clId="{97B640BD-08C2-45F3-8A50-6A6F7792A173}" dt="2024-05-09T02:35:39.965" v="895"/>
          <ac:spMkLst>
            <pc:docMk/>
            <pc:sldMk cId="3572850960" sldId="378"/>
            <ac:spMk id="20" creationId="{39CB82C2-DF65-4EC1-8280-F201D50F570B}"/>
          </ac:spMkLst>
        </pc:spChg>
        <pc:spChg chg="add del">
          <ac:chgData name="Michael Pan" userId="0ee21308d1ee2822" providerId="LiveId" clId="{97B640BD-08C2-45F3-8A50-6A6F7792A173}" dt="2024-05-09T02:35:39.965" v="895"/>
          <ac:spMkLst>
            <pc:docMk/>
            <pc:sldMk cId="3572850960" sldId="378"/>
            <ac:spMk id="27" creationId="{FA4CD5CB-D209-4D70-8CA4-629731C59219}"/>
          </ac:spMkLst>
        </pc:spChg>
        <pc:spChg chg="add del">
          <ac:chgData name="Michael Pan" userId="0ee21308d1ee2822" providerId="LiveId" clId="{97B640BD-08C2-45F3-8A50-6A6F7792A173}" dt="2024-05-09T02:35:39.965" v="895"/>
          <ac:spMkLst>
            <pc:docMk/>
            <pc:sldMk cId="3572850960" sldId="378"/>
            <ac:spMk id="31" creationId="{B4C27B90-DF2B-4D00-BA07-18ED774CD2F1}"/>
          </ac:spMkLst>
        </pc:spChg>
        <pc:spChg chg="add del">
          <ac:chgData name="Michael Pan" userId="0ee21308d1ee2822" providerId="LiveId" clId="{97B640BD-08C2-45F3-8A50-6A6F7792A173}" dt="2024-05-09T02:35:39.965" v="895"/>
          <ac:spMkLst>
            <pc:docMk/>
            <pc:sldMk cId="3572850960" sldId="378"/>
            <ac:spMk id="33" creationId="{593ACC25-C262-417A-8AA9-0641C772BDB6}"/>
          </ac:spMkLst>
        </pc:spChg>
        <pc:cxnChg chg="add del">
          <ac:chgData name="Michael Pan" userId="0ee21308d1ee2822" providerId="LiveId" clId="{97B640BD-08C2-45F3-8A50-6A6F7792A173}" dt="2024-05-09T02:35:39.965" v="895"/>
          <ac:cxnSpMkLst>
            <pc:docMk/>
            <pc:sldMk cId="3572850960" sldId="378"/>
            <ac:cxnSpMk id="25" creationId="{7E1D4427-852B-4B37-8E76-0E9F1810BA2A}"/>
          </ac:cxnSpMkLst>
        </pc:cxnChg>
        <pc:cxnChg chg="add del">
          <ac:chgData name="Michael Pan" userId="0ee21308d1ee2822" providerId="LiveId" clId="{97B640BD-08C2-45F3-8A50-6A6F7792A173}" dt="2024-05-09T02:35:39.965" v="895"/>
          <ac:cxnSpMkLst>
            <pc:docMk/>
            <pc:sldMk cId="3572850960" sldId="378"/>
            <ac:cxnSpMk id="29" creationId="{5C6A2BAE-B461-4B55-8E1F-0722ABDD1393}"/>
          </ac:cxnSpMkLst>
        </pc:cxnChg>
      </pc:sldChg>
      <pc:sldChg chg="add del">
        <pc:chgData name="Michael Pan" userId="0ee21308d1ee2822" providerId="LiveId" clId="{97B640BD-08C2-45F3-8A50-6A6F7792A173}" dt="2024-05-09T02:35:39.965" v="895"/>
        <pc:sldMkLst>
          <pc:docMk/>
          <pc:sldMk cId="643634894" sldId="379"/>
        </pc:sldMkLst>
      </pc:sldChg>
      <pc:sldChg chg="add">
        <pc:chgData name="Michael Pan" userId="0ee21308d1ee2822" providerId="LiveId" clId="{97B640BD-08C2-45F3-8A50-6A6F7792A173}" dt="2024-05-09T02:36:04.969" v="904"/>
        <pc:sldMkLst>
          <pc:docMk/>
          <pc:sldMk cId="2264607691" sldId="379"/>
        </pc:sldMkLst>
      </pc:sldChg>
      <pc:sldChg chg="add del">
        <pc:chgData name="Michael Pan" userId="0ee21308d1ee2822" providerId="LiveId" clId="{97B640BD-08C2-45F3-8A50-6A6F7792A173}" dt="2024-05-09T02:34:51.893" v="887" actId="47"/>
        <pc:sldMkLst>
          <pc:docMk/>
          <pc:sldMk cId="4203096343" sldId="379"/>
        </pc:sldMkLst>
      </pc:sldChg>
      <pc:sldChg chg="addSp delSp add del setBg delDesignElem">
        <pc:chgData name="Michael Pan" userId="0ee21308d1ee2822" providerId="LiveId" clId="{97B640BD-08C2-45F3-8A50-6A6F7792A173}" dt="2024-05-09T02:35:39.965" v="895"/>
        <pc:sldMkLst>
          <pc:docMk/>
          <pc:sldMk cId="3431001" sldId="380"/>
        </pc:sldMkLst>
        <pc:spChg chg="add del">
          <ac:chgData name="Michael Pan" userId="0ee21308d1ee2822" providerId="LiveId" clId="{97B640BD-08C2-45F3-8A50-6A6F7792A173}" dt="2024-05-09T02:35:39.965" v="895"/>
          <ac:spMkLst>
            <pc:docMk/>
            <pc:sldMk cId="3431001" sldId="380"/>
            <ac:spMk id="43" creationId="{4E4490D0-3672-446A-AC12-B4830333BDDD}"/>
          </ac:spMkLst>
        </pc:spChg>
        <pc:spChg chg="add del">
          <ac:chgData name="Michael Pan" userId="0ee21308d1ee2822" providerId="LiveId" clId="{97B640BD-08C2-45F3-8A50-6A6F7792A173}" dt="2024-05-09T02:35:39.965" v="895"/>
          <ac:spMkLst>
            <pc:docMk/>
            <pc:sldMk cId="3431001" sldId="380"/>
            <ac:spMk id="45" creationId="{39CB82C2-DF65-4EC1-8280-F201D50F570B}"/>
          </ac:spMkLst>
        </pc:spChg>
        <pc:spChg chg="add del">
          <ac:chgData name="Michael Pan" userId="0ee21308d1ee2822" providerId="LiveId" clId="{97B640BD-08C2-45F3-8A50-6A6F7792A173}" dt="2024-05-09T02:35:39.965" v="895"/>
          <ac:spMkLst>
            <pc:docMk/>
            <pc:sldMk cId="3431001" sldId="380"/>
            <ac:spMk id="49" creationId="{C4AAA502-5435-489E-9538-3A40E6C71461}"/>
          </ac:spMkLst>
        </pc:spChg>
        <pc:spChg chg="add del">
          <ac:chgData name="Michael Pan" userId="0ee21308d1ee2822" providerId="LiveId" clId="{97B640BD-08C2-45F3-8A50-6A6F7792A173}" dt="2024-05-09T02:35:39.965" v="895"/>
          <ac:spMkLst>
            <pc:docMk/>
            <pc:sldMk cId="3431001" sldId="380"/>
            <ac:spMk id="53" creationId="{DE42378B-2E28-4810-8421-7A473A40E376}"/>
          </ac:spMkLst>
        </pc:spChg>
        <pc:spChg chg="add del">
          <ac:chgData name="Michael Pan" userId="0ee21308d1ee2822" providerId="LiveId" clId="{97B640BD-08C2-45F3-8A50-6A6F7792A173}" dt="2024-05-09T02:35:39.965" v="895"/>
          <ac:spMkLst>
            <pc:docMk/>
            <pc:sldMk cId="3431001" sldId="380"/>
            <ac:spMk id="55" creationId="{0D91DD17-237F-4811-BC0E-128EB1BD7CFE}"/>
          </ac:spMkLst>
        </pc:spChg>
        <pc:cxnChg chg="add del">
          <ac:chgData name="Michael Pan" userId="0ee21308d1ee2822" providerId="LiveId" clId="{97B640BD-08C2-45F3-8A50-6A6F7792A173}" dt="2024-05-09T02:35:39.965" v="895"/>
          <ac:cxnSpMkLst>
            <pc:docMk/>
            <pc:sldMk cId="3431001" sldId="380"/>
            <ac:cxnSpMk id="47" creationId="{7E1D4427-852B-4B37-8E76-0E9F1810BA2A}"/>
          </ac:cxnSpMkLst>
        </pc:cxnChg>
        <pc:cxnChg chg="add del">
          <ac:chgData name="Michael Pan" userId="0ee21308d1ee2822" providerId="LiveId" clId="{97B640BD-08C2-45F3-8A50-6A6F7792A173}" dt="2024-05-09T02:35:39.965" v="895"/>
          <ac:cxnSpMkLst>
            <pc:docMk/>
            <pc:sldMk cId="3431001" sldId="380"/>
            <ac:cxnSpMk id="51" creationId="{C9AC0290-4702-4519-B0F4-C2A46880997B}"/>
          </ac:cxnSpMkLst>
        </pc:cxnChg>
      </pc:sldChg>
      <pc:sldChg chg="delSp add del setBg delDesignElem">
        <pc:chgData name="Michael Pan" userId="0ee21308d1ee2822" providerId="LiveId" clId="{97B640BD-08C2-45F3-8A50-6A6F7792A173}" dt="2024-05-09T02:34:51.893" v="887" actId="47"/>
        <pc:sldMkLst>
          <pc:docMk/>
          <pc:sldMk cId="963500150" sldId="380"/>
        </pc:sldMkLst>
        <pc:spChg chg="del">
          <ac:chgData name="Michael Pan" userId="0ee21308d1ee2822" providerId="LiveId" clId="{97B640BD-08C2-45F3-8A50-6A6F7792A173}" dt="2024-05-09T02:33:59.763" v="805"/>
          <ac:spMkLst>
            <pc:docMk/>
            <pc:sldMk cId="963500150" sldId="380"/>
            <ac:spMk id="43" creationId="{4E4490D0-3672-446A-AC12-B4830333BDDD}"/>
          </ac:spMkLst>
        </pc:spChg>
        <pc:spChg chg="del">
          <ac:chgData name="Michael Pan" userId="0ee21308d1ee2822" providerId="LiveId" clId="{97B640BD-08C2-45F3-8A50-6A6F7792A173}" dt="2024-05-09T02:33:59.763" v="805"/>
          <ac:spMkLst>
            <pc:docMk/>
            <pc:sldMk cId="963500150" sldId="380"/>
            <ac:spMk id="45" creationId="{39CB82C2-DF65-4EC1-8280-F201D50F570B}"/>
          </ac:spMkLst>
        </pc:spChg>
        <pc:spChg chg="del">
          <ac:chgData name="Michael Pan" userId="0ee21308d1ee2822" providerId="LiveId" clId="{97B640BD-08C2-45F3-8A50-6A6F7792A173}" dt="2024-05-09T02:33:59.763" v="805"/>
          <ac:spMkLst>
            <pc:docMk/>
            <pc:sldMk cId="963500150" sldId="380"/>
            <ac:spMk id="49" creationId="{C4AAA502-5435-489E-9538-3A40E6C71461}"/>
          </ac:spMkLst>
        </pc:spChg>
        <pc:spChg chg="del">
          <ac:chgData name="Michael Pan" userId="0ee21308d1ee2822" providerId="LiveId" clId="{97B640BD-08C2-45F3-8A50-6A6F7792A173}" dt="2024-05-09T02:33:59.763" v="805"/>
          <ac:spMkLst>
            <pc:docMk/>
            <pc:sldMk cId="963500150" sldId="380"/>
            <ac:spMk id="53" creationId="{DE42378B-2E28-4810-8421-7A473A40E376}"/>
          </ac:spMkLst>
        </pc:spChg>
        <pc:spChg chg="del">
          <ac:chgData name="Michael Pan" userId="0ee21308d1ee2822" providerId="LiveId" clId="{97B640BD-08C2-45F3-8A50-6A6F7792A173}" dt="2024-05-09T02:33:59.763" v="805"/>
          <ac:spMkLst>
            <pc:docMk/>
            <pc:sldMk cId="963500150" sldId="380"/>
            <ac:spMk id="55" creationId="{0D91DD17-237F-4811-BC0E-128EB1BD7CFE}"/>
          </ac:spMkLst>
        </pc:spChg>
        <pc:cxnChg chg="del">
          <ac:chgData name="Michael Pan" userId="0ee21308d1ee2822" providerId="LiveId" clId="{97B640BD-08C2-45F3-8A50-6A6F7792A173}" dt="2024-05-09T02:33:59.763" v="805"/>
          <ac:cxnSpMkLst>
            <pc:docMk/>
            <pc:sldMk cId="963500150" sldId="380"/>
            <ac:cxnSpMk id="47" creationId="{7E1D4427-852B-4B37-8E76-0E9F1810BA2A}"/>
          </ac:cxnSpMkLst>
        </pc:cxnChg>
        <pc:cxnChg chg="del">
          <ac:chgData name="Michael Pan" userId="0ee21308d1ee2822" providerId="LiveId" clId="{97B640BD-08C2-45F3-8A50-6A6F7792A173}" dt="2024-05-09T02:33:59.763" v="805"/>
          <ac:cxnSpMkLst>
            <pc:docMk/>
            <pc:sldMk cId="963500150" sldId="380"/>
            <ac:cxnSpMk id="51" creationId="{C9AC0290-4702-4519-B0F4-C2A46880997B}"/>
          </ac:cxnSpMkLst>
        </pc:cxnChg>
      </pc:sldChg>
      <pc:sldChg chg="addSp delSp modSp add mod setBg delDesignElem">
        <pc:chgData name="Michael Pan" userId="0ee21308d1ee2822" providerId="LiveId" clId="{97B640BD-08C2-45F3-8A50-6A6F7792A173}" dt="2024-05-09T02:39:16.756" v="973" actId="27614"/>
        <pc:sldMkLst>
          <pc:docMk/>
          <pc:sldMk cId="1426706524" sldId="380"/>
        </pc:sldMkLst>
        <pc:spChg chg="add">
          <ac:chgData name="Michael Pan" userId="0ee21308d1ee2822" providerId="LiveId" clId="{97B640BD-08C2-45F3-8A50-6A6F7792A173}" dt="2024-05-09T02:39:15.645" v="972" actId="26606"/>
          <ac:spMkLst>
            <pc:docMk/>
            <pc:sldMk cId="1426706524" sldId="380"/>
            <ac:spMk id="10" creationId="{4E4490D0-3672-446A-AC12-B4830333BDDD}"/>
          </ac:spMkLst>
        </pc:spChg>
        <pc:spChg chg="add">
          <ac:chgData name="Michael Pan" userId="0ee21308d1ee2822" providerId="LiveId" clId="{97B640BD-08C2-45F3-8A50-6A6F7792A173}" dt="2024-05-09T02:39:15.645" v="972" actId="26606"/>
          <ac:spMkLst>
            <pc:docMk/>
            <pc:sldMk cId="1426706524" sldId="380"/>
            <ac:spMk id="12" creationId="{39CB82C2-DF65-4EC1-8280-F201D50F570B}"/>
          </ac:spMkLst>
        </pc:spChg>
        <pc:spChg chg="add">
          <ac:chgData name="Michael Pan" userId="0ee21308d1ee2822" providerId="LiveId" clId="{97B640BD-08C2-45F3-8A50-6A6F7792A173}" dt="2024-05-09T02:39:15.645" v="972" actId="26606"/>
          <ac:spMkLst>
            <pc:docMk/>
            <pc:sldMk cId="1426706524" sldId="380"/>
            <ac:spMk id="16" creationId="{C4AAA502-5435-489E-9538-3A40E6C71461}"/>
          </ac:spMkLst>
        </pc:spChg>
        <pc:spChg chg="add">
          <ac:chgData name="Michael Pan" userId="0ee21308d1ee2822" providerId="LiveId" clId="{97B640BD-08C2-45F3-8A50-6A6F7792A173}" dt="2024-05-09T02:39:15.645" v="972" actId="26606"/>
          <ac:spMkLst>
            <pc:docMk/>
            <pc:sldMk cId="1426706524" sldId="380"/>
            <ac:spMk id="20" creationId="{DE42378B-2E28-4810-8421-7A473A40E376}"/>
          </ac:spMkLst>
        </pc:spChg>
        <pc:spChg chg="add">
          <ac:chgData name="Michael Pan" userId="0ee21308d1ee2822" providerId="LiveId" clId="{97B640BD-08C2-45F3-8A50-6A6F7792A173}" dt="2024-05-09T02:39:15.645" v="972" actId="26606"/>
          <ac:spMkLst>
            <pc:docMk/>
            <pc:sldMk cId="1426706524" sldId="380"/>
            <ac:spMk id="22" creationId="{0D91DD17-237F-4811-BC0E-128EB1BD7CFE}"/>
          </ac:spMkLst>
        </pc:spChg>
        <pc:spChg chg="del">
          <ac:chgData name="Michael Pan" userId="0ee21308d1ee2822" providerId="LiveId" clId="{97B640BD-08C2-45F3-8A50-6A6F7792A173}" dt="2024-05-09T02:36:04.969" v="904"/>
          <ac:spMkLst>
            <pc:docMk/>
            <pc:sldMk cId="1426706524" sldId="380"/>
            <ac:spMk id="43" creationId="{4E4490D0-3672-446A-AC12-B4830333BDDD}"/>
          </ac:spMkLst>
        </pc:spChg>
        <pc:spChg chg="del">
          <ac:chgData name="Michael Pan" userId="0ee21308d1ee2822" providerId="LiveId" clId="{97B640BD-08C2-45F3-8A50-6A6F7792A173}" dt="2024-05-09T02:36:04.969" v="904"/>
          <ac:spMkLst>
            <pc:docMk/>
            <pc:sldMk cId="1426706524" sldId="380"/>
            <ac:spMk id="45" creationId="{39CB82C2-DF65-4EC1-8280-F201D50F570B}"/>
          </ac:spMkLst>
        </pc:spChg>
        <pc:spChg chg="del">
          <ac:chgData name="Michael Pan" userId="0ee21308d1ee2822" providerId="LiveId" clId="{97B640BD-08C2-45F3-8A50-6A6F7792A173}" dt="2024-05-09T02:36:04.969" v="904"/>
          <ac:spMkLst>
            <pc:docMk/>
            <pc:sldMk cId="1426706524" sldId="380"/>
            <ac:spMk id="49" creationId="{C4AAA502-5435-489E-9538-3A40E6C71461}"/>
          </ac:spMkLst>
        </pc:spChg>
        <pc:spChg chg="del">
          <ac:chgData name="Michael Pan" userId="0ee21308d1ee2822" providerId="LiveId" clId="{97B640BD-08C2-45F3-8A50-6A6F7792A173}" dt="2024-05-09T02:36:04.969" v="904"/>
          <ac:spMkLst>
            <pc:docMk/>
            <pc:sldMk cId="1426706524" sldId="380"/>
            <ac:spMk id="53" creationId="{DE42378B-2E28-4810-8421-7A473A40E376}"/>
          </ac:spMkLst>
        </pc:spChg>
        <pc:spChg chg="del">
          <ac:chgData name="Michael Pan" userId="0ee21308d1ee2822" providerId="LiveId" clId="{97B640BD-08C2-45F3-8A50-6A6F7792A173}" dt="2024-05-09T02:36:04.969" v="904"/>
          <ac:spMkLst>
            <pc:docMk/>
            <pc:sldMk cId="1426706524" sldId="380"/>
            <ac:spMk id="55" creationId="{0D91DD17-237F-4811-BC0E-128EB1BD7CFE}"/>
          </ac:spMkLst>
        </pc:spChg>
        <pc:picChg chg="del">
          <ac:chgData name="Michael Pan" userId="0ee21308d1ee2822" providerId="LiveId" clId="{97B640BD-08C2-45F3-8A50-6A6F7792A173}" dt="2024-05-09T02:39:13.848" v="970" actId="478"/>
          <ac:picMkLst>
            <pc:docMk/>
            <pc:sldMk cId="1426706524" sldId="380"/>
            <ac:picMk id="4" creationId="{2E77F0F3-670F-766A-E267-4B5CEA2784BD}"/>
          </ac:picMkLst>
        </pc:picChg>
        <pc:picChg chg="add mod">
          <ac:chgData name="Michael Pan" userId="0ee21308d1ee2822" providerId="LiveId" clId="{97B640BD-08C2-45F3-8A50-6A6F7792A173}" dt="2024-05-09T02:39:16.756" v="973" actId="27614"/>
          <ac:picMkLst>
            <pc:docMk/>
            <pc:sldMk cId="1426706524" sldId="380"/>
            <ac:picMk id="5" creationId="{4F8DE029-4AC7-7E50-39B4-8F402DEAEE6D}"/>
          </ac:picMkLst>
        </pc:picChg>
        <pc:cxnChg chg="add">
          <ac:chgData name="Michael Pan" userId="0ee21308d1ee2822" providerId="LiveId" clId="{97B640BD-08C2-45F3-8A50-6A6F7792A173}" dt="2024-05-09T02:39:15.645" v="972" actId="26606"/>
          <ac:cxnSpMkLst>
            <pc:docMk/>
            <pc:sldMk cId="1426706524" sldId="380"/>
            <ac:cxnSpMk id="14" creationId="{7E1D4427-852B-4B37-8E76-0E9F1810BA2A}"/>
          </ac:cxnSpMkLst>
        </pc:cxnChg>
        <pc:cxnChg chg="add">
          <ac:chgData name="Michael Pan" userId="0ee21308d1ee2822" providerId="LiveId" clId="{97B640BD-08C2-45F3-8A50-6A6F7792A173}" dt="2024-05-09T02:39:15.645" v="972" actId="26606"/>
          <ac:cxnSpMkLst>
            <pc:docMk/>
            <pc:sldMk cId="1426706524" sldId="380"/>
            <ac:cxnSpMk id="18" creationId="{C9AC0290-4702-4519-B0F4-C2A46880997B}"/>
          </ac:cxnSpMkLst>
        </pc:cxnChg>
        <pc:cxnChg chg="del">
          <ac:chgData name="Michael Pan" userId="0ee21308d1ee2822" providerId="LiveId" clId="{97B640BD-08C2-45F3-8A50-6A6F7792A173}" dt="2024-05-09T02:36:04.969" v="904"/>
          <ac:cxnSpMkLst>
            <pc:docMk/>
            <pc:sldMk cId="1426706524" sldId="380"/>
            <ac:cxnSpMk id="47" creationId="{7E1D4427-852B-4B37-8E76-0E9F1810BA2A}"/>
          </ac:cxnSpMkLst>
        </pc:cxnChg>
        <pc:cxnChg chg="del">
          <ac:chgData name="Michael Pan" userId="0ee21308d1ee2822" providerId="LiveId" clId="{97B640BD-08C2-45F3-8A50-6A6F7792A173}" dt="2024-05-09T02:36:04.969" v="904"/>
          <ac:cxnSpMkLst>
            <pc:docMk/>
            <pc:sldMk cId="1426706524" sldId="380"/>
            <ac:cxnSpMk id="51" creationId="{C9AC0290-4702-4519-B0F4-C2A46880997B}"/>
          </ac:cxnSpMkLst>
        </pc:cxnChg>
      </pc:sldChg>
      <pc:sldChg chg="addSp delSp add del setBg delDesignElem">
        <pc:chgData name="Michael Pan" userId="0ee21308d1ee2822" providerId="LiveId" clId="{97B640BD-08C2-45F3-8A50-6A6F7792A173}" dt="2024-05-09T02:35:39.965" v="895"/>
        <pc:sldMkLst>
          <pc:docMk/>
          <pc:sldMk cId="480284520" sldId="381"/>
        </pc:sldMkLst>
        <pc:spChg chg="add del">
          <ac:chgData name="Michael Pan" userId="0ee21308d1ee2822" providerId="LiveId" clId="{97B640BD-08C2-45F3-8A50-6A6F7792A173}" dt="2024-05-09T02:35:39.965" v="895"/>
          <ac:spMkLst>
            <pc:docMk/>
            <pc:sldMk cId="480284520" sldId="381"/>
            <ac:spMk id="52" creationId="{4E4490D0-3672-446A-AC12-B4830333BDDD}"/>
          </ac:spMkLst>
        </pc:spChg>
        <pc:spChg chg="add del">
          <ac:chgData name="Michael Pan" userId="0ee21308d1ee2822" providerId="LiveId" clId="{97B640BD-08C2-45F3-8A50-6A6F7792A173}" dt="2024-05-09T02:35:39.965" v="895"/>
          <ac:spMkLst>
            <pc:docMk/>
            <pc:sldMk cId="480284520" sldId="381"/>
            <ac:spMk id="53" creationId="{39CB82C2-DF65-4EC1-8280-F201D50F570B}"/>
          </ac:spMkLst>
        </pc:spChg>
        <pc:spChg chg="add del">
          <ac:chgData name="Michael Pan" userId="0ee21308d1ee2822" providerId="LiveId" clId="{97B640BD-08C2-45F3-8A50-6A6F7792A173}" dt="2024-05-09T02:35:39.965" v="895"/>
          <ac:spMkLst>
            <pc:docMk/>
            <pc:sldMk cId="480284520" sldId="381"/>
            <ac:spMk id="55" creationId="{FA4CD5CB-D209-4D70-8CA4-629731C59219}"/>
          </ac:spMkLst>
        </pc:spChg>
        <pc:spChg chg="add del">
          <ac:chgData name="Michael Pan" userId="0ee21308d1ee2822" providerId="LiveId" clId="{97B640BD-08C2-45F3-8A50-6A6F7792A173}" dt="2024-05-09T02:35:39.965" v="895"/>
          <ac:spMkLst>
            <pc:docMk/>
            <pc:sldMk cId="480284520" sldId="381"/>
            <ac:spMk id="57" creationId="{B4C27B90-DF2B-4D00-BA07-18ED774CD2F1}"/>
          </ac:spMkLst>
        </pc:spChg>
        <pc:spChg chg="add del">
          <ac:chgData name="Michael Pan" userId="0ee21308d1ee2822" providerId="LiveId" clId="{97B640BD-08C2-45F3-8A50-6A6F7792A173}" dt="2024-05-09T02:35:39.965" v="895"/>
          <ac:spMkLst>
            <pc:docMk/>
            <pc:sldMk cId="480284520" sldId="381"/>
            <ac:spMk id="58" creationId="{593ACC25-C262-417A-8AA9-0641C772BDB6}"/>
          </ac:spMkLst>
        </pc:spChg>
        <pc:cxnChg chg="add del">
          <ac:chgData name="Michael Pan" userId="0ee21308d1ee2822" providerId="LiveId" clId="{97B640BD-08C2-45F3-8A50-6A6F7792A173}" dt="2024-05-09T02:35:39.965" v="895"/>
          <ac:cxnSpMkLst>
            <pc:docMk/>
            <pc:sldMk cId="480284520" sldId="381"/>
            <ac:cxnSpMk id="54" creationId="{7E1D4427-852B-4B37-8E76-0E9F1810BA2A}"/>
          </ac:cxnSpMkLst>
        </pc:cxnChg>
        <pc:cxnChg chg="add del">
          <ac:chgData name="Michael Pan" userId="0ee21308d1ee2822" providerId="LiveId" clId="{97B640BD-08C2-45F3-8A50-6A6F7792A173}" dt="2024-05-09T02:35:39.965" v="895"/>
          <ac:cxnSpMkLst>
            <pc:docMk/>
            <pc:sldMk cId="480284520" sldId="381"/>
            <ac:cxnSpMk id="56" creationId="{5C6A2BAE-B461-4B55-8E1F-0722ABDD1393}"/>
          </ac:cxnSpMkLst>
        </pc:cxnChg>
      </pc:sldChg>
      <pc:sldChg chg="addSp delSp modSp add mod setBg delDesignElem">
        <pc:chgData name="Michael Pan" userId="0ee21308d1ee2822" providerId="LiveId" clId="{97B640BD-08C2-45F3-8A50-6A6F7792A173}" dt="2024-05-09T03:48:47.642" v="1605" actId="27614"/>
        <pc:sldMkLst>
          <pc:docMk/>
          <pc:sldMk cId="827649842" sldId="381"/>
        </pc:sldMkLst>
        <pc:spChg chg="mod">
          <ac:chgData name="Michael Pan" userId="0ee21308d1ee2822" providerId="LiveId" clId="{97B640BD-08C2-45F3-8A50-6A6F7792A173}" dt="2024-05-09T02:39:24.636" v="977" actId="26606"/>
          <ac:spMkLst>
            <pc:docMk/>
            <pc:sldMk cId="827649842" sldId="381"/>
            <ac:spMk id="2" creationId="{AC543C90-DA98-332C-1E45-B2FD6BCD0AF8}"/>
          </ac:spMkLst>
        </pc:spChg>
        <pc:spChg chg="add del">
          <ac:chgData name="Michael Pan" userId="0ee21308d1ee2822" providerId="LiveId" clId="{97B640BD-08C2-45F3-8A50-6A6F7792A173}" dt="2024-05-09T02:39:24.636" v="977" actId="26606"/>
          <ac:spMkLst>
            <pc:docMk/>
            <pc:sldMk cId="827649842" sldId="381"/>
            <ac:spMk id="9" creationId="{4E4490D0-3672-446A-AC12-B4830333BDDD}"/>
          </ac:spMkLst>
        </pc:spChg>
        <pc:spChg chg="add del">
          <ac:chgData name="Michael Pan" userId="0ee21308d1ee2822" providerId="LiveId" clId="{97B640BD-08C2-45F3-8A50-6A6F7792A173}" dt="2024-05-09T02:39:24.636" v="977" actId="26606"/>
          <ac:spMkLst>
            <pc:docMk/>
            <pc:sldMk cId="827649842" sldId="381"/>
            <ac:spMk id="11" creationId="{39CB82C2-DF65-4EC1-8280-F201D50F570B}"/>
          </ac:spMkLst>
        </pc:spChg>
        <pc:spChg chg="add del">
          <ac:chgData name="Michael Pan" userId="0ee21308d1ee2822" providerId="LiveId" clId="{97B640BD-08C2-45F3-8A50-6A6F7792A173}" dt="2024-05-09T02:39:24.636" v="977" actId="26606"/>
          <ac:spMkLst>
            <pc:docMk/>
            <pc:sldMk cId="827649842" sldId="381"/>
            <ac:spMk id="15" creationId="{C4AAA502-5435-489E-9538-3A40E6C71461}"/>
          </ac:spMkLst>
        </pc:spChg>
        <pc:spChg chg="add del">
          <ac:chgData name="Michael Pan" userId="0ee21308d1ee2822" providerId="LiveId" clId="{97B640BD-08C2-45F3-8A50-6A6F7792A173}" dt="2024-05-09T02:39:24.636" v="977" actId="26606"/>
          <ac:spMkLst>
            <pc:docMk/>
            <pc:sldMk cId="827649842" sldId="381"/>
            <ac:spMk id="19" creationId="{DE42378B-2E28-4810-8421-7A473A40E376}"/>
          </ac:spMkLst>
        </pc:spChg>
        <pc:spChg chg="add del">
          <ac:chgData name="Michael Pan" userId="0ee21308d1ee2822" providerId="LiveId" clId="{97B640BD-08C2-45F3-8A50-6A6F7792A173}" dt="2024-05-09T02:39:24.636" v="977" actId="26606"/>
          <ac:spMkLst>
            <pc:docMk/>
            <pc:sldMk cId="827649842" sldId="381"/>
            <ac:spMk id="21" creationId="{0D91DD17-237F-4811-BC0E-128EB1BD7CFE}"/>
          </ac:spMkLst>
        </pc:spChg>
        <pc:spChg chg="add del">
          <ac:chgData name="Michael Pan" userId="0ee21308d1ee2822" providerId="LiveId" clId="{97B640BD-08C2-45F3-8A50-6A6F7792A173}" dt="2024-05-09T03:48:46.160" v="1604" actId="26606"/>
          <ac:spMkLst>
            <pc:docMk/>
            <pc:sldMk cId="827649842" sldId="381"/>
            <ac:spMk id="23" creationId="{4E4490D0-3672-446A-AC12-B4830333BDDD}"/>
          </ac:spMkLst>
        </pc:spChg>
        <pc:spChg chg="add del">
          <ac:chgData name="Michael Pan" userId="0ee21308d1ee2822" providerId="LiveId" clId="{97B640BD-08C2-45F3-8A50-6A6F7792A173}" dt="2024-05-09T03:48:46.160" v="1604" actId="26606"/>
          <ac:spMkLst>
            <pc:docMk/>
            <pc:sldMk cId="827649842" sldId="381"/>
            <ac:spMk id="24" creationId="{39CB82C2-DF65-4EC1-8280-F201D50F570B}"/>
          </ac:spMkLst>
        </pc:spChg>
        <pc:spChg chg="add del">
          <ac:chgData name="Michael Pan" userId="0ee21308d1ee2822" providerId="LiveId" clId="{97B640BD-08C2-45F3-8A50-6A6F7792A173}" dt="2024-05-09T03:48:46.160" v="1604" actId="26606"/>
          <ac:spMkLst>
            <pc:docMk/>
            <pc:sldMk cId="827649842" sldId="381"/>
            <ac:spMk id="26" creationId="{FA4CD5CB-D209-4D70-8CA4-629731C59219}"/>
          </ac:spMkLst>
        </pc:spChg>
        <pc:spChg chg="add del">
          <ac:chgData name="Michael Pan" userId="0ee21308d1ee2822" providerId="LiveId" clId="{97B640BD-08C2-45F3-8A50-6A6F7792A173}" dt="2024-05-09T03:48:46.160" v="1604" actId="26606"/>
          <ac:spMkLst>
            <pc:docMk/>
            <pc:sldMk cId="827649842" sldId="381"/>
            <ac:spMk id="28" creationId="{B4C27B90-DF2B-4D00-BA07-18ED774CD2F1}"/>
          </ac:spMkLst>
        </pc:spChg>
        <pc:spChg chg="add del">
          <ac:chgData name="Michael Pan" userId="0ee21308d1ee2822" providerId="LiveId" clId="{97B640BD-08C2-45F3-8A50-6A6F7792A173}" dt="2024-05-09T03:48:46.160" v="1604" actId="26606"/>
          <ac:spMkLst>
            <pc:docMk/>
            <pc:sldMk cId="827649842" sldId="381"/>
            <ac:spMk id="29" creationId="{593ACC25-C262-417A-8AA9-0641C772BDB6}"/>
          </ac:spMkLst>
        </pc:spChg>
        <pc:spChg chg="add">
          <ac:chgData name="Michael Pan" userId="0ee21308d1ee2822" providerId="LiveId" clId="{97B640BD-08C2-45F3-8A50-6A6F7792A173}" dt="2024-05-09T03:48:46.160" v="1604" actId="26606"/>
          <ac:spMkLst>
            <pc:docMk/>
            <pc:sldMk cId="827649842" sldId="381"/>
            <ac:spMk id="34" creationId="{4E4490D0-3672-446A-AC12-B4830333BDDD}"/>
          </ac:spMkLst>
        </pc:spChg>
        <pc:spChg chg="add">
          <ac:chgData name="Michael Pan" userId="0ee21308d1ee2822" providerId="LiveId" clId="{97B640BD-08C2-45F3-8A50-6A6F7792A173}" dt="2024-05-09T03:48:46.160" v="1604" actId="26606"/>
          <ac:spMkLst>
            <pc:docMk/>
            <pc:sldMk cId="827649842" sldId="381"/>
            <ac:spMk id="36" creationId="{39CB82C2-DF65-4EC1-8280-F201D50F570B}"/>
          </ac:spMkLst>
        </pc:spChg>
        <pc:spChg chg="add">
          <ac:chgData name="Michael Pan" userId="0ee21308d1ee2822" providerId="LiveId" clId="{97B640BD-08C2-45F3-8A50-6A6F7792A173}" dt="2024-05-09T03:48:46.160" v="1604" actId="26606"/>
          <ac:spMkLst>
            <pc:docMk/>
            <pc:sldMk cId="827649842" sldId="381"/>
            <ac:spMk id="40" creationId="{FA4CD5CB-D209-4D70-8CA4-629731C59219}"/>
          </ac:spMkLst>
        </pc:spChg>
        <pc:spChg chg="add">
          <ac:chgData name="Michael Pan" userId="0ee21308d1ee2822" providerId="LiveId" clId="{97B640BD-08C2-45F3-8A50-6A6F7792A173}" dt="2024-05-09T03:48:46.160" v="1604" actId="26606"/>
          <ac:spMkLst>
            <pc:docMk/>
            <pc:sldMk cId="827649842" sldId="381"/>
            <ac:spMk id="44" creationId="{B4C27B90-DF2B-4D00-BA07-18ED774CD2F1}"/>
          </ac:spMkLst>
        </pc:spChg>
        <pc:spChg chg="add">
          <ac:chgData name="Michael Pan" userId="0ee21308d1ee2822" providerId="LiveId" clId="{97B640BD-08C2-45F3-8A50-6A6F7792A173}" dt="2024-05-09T03:48:46.160" v="1604" actId="26606"/>
          <ac:spMkLst>
            <pc:docMk/>
            <pc:sldMk cId="827649842" sldId="381"/>
            <ac:spMk id="46" creationId="{593ACC25-C262-417A-8AA9-0641C772BDB6}"/>
          </ac:spMkLst>
        </pc:spChg>
        <pc:spChg chg="del">
          <ac:chgData name="Michael Pan" userId="0ee21308d1ee2822" providerId="LiveId" clId="{97B640BD-08C2-45F3-8A50-6A6F7792A173}" dt="2024-05-09T02:36:04.969" v="904"/>
          <ac:spMkLst>
            <pc:docMk/>
            <pc:sldMk cId="827649842" sldId="381"/>
            <ac:spMk id="52" creationId="{4E4490D0-3672-446A-AC12-B4830333BDDD}"/>
          </ac:spMkLst>
        </pc:spChg>
        <pc:spChg chg="del">
          <ac:chgData name="Michael Pan" userId="0ee21308d1ee2822" providerId="LiveId" clId="{97B640BD-08C2-45F3-8A50-6A6F7792A173}" dt="2024-05-09T02:36:04.969" v="904"/>
          <ac:spMkLst>
            <pc:docMk/>
            <pc:sldMk cId="827649842" sldId="381"/>
            <ac:spMk id="53" creationId="{39CB82C2-DF65-4EC1-8280-F201D50F570B}"/>
          </ac:spMkLst>
        </pc:spChg>
        <pc:spChg chg="del">
          <ac:chgData name="Michael Pan" userId="0ee21308d1ee2822" providerId="LiveId" clId="{97B640BD-08C2-45F3-8A50-6A6F7792A173}" dt="2024-05-09T02:36:04.969" v="904"/>
          <ac:spMkLst>
            <pc:docMk/>
            <pc:sldMk cId="827649842" sldId="381"/>
            <ac:spMk id="55" creationId="{FA4CD5CB-D209-4D70-8CA4-629731C59219}"/>
          </ac:spMkLst>
        </pc:spChg>
        <pc:spChg chg="del">
          <ac:chgData name="Michael Pan" userId="0ee21308d1ee2822" providerId="LiveId" clId="{97B640BD-08C2-45F3-8A50-6A6F7792A173}" dt="2024-05-09T02:36:04.969" v="904"/>
          <ac:spMkLst>
            <pc:docMk/>
            <pc:sldMk cId="827649842" sldId="381"/>
            <ac:spMk id="57" creationId="{B4C27B90-DF2B-4D00-BA07-18ED774CD2F1}"/>
          </ac:spMkLst>
        </pc:spChg>
        <pc:spChg chg="del">
          <ac:chgData name="Michael Pan" userId="0ee21308d1ee2822" providerId="LiveId" clId="{97B640BD-08C2-45F3-8A50-6A6F7792A173}" dt="2024-05-09T02:36:04.969" v="904"/>
          <ac:spMkLst>
            <pc:docMk/>
            <pc:sldMk cId="827649842" sldId="381"/>
            <ac:spMk id="58" creationId="{593ACC25-C262-417A-8AA9-0641C772BDB6}"/>
          </ac:spMkLst>
        </pc:spChg>
        <pc:picChg chg="del">
          <ac:chgData name="Michael Pan" userId="0ee21308d1ee2822" providerId="LiveId" clId="{97B640BD-08C2-45F3-8A50-6A6F7792A173}" dt="2024-05-09T02:39:21.923" v="974" actId="478"/>
          <ac:picMkLst>
            <pc:docMk/>
            <pc:sldMk cId="827649842" sldId="381"/>
            <ac:picMk id="3" creationId="{D1E46680-F1B2-DC5A-7961-3F52415B10F3}"/>
          </ac:picMkLst>
        </pc:picChg>
        <pc:picChg chg="add del mod">
          <ac:chgData name="Michael Pan" userId="0ee21308d1ee2822" providerId="LiveId" clId="{97B640BD-08C2-45F3-8A50-6A6F7792A173}" dt="2024-05-09T03:48:43.270" v="1602" actId="478"/>
          <ac:picMkLst>
            <pc:docMk/>
            <pc:sldMk cId="827649842" sldId="381"/>
            <ac:picMk id="4" creationId="{585F4C4C-6044-CB15-625A-92CDF92CD58C}"/>
          </ac:picMkLst>
        </pc:picChg>
        <pc:picChg chg="add mod">
          <ac:chgData name="Michael Pan" userId="0ee21308d1ee2822" providerId="LiveId" clId="{97B640BD-08C2-45F3-8A50-6A6F7792A173}" dt="2024-05-09T03:48:47.642" v="1605" actId="27614"/>
          <ac:picMkLst>
            <pc:docMk/>
            <pc:sldMk cId="827649842" sldId="381"/>
            <ac:picMk id="5" creationId="{6E41A572-1C7C-CAD0-BED4-5EB63D9536E4}"/>
          </ac:picMkLst>
        </pc:picChg>
        <pc:cxnChg chg="add del">
          <ac:chgData name="Michael Pan" userId="0ee21308d1ee2822" providerId="LiveId" clId="{97B640BD-08C2-45F3-8A50-6A6F7792A173}" dt="2024-05-09T02:39:24.636" v="977" actId="26606"/>
          <ac:cxnSpMkLst>
            <pc:docMk/>
            <pc:sldMk cId="827649842" sldId="381"/>
            <ac:cxnSpMk id="13" creationId="{7E1D4427-852B-4B37-8E76-0E9F1810BA2A}"/>
          </ac:cxnSpMkLst>
        </pc:cxnChg>
        <pc:cxnChg chg="add del">
          <ac:chgData name="Michael Pan" userId="0ee21308d1ee2822" providerId="LiveId" clId="{97B640BD-08C2-45F3-8A50-6A6F7792A173}" dt="2024-05-09T02:39:24.636" v="977" actId="26606"/>
          <ac:cxnSpMkLst>
            <pc:docMk/>
            <pc:sldMk cId="827649842" sldId="381"/>
            <ac:cxnSpMk id="17" creationId="{C9AC0290-4702-4519-B0F4-C2A46880997B}"/>
          </ac:cxnSpMkLst>
        </pc:cxnChg>
        <pc:cxnChg chg="add del">
          <ac:chgData name="Michael Pan" userId="0ee21308d1ee2822" providerId="LiveId" clId="{97B640BD-08C2-45F3-8A50-6A6F7792A173}" dt="2024-05-09T03:48:46.160" v="1604" actId="26606"/>
          <ac:cxnSpMkLst>
            <pc:docMk/>
            <pc:sldMk cId="827649842" sldId="381"/>
            <ac:cxnSpMk id="25" creationId="{7E1D4427-852B-4B37-8E76-0E9F1810BA2A}"/>
          </ac:cxnSpMkLst>
        </pc:cxnChg>
        <pc:cxnChg chg="add del">
          <ac:chgData name="Michael Pan" userId="0ee21308d1ee2822" providerId="LiveId" clId="{97B640BD-08C2-45F3-8A50-6A6F7792A173}" dt="2024-05-09T03:48:46.160" v="1604" actId="26606"/>
          <ac:cxnSpMkLst>
            <pc:docMk/>
            <pc:sldMk cId="827649842" sldId="381"/>
            <ac:cxnSpMk id="27" creationId="{5C6A2BAE-B461-4B55-8E1F-0722ABDD1393}"/>
          </ac:cxnSpMkLst>
        </pc:cxnChg>
        <pc:cxnChg chg="add">
          <ac:chgData name="Michael Pan" userId="0ee21308d1ee2822" providerId="LiveId" clId="{97B640BD-08C2-45F3-8A50-6A6F7792A173}" dt="2024-05-09T03:48:46.160" v="1604" actId="26606"/>
          <ac:cxnSpMkLst>
            <pc:docMk/>
            <pc:sldMk cId="827649842" sldId="381"/>
            <ac:cxnSpMk id="38" creationId="{7E1D4427-852B-4B37-8E76-0E9F1810BA2A}"/>
          </ac:cxnSpMkLst>
        </pc:cxnChg>
        <pc:cxnChg chg="add">
          <ac:chgData name="Michael Pan" userId="0ee21308d1ee2822" providerId="LiveId" clId="{97B640BD-08C2-45F3-8A50-6A6F7792A173}" dt="2024-05-09T03:48:46.160" v="1604" actId="26606"/>
          <ac:cxnSpMkLst>
            <pc:docMk/>
            <pc:sldMk cId="827649842" sldId="381"/>
            <ac:cxnSpMk id="42" creationId="{5C6A2BAE-B461-4B55-8E1F-0722ABDD1393}"/>
          </ac:cxnSpMkLst>
        </pc:cxnChg>
        <pc:cxnChg chg="del">
          <ac:chgData name="Michael Pan" userId="0ee21308d1ee2822" providerId="LiveId" clId="{97B640BD-08C2-45F3-8A50-6A6F7792A173}" dt="2024-05-09T02:36:04.969" v="904"/>
          <ac:cxnSpMkLst>
            <pc:docMk/>
            <pc:sldMk cId="827649842" sldId="381"/>
            <ac:cxnSpMk id="54" creationId="{7E1D4427-852B-4B37-8E76-0E9F1810BA2A}"/>
          </ac:cxnSpMkLst>
        </pc:cxnChg>
        <pc:cxnChg chg="del">
          <ac:chgData name="Michael Pan" userId="0ee21308d1ee2822" providerId="LiveId" clId="{97B640BD-08C2-45F3-8A50-6A6F7792A173}" dt="2024-05-09T02:36:04.969" v="904"/>
          <ac:cxnSpMkLst>
            <pc:docMk/>
            <pc:sldMk cId="827649842" sldId="381"/>
            <ac:cxnSpMk id="56"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1280763737" sldId="381"/>
        </pc:sldMkLst>
        <pc:spChg chg="del">
          <ac:chgData name="Michael Pan" userId="0ee21308d1ee2822" providerId="LiveId" clId="{97B640BD-08C2-45F3-8A50-6A6F7792A173}" dt="2024-05-09T02:33:59.763" v="805"/>
          <ac:spMkLst>
            <pc:docMk/>
            <pc:sldMk cId="1280763737" sldId="381"/>
            <ac:spMk id="52" creationId="{4E4490D0-3672-446A-AC12-B4830333BDDD}"/>
          </ac:spMkLst>
        </pc:spChg>
        <pc:spChg chg="del">
          <ac:chgData name="Michael Pan" userId="0ee21308d1ee2822" providerId="LiveId" clId="{97B640BD-08C2-45F3-8A50-6A6F7792A173}" dt="2024-05-09T02:33:59.763" v="805"/>
          <ac:spMkLst>
            <pc:docMk/>
            <pc:sldMk cId="1280763737" sldId="381"/>
            <ac:spMk id="53" creationId="{39CB82C2-DF65-4EC1-8280-F201D50F570B}"/>
          </ac:spMkLst>
        </pc:spChg>
        <pc:spChg chg="del">
          <ac:chgData name="Michael Pan" userId="0ee21308d1ee2822" providerId="LiveId" clId="{97B640BD-08C2-45F3-8A50-6A6F7792A173}" dt="2024-05-09T02:33:59.763" v="805"/>
          <ac:spMkLst>
            <pc:docMk/>
            <pc:sldMk cId="1280763737" sldId="381"/>
            <ac:spMk id="55" creationId="{FA4CD5CB-D209-4D70-8CA4-629731C59219}"/>
          </ac:spMkLst>
        </pc:spChg>
        <pc:spChg chg="del">
          <ac:chgData name="Michael Pan" userId="0ee21308d1ee2822" providerId="LiveId" clId="{97B640BD-08C2-45F3-8A50-6A6F7792A173}" dt="2024-05-09T02:33:59.763" v="805"/>
          <ac:spMkLst>
            <pc:docMk/>
            <pc:sldMk cId="1280763737" sldId="381"/>
            <ac:spMk id="57" creationId="{B4C27B90-DF2B-4D00-BA07-18ED774CD2F1}"/>
          </ac:spMkLst>
        </pc:spChg>
        <pc:spChg chg="del">
          <ac:chgData name="Michael Pan" userId="0ee21308d1ee2822" providerId="LiveId" clId="{97B640BD-08C2-45F3-8A50-6A6F7792A173}" dt="2024-05-09T02:33:59.763" v="805"/>
          <ac:spMkLst>
            <pc:docMk/>
            <pc:sldMk cId="1280763737" sldId="381"/>
            <ac:spMk id="58" creationId="{593ACC25-C262-417A-8AA9-0641C772BDB6}"/>
          </ac:spMkLst>
        </pc:spChg>
        <pc:cxnChg chg="del">
          <ac:chgData name="Michael Pan" userId="0ee21308d1ee2822" providerId="LiveId" clId="{97B640BD-08C2-45F3-8A50-6A6F7792A173}" dt="2024-05-09T02:33:59.763" v="805"/>
          <ac:cxnSpMkLst>
            <pc:docMk/>
            <pc:sldMk cId="1280763737" sldId="381"/>
            <ac:cxnSpMk id="54" creationId="{7E1D4427-852B-4B37-8E76-0E9F1810BA2A}"/>
          </ac:cxnSpMkLst>
        </pc:cxnChg>
        <pc:cxnChg chg="del">
          <ac:chgData name="Michael Pan" userId="0ee21308d1ee2822" providerId="LiveId" clId="{97B640BD-08C2-45F3-8A50-6A6F7792A173}" dt="2024-05-09T02:33:59.763" v="805"/>
          <ac:cxnSpMkLst>
            <pc:docMk/>
            <pc:sldMk cId="1280763737" sldId="381"/>
            <ac:cxnSpMk id="56" creationId="{5C6A2BAE-B461-4B55-8E1F-0722ABDD1393}"/>
          </ac:cxnSpMkLst>
        </pc:cxnChg>
      </pc:sldChg>
      <pc:sldChg chg="modSp add mod">
        <pc:chgData name="Michael Pan" userId="0ee21308d1ee2822" providerId="LiveId" clId="{97B640BD-08C2-45F3-8A50-6A6F7792A173}" dt="2024-05-09T03:26:11.277" v="1053" actId="20577"/>
        <pc:sldMkLst>
          <pc:docMk/>
          <pc:sldMk cId="2710568319" sldId="382"/>
        </pc:sldMkLst>
        <pc:spChg chg="mod">
          <ac:chgData name="Michael Pan" userId="0ee21308d1ee2822" providerId="LiveId" clId="{97B640BD-08C2-45F3-8A50-6A6F7792A173}" dt="2024-05-09T03:26:11.277" v="1053" actId="20577"/>
          <ac:spMkLst>
            <pc:docMk/>
            <pc:sldMk cId="2710568319" sldId="382"/>
            <ac:spMk id="2" creationId="{642123F2-6D12-FB64-BD32-980885DC4C91}"/>
          </ac:spMkLst>
        </pc:spChg>
      </pc:sldChg>
      <pc:sldChg chg="addSp delSp modSp add mod setBg delDesignElem">
        <pc:chgData name="Michael Pan" userId="0ee21308d1ee2822" providerId="LiveId" clId="{97B640BD-08C2-45F3-8A50-6A6F7792A173}" dt="2024-05-09T03:26:20.083" v="1057" actId="27614"/>
        <pc:sldMkLst>
          <pc:docMk/>
          <pc:sldMk cId="1973258037" sldId="383"/>
        </pc:sldMkLst>
        <pc:spChg chg="del">
          <ac:chgData name="Michael Pan" userId="0ee21308d1ee2822" providerId="LiveId" clId="{97B640BD-08C2-45F3-8A50-6A6F7792A173}" dt="2024-05-09T03:25:13.770" v="985"/>
          <ac:spMkLst>
            <pc:docMk/>
            <pc:sldMk cId="1973258037" sldId="383"/>
            <ac:spMk id="7" creationId="{C2579DAE-C141-48DB-810E-C070C300819E}"/>
          </ac:spMkLst>
        </pc:spChg>
        <pc:spChg chg="add">
          <ac:chgData name="Michael Pan" userId="0ee21308d1ee2822" providerId="LiveId" clId="{97B640BD-08C2-45F3-8A50-6A6F7792A173}" dt="2024-05-09T03:26:19.203" v="1056" actId="26606"/>
          <ac:spMkLst>
            <pc:docMk/>
            <pc:sldMk cId="1973258037" sldId="383"/>
            <ac:spMk id="8" creationId="{C2579DAE-C141-48DB-810E-C070C300819E}"/>
          </ac:spMkLst>
        </pc:spChg>
        <pc:spChg chg="del">
          <ac:chgData name="Michael Pan" userId="0ee21308d1ee2822" providerId="LiveId" clId="{97B640BD-08C2-45F3-8A50-6A6F7792A173}" dt="2024-05-09T03:25:13.770" v="985"/>
          <ac:spMkLst>
            <pc:docMk/>
            <pc:sldMk cId="1973258037" sldId="383"/>
            <ac:spMk id="9" creationId="{02FD90C3-6350-4D5B-9738-6E94EDF30F74}"/>
          </ac:spMkLst>
        </pc:spChg>
        <pc:spChg chg="add">
          <ac:chgData name="Michael Pan" userId="0ee21308d1ee2822" providerId="LiveId" clId="{97B640BD-08C2-45F3-8A50-6A6F7792A173}" dt="2024-05-09T03:26:19.203" v="1056" actId="26606"/>
          <ac:spMkLst>
            <pc:docMk/>
            <pc:sldMk cId="1973258037" sldId="383"/>
            <ac:spMk id="10" creationId="{02FD90C3-6350-4D5B-9738-6E94EDF30F74}"/>
          </ac:spMkLst>
        </pc:spChg>
        <pc:spChg chg="del">
          <ac:chgData name="Michael Pan" userId="0ee21308d1ee2822" providerId="LiveId" clId="{97B640BD-08C2-45F3-8A50-6A6F7792A173}" dt="2024-05-09T03:25:13.770" v="985"/>
          <ac:spMkLst>
            <pc:docMk/>
            <pc:sldMk cId="1973258037" sldId="383"/>
            <ac:spMk id="11" creationId="{41497DE5-0939-4D1D-9350-0C5E1B209C68}"/>
          </ac:spMkLst>
        </pc:spChg>
        <pc:spChg chg="add">
          <ac:chgData name="Michael Pan" userId="0ee21308d1ee2822" providerId="LiveId" clId="{97B640BD-08C2-45F3-8A50-6A6F7792A173}" dt="2024-05-09T03:26:19.203" v="1056" actId="26606"/>
          <ac:spMkLst>
            <pc:docMk/>
            <pc:sldMk cId="1973258037" sldId="383"/>
            <ac:spMk id="12" creationId="{41497DE5-0939-4D1D-9350-0C5E1B209C68}"/>
          </ac:spMkLst>
        </pc:spChg>
        <pc:spChg chg="del">
          <ac:chgData name="Michael Pan" userId="0ee21308d1ee2822" providerId="LiveId" clId="{97B640BD-08C2-45F3-8A50-6A6F7792A173}" dt="2024-05-09T03:25:13.770" v="985"/>
          <ac:spMkLst>
            <pc:docMk/>
            <pc:sldMk cId="1973258037" sldId="383"/>
            <ac:spMk id="13" creationId="{5CCC70ED-6C63-4537-B7EB-51990D6C0A6F}"/>
          </ac:spMkLst>
        </pc:spChg>
        <pc:spChg chg="add">
          <ac:chgData name="Michael Pan" userId="0ee21308d1ee2822" providerId="LiveId" clId="{97B640BD-08C2-45F3-8A50-6A6F7792A173}" dt="2024-05-09T03:26:19.203" v="1056" actId="26606"/>
          <ac:spMkLst>
            <pc:docMk/>
            <pc:sldMk cId="1973258037" sldId="383"/>
            <ac:spMk id="14" creationId="{5CCC70ED-6C63-4537-B7EB-51990D6C0A6F}"/>
          </ac:spMkLst>
        </pc:spChg>
        <pc:spChg chg="del">
          <ac:chgData name="Michael Pan" userId="0ee21308d1ee2822" providerId="LiveId" clId="{97B640BD-08C2-45F3-8A50-6A6F7792A173}" dt="2024-05-09T03:25:13.770" v="985"/>
          <ac:spMkLst>
            <pc:docMk/>
            <pc:sldMk cId="1973258037" sldId="383"/>
            <ac:spMk id="15" creationId="{B76E24C1-2968-40DC-A36E-F6B85F0F0752}"/>
          </ac:spMkLst>
        </pc:spChg>
        <pc:spChg chg="add">
          <ac:chgData name="Michael Pan" userId="0ee21308d1ee2822" providerId="LiveId" clId="{97B640BD-08C2-45F3-8A50-6A6F7792A173}" dt="2024-05-09T03:26:19.203" v="1056" actId="26606"/>
          <ac:spMkLst>
            <pc:docMk/>
            <pc:sldMk cId="1973258037" sldId="383"/>
            <ac:spMk id="16" creationId="{B76E24C1-2968-40DC-A36E-F6B85F0F0752}"/>
          </ac:spMkLst>
        </pc:spChg>
        <pc:picChg chg="del">
          <ac:chgData name="Michael Pan" userId="0ee21308d1ee2822" providerId="LiveId" clId="{97B640BD-08C2-45F3-8A50-6A6F7792A173}" dt="2024-05-09T03:26:14.168" v="1054" actId="478"/>
          <ac:picMkLst>
            <pc:docMk/>
            <pc:sldMk cId="1973258037" sldId="383"/>
            <ac:picMk id="2" creationId="{20C2A2E9-BF98-E531-E6AC-09C059C18C0F}"/>
          </ac:picMkLst>
        </pc:picChg>
        <pc:picChg chg="add mod">
          <ac:chgData name="Michael Pan" userId="0ee21308d1ee2822" providerId="LiveId" clId="{97B640BD-08C2-45F3-8A50-6A6F7792A173}" dt="2024-05-09T03:26:20.083" v="1057" actId="27614"/>
          <ac:picMkLst>
            <pc:docMk/>
            <pc:sldMk cId="1973258037" sldId="383"/>
            <ac:picMk id="3" creationId="{06CB2D84-36D5-E121-A046-59AFB5B54A37}"/>
          </ac:picMkLst>
        </pc:picChg>
      </pc:sldChg>
      <pc:sldChg chg="addSp delSp modSp add mod">
        <pc:chgData name="Michael Pan" userId="0ee21308d1ee2822" providerId="LiveId" clId="{97B640BD-08C2-45F3-8A50-6A6F7792A173}" dt="2024-05-09T03:26:50.575" v="1064" actId="1076"/>
        <pc:sldMkLst>
          <pc:docMk/>
          <pc:sldMk cId="3776371990" sldId="384"/>
        </pc:sldMkLst>
        <pc:picChg chg="del">
          <ac:chgData name="Michael Pan" userId="0ee21308d1ee2822" providerId="LiveId" clId="{97B640BD-08C2-45F3-8A50-6A6F7792A173}" dt="2024-05-09T03:26:43.693" v="1058" actId="478"/>
          <ac:picMkLst>
            <pc:docMk/>
            <pc:sldMk cId="3776371990" sldId="384"/>
            <ac:picMk id="4" creationId="{B2482F07-3FAF-CAFE-9ABD-A802373DB6BC}"/>
          </ac:picMkLst>
        </pc:picChg>
        <pc:picChg chg="add mod">
          <ac:chgData name="Michael Pan" userId="0ee21308d1ee2822" providerId="LiveId" clId="{97B640BD-08C2-45F3-8A50-6A6F7792A173}" dt="2024-05-09T03:26:50.575" v="1064" actId="1076"/>
          <ac:picMkLst>
            <pc:docMk/>
            <pc:sldMk cId="3776371990" sldId="384"/>
            <ac:picMk id="5" creationId="{CD6461E7-0BF7-AF71-8CDF-2EDE4DA87F07}"/>
          </ac:picMkLst>
        </pc:picChg>
      </pc:sldChg>
      <pc:sldChg chg="addSp delSp modSp add mod setBg delDesignElem">
        <pc:chgData name="Michael Pan" userId="0ee21308d1ee2822" providerId="LiveId" clId="{97B640BD-08C2-45F3-8A50-6A6F7792A173}" dt="2024-05-09T03:27:00.831" v="1069" actId="962"/>
        <pc:sldMkLst>
          <pc:docMk/>
          <pc:sldMk cId="767798826" sldId="385"/>
        </pc:sldMkLst>
        <pc:spChg chg="add">
          <ac:chgData name="Michael Pan" userId="0ee21308d1ee2822" providerId="LiveId" clId="{97B640BD-08C2-45F3-8A50-6A6F7792A173}" dt="2024-05-09T03:26:59.598" v="1067" actId="26606"/>
          <ac:spMkLst>
            <pc:docMk/>
            <pc:sldMk cId="767798826" sldId="385"/>
            <ac:spMk id="8" creationId="{4E4490D0-3672-446A-AC12-B4830333BDDD}"/>
          </ac:spMkLst>
        </pc:spChg>
        <pc:spChg chg="del">
          <ac:chgData name="Michael Pan" userId="0ee21308d1ee2822" providerId="LiveId" clId="{97B640BD-08C2-45F3-8A50-6A6F7792A173}" dt="2024-05-09T03:25:13.770" v="985"/>
          <ac:spMkLst>
            <pc:docMk/>
            <pc:sldMk cId="767798826" sldId="385"/>
            <ac:spMk id="9" creationId="{4E4490D0-3672-446A-AC12-B4830333BDDD}"/>
          </ac:spMkLst>
        </pc:spChg>
        <pc:spChg chg="add">
          <ac:chgData name="Michael Pan" userId="0ee21308d1ee2822" providerId="LiveId" clId="{97B640BD-08C2-45F3-8A50-6A6F7792A173}" dt="2024-05-09T03:26:59.598" v="1067" actId="26606"/>
          <ac:spMkLst>
            <pc:docMk/>
            <pc:sldMk cId="767798826" sldId="385"/>
            <ac:spMk id="10" creationId="{39CB82C2-DF65-4EC1-8280-F201D50F570B}"/>
          </ac:spMkLst>
        </pc:spChg>
        <pc:spChg chg="del">
          <ac:chgData name="Michael Pan" userId="0ee21308d1ee2822" providerId="LiveId" clId="{97B640BD-08C2-45F3-8A50-6A6F7792A173}" dt="2024-05-09T03:25:13.770" v="985"/>
          <ac:spMkLst>
            <pc:docMk/>
            <pc:sldMk cId="767798826" sldId="385"/>
            <ac:spMk id="11" creationId="{39CB82C2-DF65-4EC1-8280-F201D50F570B}"/>
          </ac:spMkLst>
        </pc:spChg>
        <pc:spChg chg="add">
          <ac:chgData name="Michael Pan" userId="0ee21308d1ee2822" providerId="LiveId" clId="{97B640BD-08C2-45F3-8A50-6A6F7792A173}" dt="2024-05-09T03:26:59.598" v="1067" actId="26606"/>
          <ac:spMkLst>
            <pc:docMk/>
            <pc:sldMk cId="767798826" sldId="385"/>
            <ac:spMk id="14" creationId="{FA4CD5CB-D209-4D70-8CA4-629731C59219}"/>
          </ac:spMkLst>
        </pc:spChg>
        <pc:spChg chg="del">
          <ac:chgData name="Michael Pan" userId="0ee21308d1ee2822" providerId="LiveId" clId="{97B640BD-08C2-45F3-8A50-6A6F7792A173}" dt="2024-05-09T03:25:13.770" v="985"/>
          <ac:spMkLst>
            <pc:docMk/>
            <pc:sldMk cId="767798826" sldId="385"/>
            <ac:spMk id="15" creationId="{FA4CD5CB-D209-4D70-8CA4-629731C59219}"/>
          </ac:spMkLst>
        </pc:spChg>
        <pc:spChg chg="add">
          <ac:chgData name="Michael Pan" userId="0ee21308d1ee2822" providerId="LiveId" clId="{97B640BD-08C2-45F3-8A50-6A6F7792A173}" dt="2024-05-09T03:26:59.598" v="1067" actId="26606"/>
          <ac:spMkLst>
            <pc:docMk/>
            <pc:sldMk cId="767798826" sldId="385"/>
            <ac:spMk id="18" creationId="{B4C27B90-DF2B-4D00-BA07-18ED774CD2F1}"/>
          </ac:spMkLst>
        </pc:spChg>
        <pc:spChg chg="del">
          <ac:chgData name="Michael Pan" userId="0ee21308d1ee2822" providerId="LiveId" clId="{97B640BD-08C2-45F3-8A50-6A6F7792A173}" dt="2024-05-09T03:25:13.770" v="985"/>
          <ac:spMkLst>
            <pc:docMk/>
            <pc:sldMk cId="767798826" sldId="385"/>
            <ac:spMk id="19" creationId="{B4C27B90-DF2B-4D00-BA07-18ED774CD2F1}"/>
          </ac:spMkLst>
        </pc:spChg>
        <pc:spChg chg="add">
          <ac:chgData name="Michael Pan" userId="0ee21308d1ee2822" providerId="LiveId" clId="{97B640BD-08C2-45F3-8A50-6A6F7792A173}" dt="2024-05-09T03:26:59.598" v="1067" actId="26606"/>
          <ac:spMkLst>
            <pc:docMk/>
            <pc:sldMk cId="767798826" sldId="385"/>
            <ac:spMk id="20" creationId="{593ACC25-C262-417A-8AA9-0641C772BDB6}"/>
          </ac:spMkLst>
        </pc:spChg>
        <pc:spChg chg="del">
          <ac:chgData name="Michael Pan" userId="0ee21308d1ee2822" providerId="LiveId" clId="{97B640BD-08C2-45F3-8A50-6A6F7792A173}" dt="2024-05-09T03:25:13.770" v="985"/>
          <ac:spMkLst>
            <pc:docMk/>
            <pc:sldMk cId="767798826" sldId="385"/>
            <ac:spMk id="21" creationId="{593ACC25-C262-417A-8AA9-0641C772BDB6}"/>
          </ac:spMkLst>
        </pc:spChg>
        <pc:picChg chg="add mod">
          <ac:chgData name="Michael Pan" userId="0ee21308d1ee2822" providerId="LiveId" clId="{97B640BD-08C2-45F3-8A50-6A6F7792A173}" dt="2024-05-09T03:27:00.831" v="1069" actId="962"/>
          <ac:picMkLst>
            <pc:docMk/>
            <pc:sldMk cId="767798826" sldId="385"/>
            <ac:picMk id="3" creationId="{8880C34F-2F0E-60F9-DCCF-260FAA53D30A}"/>
          </ac:picMkLst>
        </pc:picChg>
        <pc:picChg chg="del">
          <ac:chgData name="Michael Pan" userId="0ee21308d1ee2822" providerId="LiveId" clId="{97B640BD-08C2-45F3-8A50-6A6F7792A173}" dt="2024-05-09T03:26:57.518" v="1065" actId="478"/>
          <ac:picMkLst>
            <pc:docMk/>
            <pc:sldMk cId="767798826" sldId="385"/>
            <ac:picMk id="4" creationId="{999BD031-973E-298E-B52C-9CE8A1A466C8}"/>
          </ac:picMkLst>
        </pc:picChg>
        <pc:cxnChg chg="add">
          <ac:chgData name="Michael Pan" userId="0ee21308d1ee2822" providerId="LiveId" clId="{97B640BD-08C2-45F3-8A50-6A6F7792A173}" dt="2024-05-09T03:26:59.598" v="1067" actId="26606"/>
          <ac:cxnSpMkLst>
            <pc:docMk/>
            <pc:sldMk cId="767798826" sldId="385"/>
            <ac:cxnSpMk id="12" creationId="{7E1D4427-852B-4B37-8E76-0E9F1810BA2A}"/>
          </ac:cxnSpMkLst>
        </pc:cxnChg>
        <pc:cxnChg chg="del">
          <ac:chgData name="Michael Pan" userId="0ee21308d1ee2822" providerId="LiveId" clId="{97B640BD-08C2-45F3-8A50-6A6F7792A173}" dt="2024-05-09T03:25:13.770" v="985"/>
          <ac:cxnSpMkLst>
            <pc:docMk/>
            <pc:sldMk cId="767798826" sldId="385"/>
            <ac:cxnSpMk id="13" creationId="{7E1D4427-852B-4B37-8E76-0E9F1810BA2A}"/>
          </ac:cxnSpMkLst>
        </pc:cxnChg>
        <pc:cxnChg chg="add">
          <ac:chgData name="Michael Pan" userId="0ee21308d1ee2822" providerId="LiveId" clId="{97B640BD-08C2-45F3-8A50-6A6F7792A173}" dt="2024-05-09T03:26:59.598" v="1067" actId="26606"/>
          <ac:cxnSpMkLst>
            <pc:docMk/>
            <pc:sldMk cId="767798826" sldId="385"/>
            <ac:cxnSpMk id="16" creationId="{5C6A2BAE-B461-4B55-8E1F-0722ABDD1393}"/>
          </ac:cxnSpMkLst>
        </pc:cxnChg>
        <pc:cxnChg chg="del">
          <ac:chgData name="Michael Pan" userId="0ee21308d1ee2822" providerId="LiveId" clId="{97B640BD-08C2-45F3-8A50-6A6F7792A173}" dt="2024-05-09T03:25:13.770" v="985"/>
          <ac:cxnSpMkLst>
            <pc:docMk/>
            <pc:sldMk cId="767798826" sldId="385"/>
            <ac:cxnSpMk id="17" creationId="{5C6A2BAE-B461-4B55-8E1F-0722ABDD1393}"/>
          </ac:cxnSpMkLst>
        </pc:cxnChg>
      </pc:sldChg>
      <pc:sldChg chg="addSp delSp modSp add mod setBg delDesignElem">
        <pc:chgData name="Michael Pan" userId="0ee21308d1ee2822" providerId="LiveId" clId="{97B640BD-08C2-45F3-8A50-6A6F7792A173}" dt="2024-05-09T03:27:11.746" v="1073" actId="27614"/>
        <pc:sldMkLst>
          <pc:docMk/>
          <pc:sldMk cId="3576073651" sldId="386"/>
        </pc:sldMkLst>
        <pc:spChg chg="del">
          <ac:chgData name="Michael Pan" userId="0ee21308d1ee2822" providerId="LiveId" clId="{97B640BD-08C2-45F3-8A50-6A6F7792A173}" dt="2024-05-09T03:25:13.770" v="985"/>
          <ac:spMkLst>
            <pc:docMk/>
            <pc:sldMk cId="3576073651" sldId="386"/>
            <ac:spMk id="6" creationId="{B4C27B90-DF2B-4D00-BA07-18ED774CD2F1}"/>
          </ac:spMkLst>
        </pc:spChg>
        <pc:spChg chg="del">
          <ac:chgData name="Michael Pan" userId="0ee21308d1ee2822" providerId="LiveId" clId="{97B640BD-08C2-45F3-8A50-6A6F7792A173}" dt="2024-05-09T03:25:13.770" v="985"/>
          <ac:spMkLst>
            <pc:docMk/>
            <pc:sldMk cId="3576073651" sldId="386"/>
            <ac:spMk id="7" creationId="{593ACC25-C262-417A-8AA9-0641C772BDB6}"/>
          </ac:spMkLst>
        </pc:spChg>
        <pc:spChg chg="del">
          <ac:chgData name="Michael Pan" userId="0ee21308d1ee2822" providerId="LiveId" clId="{97B640BD-08C2-45F3-8A50-6A6F7792A173}" dt="2024-05-09T03:25:13.770" v="985"/>
          <ac:spMkLst>
            <pc:docMk/>
            <pc:sldMk cId="3576073651" sldId="386"/>
            <ac:spMk id="8" creationId="{4E4490D0-3672-446A-AC12-B4830333BDDD}"/>
          </ac:spMkLst>
        </pc:spChg>
        <pc:spChg chg="add">
          <ac:chgData name="Michael Pan" userId="0ee21308d1ee2822" providerId="LiveId" clId="{97B640BD-08C2-45F3-8A50-6A6F7792A173}" dt="2024-05-09T03:27:10.633" v="1072" actId="26606"/>
          <ac:spMkLst>
            <pc:docMk/>
            <pc:sldMk cId="3576073651" sldId="386"/>
            <ac:spMk id="9" creationId="{4E4490D0-3672-446A-AC12-B4830333BDDD}"/>
          </ac:spMkLst>
        </pc:spChg>
        <pc:spChg chg="del">
          <ac:chgData name="Michael Pan" userId="0ee21308d1ee2822" providerId="LiveId" clId="{97B640BD-08C2-45F3-8A50-6A6F7792A173}" dt="2024-05-09T03:25:13.770" v="985"/>
          <ac:spMkLst>
            <pc:docMk/>
            <pc:sldMk cId="3576073651" sldId="386"/>
            <ac:spMk id="10" creationId="{39CB82C2-DF65-4EC1-8280-F201D50F570B}"/>
          </ac:spMkLst>
        </pc:spChg>
        <pc:spChg chg="add">
          <ac:chgData name="Michael Pan" userId="0ee21308d1ee2822" providerId="LiveId" clId="{97B640BD-08C2-45F3-8A50-6A6F7792A173}" dt="2024-05-09T03:27:10.633" v="1072" actId="26606"/>
          <ac:spMkLst>
            <pc:docMk/>
            <pc:sldMk cId="3576073651" sldId="386"/>
            <ac:spMk id="11" creationId="{39CB82C2-DF65-4EC1-8280-F201D50F570B}"/>
          </ac:spMkLst>
        </pc:spChg>
        <pc:spChg chg="del">
          <ac:chgData name="Michael Pan" userId="0ee21308d1ee2822" providerId="LiveId" clId="{97B640BD-08C2-45F3-8A50-6A6F7792A173}" dt="2024-05-09T03:25:13.770" v="985"/>
          <ac:spMkLst>
            <pc:docMk/>
            <pc:sldMk cId="3576073651" sldId="386"/>
            <ac:spMk id="14" creationId="{FA4CD5CB-D209-4D70-8CA4-629731C59219}"/>
          </ac:spMkLst>
        </pc:spChg>
        <pc:spChg chg="add">
          <ac:chgData name="Michael Pan" userId="0ee21308d1ee2822" providerId="LiveId" clId="{97B640BD-08C2-45F3-8A50-6A6F7792A173}" dt="2024-05-09T03:27:10.633" v="1072" actId="26606"/>
          <ac:spMkLst>
            <pc:docMk/>
            <pc:sldMk cId="3576073651" sldId="386"/>
            <ac:spMk id="15" creationId="{FA4CD5CB-D209-4D70-8CA4-629731C59219}"/>
          </ac:spMkLst>
        </pc:spChg>
        <pc:spChg chg="add">
          <ac:chgData name="Michael Pan" userId="0ee21308d1ee2822" providerId="LiveId" clId="{97B640BD-08C2-45F3-8A50-6A6F7792A173}" dt="2024-05-09T03:27:10.633" v="1072" actId="26606"/>
          <ac:spMkLst>
            <pc:docMk/>
            <pc:sldMk cId="3576073651" sldId="386"/>
            <ac:spMk id="19" creationId="{B4C27B90-DF2B-4D00-BA07-18ED774CD2F1}"/>
          </ac:spMkLst>
        </pc:spChg>
        <pc:spChg chg="add">
          <ac:chgData name="Michael Pan" userId="0ee21308d1ee2822" providerId="LiveId" clId="{97B640BD-08C2-45F3-8A50-6A6F7792A173}" dt="2024-05-09T03:27:10.633" v="1072" actId="26606"/>
          <ac:spMkLst>
            <pc:docMk/>
            <pc:sldMk cId="3576073651" sldId="386"/>
            <ac:spMk id="21" creationId="{593ACC25-C262-417A-8AA9-0641C772BDB6}"/>
          </ac:spMkLst>
        </pc:spChg>
        <pc:picChg chg="del">
          <ac:chgData name="Michael Pan" userId="0ee21308d1ee2822" providerId="LiveId" clId="{97B640BD-08C2-45F3-8A50-6A6F7792A173}" dt="2024-05-09T03:27:08.369" v="1070" actId="478"/>
          <ac:picMkLst>
            <pc:docMk/>
            <pc:sldMk cId="3576073651" sldId="386"/>
            <ac:picMk id="3" creationId="{AC9DE353-6D31-F6F3-CD2B-702E459D1383}"/>
          </ac:picMkLst>
        </pc:picChg>
        <pc:picChg chg="add mod">
          <ac:chgData name="Michael Pan" userId="0ee21308d1ee2822" providerId="LiveId" clId="{97B640BD-08C2-45F3-8A50-6A6F7792A173}" dt="2024-05-09T03:27:11.746" v="1073" actId="27614"/>
          <ac:picMkLst>
            <pc:docMk/>
            <pc:sldMk cId="3576073651" sldId="386"/>
            <ac:picMk id="4" creationId="{3667623B-7C3B-0E23-F3C1-0B86A2F40902}"/>
          </ac:picMkLst>
        </pc:picChg>
        <pc:cxnChg chg="del">
          <ac:chgData name="Michael Pan" userId="0ee21308d1ee2822" providerId="LiveId" clId="{97B640BD-08C2-45F3-8A50-6A6F7792A173}" dt="2024-05-09T03:25:13.770" v="985"/>
          <ac:cxnSpMkLst>
            <pc:docMk/>
            <pc:sldMk cId="3576073651" sldId="386"/>
            <ac:cxnSpMk id="12" creationId="{7E1D4427-852B-4B37-8E76-0E9F1810BA2A}"/>
          </ac:cxnSpMkLst>
        </pc:cxnChg>
        <pc:cxnChg chg="add">
          <ac:chgData name="Michael Pan" userId="0ee21308d1ee2822" providerId="LiveId" clId="{97B640BD-08C2-45F3-8A50-6A6F7792A173}" dt="2024-05-09T03:27:10.633" v="1072" actId="26606"/>
          <ac:cxnSpMkLst>
            <pc:docMk/>
            <pc:sldMk cId="3576073651" sldId="386"/>
            <ac:cxnSpMk id="13" creationId="{7E1D4427-852B-4B37-8E76-0E9F1810BA2A}"/>
          </ac:cxnSpMkLst>
        </pc:cxnChg>
        <pc:cxnChg chg="del">
          <ac:chgData name="Michael Pan" userId="0ee21308d1ee2822" providerId="LiveId" clId="{97B640BD-08C2-45F3-8A50-6A6F7792A173}" dt="2024-05-09T03:25:13.770" v="985"/>
          <ac:cxnSpMkLst>
            <pc:docMk/>
            <pc:sldMk cId="3576073651" sldId="386"/>
            <ac:cxnSpMk id="16" creationId="{5C6A2BAE-B461-4B55-8E1F-0722ABDD1393}"/>
          </ac:cxnSpMkLst>
        </pc:cxnChg>
        <pc:cxnChg chg="add">
          <ac:chgData name="Michael Pan" userId="0ee21308d1ee2822" providerId="LiveId" clId="{97B640BD-08C2-45F3-8A50-6A6F7792A173}" dt="2024-05-09T03:27:10.633" v="1072" actId="26606"/>
          <ac:cxnSpMkLst>
            <pc:docMk/>
            <pc:sldMk cId="3576073651" sldId="386"/>
            <ac:cxnSpMk id="17" creationId="{5C6A2BAE-B461-4B55-8E1F-0722ABDD1393}"/>
          </ac:cxnSpMkLst>
        </pc:cxnChg>
      </pc:sldChg>
      <pc:sldChg chg="modSp add mod">
        <pc:chgData name="Michael Pan" userId="0ee21308d1ee2822" providerId="LiveId" clId="{97B640BD-08C2-45F3-8A50-6A6F7792A173}" dt="2024-05-09T03:27:25.965" v="1118" actId="20577"/>
        <pc:sldMkLst>
          <pc:docMk/>
          <pc:sldMk cId="2864893555" sldId="387"/>
        </pc:sldMkLst>
        <pc:spChg chg="mod">
          <ac:chgData name="Michael Pan" userId="0ee21308d1ee2822" providerId="LiveId" clId="{97B640BD-08C2-45F3-8A50-6A6F7792A173}" dt="2024-05-09T03:27:25.965" v="1118" actId="20577"/>
          <ac:spMkLst>
            <pc:docMk/>
            <pc:sldMk cId="2864893555" sldId="387"/>
            <ac:spMk id="3" creationId="{5404B80A-3E84-A06D-4D59-A21186209B4A}"/>
          </ac:spMkLst>
        </pc:spChg>
      </pc:sldChg>
      <pc:sldChg chg="addSp delSp modSp add mod setBg delDesignElem">
        <pc:chgData name="Michael Pan" userId="0ee21308d1ee2822" providerId="LiveId" clId="{97B640BD-08C2-45F3-8A50-6A6F7792A173}" dt="2024-05-09T03:27:57.361" v="1123" actId="962"/>
        <pc:sldMkLst>
          <pc:docMk/>
          <pc:sldMk cId="2908987235" sldId="388"/>
        </pc:sldMkLst>
        <pc:spChg chg="mod">
          <ac:chgData name="Michael Pan" userId="0ee21308d1ee2822" providerId="LiveId" clId="{97B640BD-08C2-45F3-8A50-6A6F7792A173}" dt="2024-05-09T03:27:56.522" v="1121" actId="26606"/>
          <ac:spMkLst>
            <pc:docMk/>
            <pc:sldMk cId="2908987235" sldId="388"/>
            <ac:spMk id="2" creationId="{F9292FE0-6BFC-F09A-B882-9540EDA91DBA}"/>
          </ac:spMkLst>
        </pc:spChg>
        <pc:spChg chg="add">
          <ac:chgData name="Michael Pan" userId="0ee21308d1ee2822" providerId="LiveId" clId="{97B640BD-08C2-45F3-8A50-6A6F7792A173}" dt="2024-05-09T03:27:56.522" v="1121" actId="26606"/>
          <ac:spMkLst>
            <pc:docMk/>
            <pc:sldMk cId="2908987235" sldId="388"/>
            <ac:spMk id="9" creationId="{4E4490D0-3672-446A-AC12-B4830333BDDD}"/>
          </ac:spMkLst>
        </pc:spChg>
        <pc:spChg chg="del">
          <ac:chgData name="Michael Pan" userId="0ee21308d1ee2822" providerId="LiveId" clId="{97B640BD-08C2-45F3-8A50-6A6F7792A173}" dt="2024-05-09T03:25:13.770" v="985"/>
          <ac:spMkLst>
            <pc:docMk/>
            <pc:sldMk cId="2908987235" sldId="388"/>
            <ac:spMk id="10" creationId="{4E4490D0-3672-446A-AC12-B4830333BDDD}"/>
          </ac:spMkLst>
        </pc:spChg>
        <pc:spChg chg="add">
          <ac:chgData name="Michael Pan" userId="0ee21308d1ee2822" providerId="LiveId" clId="{97B640BD-08C2-45F3-8A50-6A6F7792A173}" dt="2024-05-09T03:27:56.522" v="1121" actId="26606"/>
          <ac:spMkLst>
            <pc:docMk/>
            <pc:sldMk cId="2908987235" sldId="388"/>
            <ac:spMk id="11" creationId="{39CB82C2-DF65-4EC1-8280-F201D50F570B}"/>
          </ac:spMkLst>
        </pc:spChg>
        <pc:spChg chg="del">
          <ac:chgData name="Michael Pan" userId="0ee21308d1ee2822" providerId="LiveId" clId="{97B640BD-08C2-45F3-8A50-6A6F7792A173}" dt="2024-05-09T03:25:13.770" v="985"/>
          <ac:spMkLst>
            <pc:docMk/>
            <pc:sldMk cId="2908987235" sldId="388"/>
            <ac:spMk id="12" creationId="{39CB82C2-DF65-4EC1-8280-F201D50F570B}"/>
          </ac:spMkLst>
        </pc:spChg>
        <pc:spChg chg="add">
          <ac:chgData name="Michael Pan" userId="0ee21308d1ee2822" providerId="LiveId" clId="{97B640BD-08C2-45F3-8A50-6A6F7792A173}" dt="2024-05-09T03:27:56.522" v="1121" actId="26606"/>
          <ac:spMkLst>
            <pc:docMk/>
            <pc:sldMk cId="2908987235" sldId="388"/>
            <ac:spMk id="15" creationId="{9971ECC5-51D9-4E70-89C1-3DCF3A3725B1}"/>
          </ac:spMkLst>
        </pc:spChg>
        <pc:spChg chg="del">
          <ac:chgData name="Michael Pan" userId="0ee21308d1ee2822" providerId="LiveId" clId="{97B640BD-08C2-45F3-8A50-6A6F7792A173}" dt="2024-05-09T03:25:13.770" v="985"/>
          <ac:spMkLst>
            <pc:docMk/>
            <pc:sldMk cId="2908987235" sldId="388"/>
            <ac:spMk id="16" creationId="{C4AAA502-5435-489E-9538-3A40E6C71461}"/>
          </ac:spMkLst>
        </pc:spChg>
        <pc:spChg chg="add">
          <ac:chgData name="Michael Pan" userId="0ee21308d1ee2822" providerId="LiveId" clId="{97B640BD-08C2-45F3-8A50-6A6F7792A173}" dt="2024-05-09T03:27:56.522" v="1121" actId="26606"/>
          <ac:spMkLst>
            <pc:docMk/>
            <pc:sldMk cId="2908987235" sldId="388"/>
            <ac:spMk id="19" creationId="{7E11F890-74C3-40C9-9A8B-A80E38704358}"/>
          </ac:spMkLst>
        </pc:spChg>
        <pc:spChg chg="del">
          <ac:chgData name="Michael Pan" userId="0ee21308d1ee2822" providerId="LiveId" clId="{97B640BD-08C2-45F3-8A50-6A6F7792A173}" dt="2024-05-09T03:25:13.770" v="985"/>
          <ac:spMkLst>
            <pc:docMk/>
            <pc:sldMk cId="2908987235" sldId="388"/>
            <ac:spMk id="20" creationId="{DE42378B-2E28-4810-8421-7A473A40E376}"/>
          </ac:spMkLst>
        </pc:spChg>
        <pc:spChg chg="add">
          <ac:chgData name="Michael Pan" userId="0ee21308d1ee2822" providerId="LiveId" clId="{97B640BD-08C2-45F3-8A50-6A6F7792A173}" dt="2024-05-09T03:27:56.522" v="1121" actId="26606"/>
          <ac:spMkLst>
            <pc:docMk/>
            <pc:sldMk cId="2908987235" sldId="388"/>
            <ac:spMk id="21" creationId="{27874070-078A-470B-9C8C-BD1BCB55A005}"/>
          </ac:spMkLst>
        </pc:spChg>
        <pc:spChg chg="del">
          <ac:chgData name="Michael Pan" userId="0ee21308d1ee2822" providerId="LiveId" clId="{97B640BD-08C2-45F3-8A50-6A6F7792A173}" dt="2024-05-09T03:25:13.770" v="985"/>
          <ac:spMkLst>
            <pc:docMk/>
            <pc:sldMk cId="2908987235" sldId="388"/>
            <ac:spMk id="22" creationId="{0D91DD17-237F-4811-BC0E-128EB1BD7CFE}"/>
          </ac:spMkLst>
        </pc:spChg>
        <pc:picChg chg="add mod">
          <ac:chgData name="Michael Pan" userId="0ee21308d1ee2822" providerId="LiveId" clId="{97B640BD-08C2-45F3-8A50-6A6F7792A173}" dt="2024-05-09T03:27:57.361" v="1123" actId="962"/>
          <ac:picMkLst>
            <pc:docMk/>
            <pc:sldMk cId="2908987235" sldId="388"/>
            <ac:picMk id="4" creationId="{2C27C9A4-9E30-F0AB-398D-8C3752DDCAB3}"/>
          </ac:picMkLst>
        </pc:picChg>
        <pc:picChg chg="del">
          <ac:chgData name="Michael Pan" userId="0ee21308d1ee2822" providerId="LiveId" clId="{97B640BD-08C2-45F3-8A50-6A6F7792A173}" dt="2024-05-09T03:27:54.724" v="1119" actId="478"/>
          <ac:picMkLst>
            <pc:docMk/>
            <pc:sldMk cId="2908987235" sldId="388"/>
            <ac:picMk id="5" creationId="{4F8DE029-4AC7-7E50-39B4-8F402DEAEE6D}"/>
          </ac:picMkLst>
        </pc:picChg>
        <pc:cxnChg chg="add">
          <ac:chgData name="Michael Pan" userId="0ee21308d1ee2822" providerId="LiveId" clId="{97B640BD-08C2-45F3-8A50-6A6F7792A173}" dt="2024-05-09T03:27:56.522" v="1121" actId="26606"/>
          <ac:cxnSpMkLst>
            <pc:docMk/>
            <pc:sldMk cId="2908987235" sldId="388"/>
            <ac:cxnSpMk id="13" creationId="{7E1D4427-852B-4B37-8E76-0E9F1810BA2A}"/>
          </ac:cxnSpMkLst>
        </pc:cxnChg>
        <pc:cxnChg chg="del">
          <ac:chgData name="Michael Pan" userId="0ee21308d1ee2822" providerId="LiveId" clId="{97B640BD-08C2-45F3-8A50-6A6F7792A173}" dt="2024-05-09T03:25:13.770" v="985"/>
          <ac:cxnSpMkLst>
            <pc:docMk/>
            <pc:sldMk cId="2908987235" sldId="388"/>
            <ac:cxnSpMk id="14" creationId="{7E1D4427-852B-4B37-8E76-0E9F1810BA2A}"/>
          </ac:cxnSpMkLst>
        </pc:cxnChg>
        <pc:cxnChg chg="add">
          <ac:chgData name="Michael Pan" userId="0ee21308d1ee2822" providerId="LiveId" clId="{97B640BD-08C2-45F3-8A50-6A6F7792A173}" dt="2024-05-09T03:27:56.522" v="1121" actId="26606"/>
          <ac:cxnSpMkLst>
            <pc:docMk/>
            <pc:sldMk cId="2908987235" sldId="388"/>
            <ac:cxnSpMk id="17" creationId="{432529AB-8F99-47FB-91B5-93565E543B50}"/>
          </ac:cxnSpMkLst>
        </pc:cxnChg>
        <pc:cxnChg chg="del">
          <ac:chgData name="Michael Pan" userId="0ee21308d1ee2822" providerId="LiveId" clId="{97B640BD-08C2-45F3-8A50-6A6F7792A173}" dt="2024-05-09T03:25:13.770" v="985"/>
          <ac:cxnSpMkLst>
            <pc:docMk/>
            <pc:sldMk cId="2908987235" sldId="388"/>
            <ac:cxnSpMk id="18" creationId="{C9AC0290-4702-4519-B0F4-C2A46880997B}"/>
          </ac:cxnSpMkLst>
        </pc:cxnChg>
      </pc:sldChg>
      <pc:sldChg chg="addSp delSp modSp add mod setBg delDesignElem">
        <pc:chgData name="Michael Pan" userId="0ee21308d1ee2822" providerId="LiveId" clId="{97B640BD-08C2-45F3-8A50-6A6F7792A173}" dt="2024-05-09T03:49:18.313" v="1609" actId="27614"/>
        <pc:sldMkLst>
          <pc:docMk/>
          <pc:sldMk cId="1259735680" sldId="389"/>
        </pc:sldMkLst>
        <pc:spChg chg="mod">
          <ac:chgData name="Michael Pan" userId="0ee21308d1ee2822" providerId="LiveId" clId="{97B640BD-08C2-45F3-8A50-6A6F7792A173}" dt="2024-05-09T03:28:05.657" v="1127" actId="26606"/>
          <ac:spMkLst>
            <pc:docMk/>
            <pc:sldMk cId="1259735680" sldId="389"/>
            <ac:spMk id="2" creationId="{AC543C90-DA98-332C-1E45-B2FD6BCD0AF8}"/>
          </ac:spMkLst>
        </pc:spChg>
        <pc:spChg chg="add del">
          <ac:chgData name="Michael Pan" userId="0ee21308d1ee2822" providerId="LiveId" clId="{97B640BD-08C2-45F3-8A50-6A6F7792A173}" dt="2024-05-09T03:28:05.657" v="1127" actId="26606"/>
          <ac:spMkLst>
            <pc:docMk/>
            <pc:sldMk cId="1259735680" sldId="389"/>
            <ac:spMk id="8" creationId="{4E4490D0-3672-446A-AC12-B4830333BDDD}"/>
          </ac:spMkLst>
        </pc:spChg>
        <pc:spChg chg="add del">
          <ac:chgData name="Michael Pan" userId="0ee21308d1ee2822" providerId="LiveId" clId="{97B640BD-08C2-45F3-8A50-6A6F7792A173}" dt="2024-05-09T03:28:05.657" v="1127" actId="26606"/>
          <ac:spMkLst>
            <pc:docMk/>
            <pc:sldMk cId="1259735680" sldId="389"/>
            <ac:spMk id="10" creationId="{39CB82C2-DF65-4EC1-8280-F201D50F570B}"/>
          </ac:spMkLst>
        </pc:spChg>
        <pc:spChg chg="add del">
          <ac:chgData name="Michael Pan" userId="0ee21308d1ee2822" providerId="LiveId" clId="{97B640BD-08C2-45F3-8A50-6A6F7792A173}" dt="2024-05-09T03:28:05.657" v="1127" actId="26606"/>
          <ac:spMkLst>
            <pc:docMk/>
            <pc:sldMk cId="1259735680" sldId="389"/>
            <ac:spMk id="14" creationId="{9971ECC5-51D9-4E70-89C1-3DCF3A3725B1}"/>
          </ac:spMkLst>
        </pc:spChg>
        <pc:spChg chg="add del">
          <ac:chgData name="Michael Pan" userId="0ee21308d1ee2822" providerId="LiveId" clId="{97B640BD-08C2-45F3-8A50-6A6F7792A173}" dt="2024-05-09T03:28:05.657" v="1127" actId="26606"/>
          <ac:spMkLst>
            <pc:docMk/>
            <pc:sldMk cId="1259735680" sldId="389"/>
            <ac:spMk id="18" creationId="{7E11F890-74C3-40C9-9A8B-A80E38704358}"/>
          </ac:spMkLst>
        </pc:spChg>
        <pc:spChg chg="add del">
          <ac:chgData name="Michael Pan" userId="0ee21308d1ee2822" providerId="LiveId" clId="{97B640BD-08C2-45F3-8A50-6A6F7792A173}" dt="2024-05-09T03:28:05.657" v="1127" actId="26606"/>
          <ac:spMkLst>
            <pc:docMk/>
            <pc:sldMk cId="1259735680" sldId="389"/>
            <ac:spMk id="20" creationId="{27874070-078A-470B-9C8C-BD1BCB55A005}"/>
          </ac:spMkLst>
        </pc:spChg>
        <pc:spChg chg="add del">
          <ac:chgData name="Michael Pan" userId="0ee21308d1ee2822" providerId="LiveId" clId="{97B640BD-08C2-45F3-8A50-6A6F7792A173}" dt="2024-05-09T03:49:17.142" v="1608" actId="26606"/>
          <ac:spMkLst>
            <pc:docMk/>
            <pc:sldMk cId="1259735680" sldId="389"/>
            <ac:spMk id="22" creationId="{4E4490D0-3672-446A-AC12-B4830333BDDD}"/>
          </ac:spMkLst>
        </pc:spChg>
        <pc:spChg chg="del">
          <ac:chgData name="Michael Pan" userId="0ee21308d1ee2822" providerId="LiveId" clId="{97B640BD-08C2-45F3-8A50-6A6F7792A173}" dt="2024-05-09T03:25:13.770" v="985"/>
          <ac:spMkLst>
            <pc:docMk/>
            <pc:sldMk cId="1259735680" sldId="389"/>
            <ac:spMk id="23" creationId="{4E4490D0-3672-446A-AC12-B4830333BDDD}"/>
          </ac:spMkLst>
        </pc:spChg>
        <pc:spChg chg="del">
          <ac:chgData name="Michael Pan" userId="0ee21308d1ee2822" providerId="LiveId" clId="{97B640BD-08C2-45F3-8A50-6A6F7792A173}" dt="2024-05-09T03:25:13.770" v="985"/>
          <ac:spMkLst>
            <pc:docMk/>
            <pc:sldMk cId="1259735680" sldId="389"/>
            <ac:spMk id="24" creationId="{39CB82C2-DF65-4EC1-8280-F201D50F570B}"/>
          </ac:spMkLst>
        </pc:spChg>
        <pc:spChg chg="del">
          <ac:chgData name="Michael Pan" userId="0ee21308d1ee2822" providerId="LiveId" clId="{97B640BD-08C2-45F3-8A50-6A6F7792A173}" dt="2024-05-09T03:25:13.770" v="985"/>
          <ac:spMkLst>
            <pc:docMk/>
            <pc:sldMk cId="1259735680" sldId="389"/>
            <ac:spMk id="26" creationId="{FA4CD5CB-D209-4D70-8CA4-629731C59219}"/>
          </ac:spMkLst>
        </pc:spChg>
        <pc:spChg chg="del">
          <ac:chgData name="Michael Pan" userId="0ee21308d1ee2822" providerId="LiveId" clId="{97B640BD-08C2-45F3-8A50-6A6F7792A173}" dt="2024-05-09T03:25:13.770" v="985"/>
          <ac:spMkLst>
            <pc:docMk/>
            <pc:sldMk cId="1259735680" sldId="389"/>
            <ac:spMk id="28" creationId="{B4C27B90-DF2B-4D00-BA07-18ED774CD2F1}"/>
          </ac:spMkLst>
        </pc:spChg>
        <pc:spChg chg="del">
          <ac:chgData name="Michael Pan" userId="0ee21308d1ee2822" providerId="LiveId" clId="{97B640BD-08C2-45F3-8A50-6A6F7792A173}" dt="2024-05-09T03:25:13.770" v="985"/>
          <ac:spMkLst>
            <pc:docMk/>
            <pc:sldMk cId="1259735680" sldId="389"/>
            <ac:spMk id="29" creationId="{593ACC25-C262-417A-8AA9-0641C772BDB6}"/>
          </ac:spMkLst>
        </pc:spChg>
        <pc:spChg chg="add del">
          <ac:chgData name="Michael Pan" userId="0ee21308d1ee2822" providerId="LiveId" clId="{97B640BD-08C2-45F3-8A50-6A6F7792A173}" dt="2024-05-09T03:49:17.142" v="1608" actId="26606"/>
          <ac:spMkLst>
            <pc:docMk/>
            <pc:sldMk cId="1259735680" sldId="389"/>
            <ac:spMk id="30" creationId="{39CB82C2-DF65-4EC1-8280-F201D50F570B}"/>
          </ac:spMkLst>
        </pc:spChg>
        <pc:spChg chg="add del">
          <ac:chgData name="Michael Pan" userId="0ee21308d1ee2822" providerId="LiveId" clId="{97B640BD-08C2-45F3-8A50-6A6F7792A173}" dt="2024-05-09T03:49:17.142" v="1608" actId="26606"/>
          <ac:spMkLst>
            <pc:docMk/>
            <pc:sldMk cId="1259735680" sldId="389"/>
            <ac:spMk id="32" creationId="{FA4CD5CB-D209-4D70-8CA4-629731C59219}"/>
          </ac:spMkLst>
        </pc:spChg>
        <pc:spChg chg="add del">
          <ac:chgData name="Michael Pan" userId="0ee21308d1ee2822" providerId="LiveId" clId="{97B640BD-08C2-45F3-8A50-6A6F7792A173}" dt="2024-05-09T03:49:17.142" v="1608" actId="26606"/>
          <ac:spMkLst>
            <pc:docMk/>
            <pc:sldMk cId="1259735680" sldId="389"/>
            <ac:spMk id="34" creationId="{B4C27B90-DF2B-4D00-BA07-18ED774CD2F1}"/>
          </ac:spMkLst>
        </pc:spChg>
        <pc:spChg chg="add del">
          <ac:chgData name="Michael Pan" userId="0ee21308d1ee2822" providerId="LiveId" clId="{97B640BD-08C2-45F3-8A50-6A6F7792A173}" dt="2024-05-09T03:49:17.142" v="1608" actId="26606"/>
          <ac:spMkLst>
            <pc:docMk/>
            <pc:sldMk cId="1259735680" sldId="389"/>
            <ac:spMk id="35" creationId="{593ACC25-C262-417A-8AA9-0641C772BDB6}"/>
          </ac:spMkLst>
        </pc:spChg>
        <pc:spChg chg="add">
          <ac:chgData name="Michael Pan" userId="0ee21308d1ee2822" providerId="LiveId" clId="{97B640BD-08C2-45F3-8A50-6A6F7792A173}" dt="2024-05-09T03:49:17.142" v="1608" actId="26606"/>
          <ac:spMkLst>
            <pc:docMk/>
            <pc:sldMk cId="1259735680" sldId="389"/>
            <ac:spMk id="40" creationId="{4E4490D0-3672-446A-AC12-B4830333BDDD}"/>
          </ac:spMkLst>
        </pc:spChg>
        <pc:spChg chg="add">
          <ac:chgData name="Michael Pan" userId="0ee21308d1ee2822" providerId="LiveId" clId="{97B640BD-08C2-45F3-8A50-6A6F7792A173}" dt="2024-05-09T03:49:17.142" v="1608" actId="26606"/>
          <ac:spMkLst>
            <pc:docMk/>
            <pc:sldMk cId="1259735680" sldId="389"/>
            <ac:spMk id="42" creationId="{39CB82C2-DF65-4EC1-8280-F201D50F570B}"/>
          </ac:spMkLst>
        </pc:spChg>
        <pc:spChg chg="add">
          <ac:chgData name="Michael Pan" userId="0ee21308d1ee2822" providerId="LiveId" clId="{97B640BD-08C2-45F3-8A50-6A6F7792A173}" dt="2024-05-09T03:49:17.142" v="1608" actId="26606"/>
          <ac:spMkLst>
            <pc:docMk/>
            <pc:sldMk cId="1259735680" sldId="389"/>
            <ac:spMk id="46" creationId="{FA4CD5CB-D209-4D70-8CA4-629731C59219}"/>
          </ac:spMkLst>
        </pc:spChg>
        <pc:spChg chg="add">
          <ac:chgData name="Michael Pan" userId="0ee21308d1ee2822" providerId="LiveId" clId="{97B640BD-08C2-45F3-8A50-6A6F7792A173}" dt="2024-05-09T03:49:17.142" v="1608" actId="26606"/>
          <ac:spMkLst>
            <pc:docMk/>
            <pc:sldMk cId="1259735680" sldId="389"/>
            <ac:spMk id="50" creationId="{B4C27B90-DF2B-4D00-BA07-18ED774CD2F1}"/>
          </ac:spMkLst>
        </pc:spChg>
        <pc:spChg chg="add">
          <ac:chgData name="Michael Pan" userId="0ee21308d1ee2822" providerId="LiveId" clId="{97B640BD-08C2-45F3-8A50-6A6F7792A173}" dt="2024-05-09T03:49:17.142" v="1608" actId="26606"/>
          <ac:spMkLst>
            <pc:docMk/>
            <pc:sldMk cId="1259735680" sldId="389"/>
            <ac:spMk id="52" creationId="{593ACC25-C262-417A-8AA9-0641C772BDB6}"/>
          </ac:spMkLst>
        </pc:spChg>
        <pc:picChg chg="add del mod">
          <ac:chgData name="Michael Pan" userId="0ee21308d1ee2822" providerId="LiveId" clId="{97B640BD-08C2-45F3-8A50-6A6F7792A173}" dt="2024-05-09T03:48:51.562" v="1606" actId="478"/>
          <ac:picMkLst>
            <pc:docMk/>
            <pc:sldMk cId="1259735680" sldId="389"/>
            <ac:picMk id="3" creationId="{FBC5C520-66C7-751C-8F7D-CE0B25C508E7}"/>
          </ac:picMkLst>
        </pc:picChg>
        <pc:picChg chg="del">
          <ac:chgData name="Michael Pan" userId="0ee21308d1ee2822" providerId="LiveId" clId="{97B640BD-08C2-45F3-8A50-6A6F7792A173}" dt="2024-05-09T03:27:59.828" v="1124" actId="478"/>
          <ac:picMkLst>
            <pc:docMk/>
            <pc:sldMk cId="1259735680" sldId="389"/>
            <ac:picMk id="4" creationId="{585F4C4C-6044-CB15-625A-92CDF92CD58C}"/>
          </ac:picMkLst>
        </pc:picChg>
        <pc:picChg chg="add mod">
          <ac:chgData name="Michael Pan" userId="0ee21308d1ee2822" providerId="LiveId" clId="{97B640BD-08C2-45F3-8A50-6A6F7792A173}" dt="2024-05-09T03:49:18.313" v="1609" actId="27614"/>
          <ac:picMkLst>
            <pc:docMk/>
            <pc:sldMk cId="1259735680" sldId="389"/>
            <ac:picMk id="5" creationId="{DB61CBFD-037A-D411-EF5D-247481E650C5}"/>
          </ac:picMkLst>
        </pc:picChg>
        <pc:cxnChg chg="add del">
          <ac:chgData name="Michael Pan" userId="0ee21308d1ee2822" providerId="LiveId" clId="{97B640BD-08C2-45F3-8A50-6A6F7792A173}" dt="2024-05-09T03:28:05.657" v="1127" actId="26606"/>
          <ac:cxnSpMkLst>
            <pc:docMk/>
            <pc:sldMk cId="1259735680" sldId="389"/>
            <ac:cxnSpMk id="12" creationId="{7E1D4427-852B-4B37-8E76-0E9F1810BA2A}"/>
          </ac:cxnSpMkLst>
        </pc:cxnChg>
        <pc:cxnChg chg="add del">
          <ac:chgData name="Michael Pan" userId="0ee21308d1ee2822" providerId="LiveId" clId="{97B640BD-08C2-45F3-8A50-6A6F7792A173}" dt="2024-05-09T03:28:05.657" v="1127" actId="26606"/>
          <ac:cxnSpMkLst>
            <pc:docMk/>
            <pc:sldMk cId="1259735680" sldId="389"/>
            <ac:cxnSpMk id="16" creationId="{432529AB-8F99-47FB-91B5-93565E543B50}"/>
          </ac:cxnSpMkLst>
        </pc:cxnChg>
        <pc:cxnChg chg="del">
          <ac:chgData name="Michael Pan" userId="0ee21308d1ee2822" providerId="LiveId" clId="{97B640BD-08C2-45F3-8A50-6A6F7792A173}" dt="2024-05-09T03:25:13.770" v="985"/>
          <ac:cxnSpMkLst>
            <pc:docMk/>
            <pc:sldMk cId="1259735680" sldId="389"/>
            <ac:cxnSpMk id="25" creationId="{7E1D4427-852B-4B37-8E76-0E9F1810BA2A}"/>
          </ac:cxnSpMkLst>
        </pc:cxnChg>
        <pc:cxnChg chg="del">
          <ac:chgData name="Michael Pan" userId="0ee21308d1ee2822" providerId="LiveId" clId="{97B640BD-08C2-45F3-8A50-6A6F7792A173}" dt="2024-05-09T03:25:13.770" v="985"/>
          <ac:cxnSpMkLst>
            <pc:docMk/>
            <pc:sldMk cId="1259735680" sldId="389"/>
            <ac:cxnSpMk id="27" creationId="{5C6A2BAE-B461-4B55-8E1F-0722ABDD1393}"/>
          </ac:cxnSpMkLst>
        </pc:cxnChg>
        <pc:cxnChg chg="add del">
          <ac:chgData name="Michael Pan" userId="0ee21308d1ee2822" providerId="LiveId" clId="{97B640BD-08C2-45F3-8A50-6A6F7792A173}" dt="2024-05-09T03:49:17.142" v="1608" actId="26606"/>
          <ac:cxnSpMkLst>
            <pc:docMk/>
            <pc:sldMk cId="1259735680" sldId="389"/>
            <ac:cxnSpMk id="31" creationId="{7E1D4427-852B-4B37-8E76-0E9F1810BA2A}"/>
          </ac:cxnSpMkLst>
        </pc:cxnChg>
        <pc:cxnChg chg="add del">
          <ac:chgData name="Michael Pan" userId="0ee21308d1ee2822" providerId="LiveId" clId="{97B640BD-08C2-45F3-8A50-6A6F7792A173}" dt="2024-05-09T03:49:17.142" v="1608" actId="26606"/>
          <ac:cxnSpMkLst>
            <pc:docMk/>
            <pc:sldMk cId="1259735680" sldId="389"/>
            <ac:cxnSpMk id="33" creationId="{5C6A2BAE-B461-4B55-8E1F-0722ABDD1393}"/>
          </ac:cxnSpMkLst>
        </pc:cxnChg>
        <pc:cxnChg chg="add">
          <ac:chgData name="Michael Pan" userId="0ee21308d1ee2822" providerId="LiveId" clId="{97B640BD-08C2-45F3-8A50-6A6F7792A173}" dt="2024-05-09T03:49:17.142" v="1608" actId="26606"/>
          <ac:cxnSpMkLst>
            <pc:docMk/>
            <pc:sldMk cId="1259735680" sldId="389"/>
            <ac:cxnSpMk id="44" creationId="{7E1D4427-852B-4B37-8E76-0E9F1810BA2A}"/>
          </ac:cxnSpMkLst>
        </pc:cxnChg>
        <pc:cxnChg chg="add">
          <ac:chgData name="Michael Pan" userId="0ee21308d1ee2822" providerId="LiveId" clId="{97B640BD-08C2-45F3-8A50-6A6F7792A173}" dt="2024-05-09T03:49:17.142" v="1608" actId="26606"/>
          <ac:cxnSpMkLst>
            <pc:docMk/>
            <pc:sldMk cId="1259735680" sldId="389"/>
            <ac:cxnSpMk id="48" creationId="{5C6A2BAE-B461-4B55-8E1F-0722ABDD1393}"/>
          </ac:cxnSpMkLst>
        </pc:cxnChg>
      </pc:sldChg>
      <pc:sldChg chg="modSp add mod">
        <pc:chgData name="Michael Pan" userId="0ee21308d1ee2822" providerId="LiveId" clId="{97B640BD-08C2-45F3-8A50-6A6F7792A173}" dt="2024-05-09T03:29:09.831" v="1156" actId="20577"/>
        <pc:sldMkLst>
          <pc:docMk/>
          <pc:sldMk cId="4109984903" sldId="390"/>
        </pc:sldMkLst>
        <pc:spChg chg="mod">
          <ac:chgData name="Michael Pan" userId="0ee21308d1ee2822" providerId="LiveId" clId="{97B640BD-08C2-45F3-8A50-6A6F7792A173}" dt="2024-05-09T03:29:09.831" v="1156" actId="20577"/>
          <ac:spMkLst>
            <pc:docMk/>
            <pc:sldMk cId="4109984903" sldId="390"/>
            <ac:spMk id="2" creationId="{642123F2-6D12-FB64-BD32-980885DC4C91}"/>
          </ac:spMkLst>
        </pc:spChg>
      </pc:sldChg>
      <pc:sldChg chg="addSp delSp modSp add mod setBg delDesignElem">
        <pc:chgData name="Michael Pan" userId="0ee21308d1ee2822" providerId="LiveId" clId="{97B640BD-08C2-45F3-8A50-6A6F7792A173}" dt="2024-05-09T03:29:19.182" v="1161" actId="962"/>
        <pc:sldMkLst>
          <pc:docMk/>
          <pc:sldMk cId="350355150" sldId="391"/>
        </pc:sldMkLst>
        <pc:spChg chg="add">
          <ac:chgData name="Michael Pan" userId="0ee21308d1ee2822" providerId="LiveId" clId="{97B640BD-08C2-45F3-8A50-6A6F7792A173}" dt="2024-05-09T03:29:17.764" v="1159" actId="26606"/>
          <ac:spMkLst>
            <pc:docMk/>
            <pc:sldMk cId="350355150" sldId="391"/>
            <ac:spMk id="7" creationId="{C2579DAE-C141-48DB-810E-C070C300819E}"/>
          </ac:spMkLst>
        </pc:spChg>
        <pc:spChg chg="del">
          <ac:chgData name="Michael Pan" userId="0ee21308d1ee2822" providerId="LiveId" clId="{97B640BD-08C2-45F3-8A50-6A6F7792A173}" dt="2024-05-09T03:28:17.491" v="1135"/>
          <ac:spMkLst>
            <pc:docMk/>
            <pc:sldMk cId="350355150" sldId="391"/>
            <ac:spMk id="8" creationId="{C2579DAE-C141-48DB-810E-C070C300819E}"/>
          </ac:spMkLst>
        </pc:spChg>
        <pc:spChg chg="add">
          <ac:chgData name="Michael Pan" userId="0ee21308d1ee2822" providerId="LiveId" clId="{97B640BD-08C2-45F3-8A50-6A6F7792A173}" dt="2024-05-09T03:29:17.764" v="1159" actId="26606"/>
          <ac:spMkLst>
            <pc:docMk/>
            <pc:sldMk cId="350355150" sldId="391"/>
            <ac:spMk id="9" creationId="{02FD90C3-6350-4D5B-9738-6E94EDF30F74}"/>
          </ac:spMkLst>
        </pc:spChg>
        <pc:spChg chg="del">
          <ac:chgData name="Michael Pan" userId="0ee21308d1ee2822" providerId="LiveId" clId="{97B640BD-08C2-45F3-8A50-6A6F7792A173}" dt="2024-05-09T03:28:17.491" v="1135"/>
          <ac:spMkLst>
            <pc:docMk/>
            <pc:sldMk cId="350355150" sldId="391"/>
            <ac:spMk id="10" creationId="{02FD90C3-6350-4D5B-9738-6E94EDF30F74}"/>
          </ac:spMkLst>
        </pc:spChg>
        <pc:spChg chg="add">
          <ac:chgData name="Michael Pan" userId="0ee21308d1ee2822" providerId="LiveId" clId="{97B640BD-08C2-45F3-8A50-6A6F7792A173}" dt="2024-05-09T03:29:17.764" v="1159" actId="26606"/>
          <ac:spMkLst>
            <pc:docMk/>
            <pc:sldMk cId="350355150" sldId="391"/>
            <ac:spMk id="11" creationId="{41497DE5-0939-4D1D-9350-0C5E1B209C68}"/>
          </ac:spMkLst>
        </pc:spChg>
        <pc:spChg chg="del">
          <ac:chgData name="Michael Pan" userId="0ee21308d1ee2822" providerId="LiveId" clId="{97B640BD-08C2-45F3-8A50-6A6F7792A173}" dt="2024-05-09T03:28:17.491" v="1135"/>
          <ac:spMkLst>
            <pc:docMk/>
            <pc:sldMk cId="350355150" sldId="391"/>
            <ac:spMk id="12" creationId="{41497DE5-0939-4D1D-9350-0C5E1B209C68}"/>
          </ac:spMkLst>
        </pc:spChg>
        <pc:spChg chg="add">
          <ac:chgData name="Michael Pan" userId="0ee21308d1ee2822" providerId="LiveId" clId="{97B640BD-08C2-45F3-8A50-6A6F7792A173}" dt="2024-05-09T03:29:17.764" v="1159" actId="26606"/>
          <ac:spMkLst>
            <pc:docMk/>
            <pc:sldMk cId="350355150" sldId="391"/>
            <ac:spMk id="13" creationId="{5CCC70ED-6C63-4537-B7EB-51990D6C0A6F}"/>
          </ac:spMkLst>
        </pc:spChg>
        <pc:spChg chg="del">
          <ac:chgData name="Michael Pan" userId="0ee21308d1ee2822" providerId="LiveId" clId="{97B640BD-08C2-45F3-8A50-6A6F7792A173}" dt="2024-05-09T03:28:17.491" v="1135"/>
          <ac:spMkLst>
            <pc:docMk/>
            <pc:sldMk cId="350355150" sldId="391"/>
            <ac:spMk id="14" creationId="{5CCC70ED-6C63-4537-B7EB-51990D6C0A6F}"/>
          </ac:spMkLst>
        </pc:spChg>
        <pc:spChg chg="add">
          <ac:chgData name="Michael Pan" userId="0ee21308d1ee2822" providerId="LiveId" clId="{97B640BD-08C2-45F3-8A50-6A6F7792A173}" dt="2024-05-09T03:29:17.764" v="1159" actId="26606"/>
          <ac:spMkLst>
            <pc:docMk/>
            <pc:sldMk cId="350355150" sldId="391"/>
            <ac:spMk id="15" creationId="{B76E24C1-2968-40DC-A36E-F6B85F0F0752}"/>
          </ac:spMkLst>
        </pc:spChg>
        <pc:spChg chg="del">
          <ac:chgData name="Michael Pan" userId="0ee21308d1ee2822" providerId="LiveId" clId="{97B640BD-08C2-45F3-8A50-6A6F7792A173}" dt="2024-05-09T03:28:17.491" v="1135"/>
          <ac:spMkLst>
            <pc:docMk/>
            <pc:sldMk cId="350355150" sldId="391"/>
            <ac:spMk id="16" creationId="{B76E24C1-2968-40DC-A36E-F6B85F0F0752}"/>
          </ac:spMkLst>
        </pc:spChg>
        <pc:picChg chg="add mod">
          <ac:chgData name="Michael Pan" userId="0ee21308d1ee2822" providerId="LiveId" clId="{97B640BD-08C2-45F3-8A50-6A6F7792A173}" dt="2024-05-09T03:29:19.182" v="1161" actId="962"/>
          <ac:picMkLst>
            <pc:docMk/>
            <pc:sldMk cId="350355150" sldId="391"/>
            <ac:picMk id="2" creationId="{CE526CEE-2E17-9D24-858D-176EE224DE76}"/>
          </ac:picMkLst>
        </pc:picChg>
        <pc:picChg chg="del">
          <ac:chgData name="Michael Pan" userId="0ee21308d1ee2822" providerId="LiveId" clId="{97B640BD-08C2-45F3-8A50-6A6F7792A173}" dt="2024-05-09T03:29:12.995" v="1157" actId="478"/>
          <ac:picMkLst>
            <pc:docMk/>
            <pc:sldMk cId="350355150" sldId="391"/>
            <ac:picMk id="3" creationId="{06CB2D84-36D5-E121-A046-59AFB5B54A37}"/>
          </ac:picMkLst>
        </pc:picChg>
      </pc:sldChg>
      <pc:sldChg chg="addSp delSp modSp add mod">
        <pc:chgData name="Michael Pan" userId="0ee21308d1ee2822" providerId="LiveId" clId="{97B640BD-08C2-45F3-8A50-6A6F7792A173}" dt="2024-05-09T03:30:41.371" v="1166" actId="1076"/>
        <pc:sldMkLst>
          <pc:docMk/>
          <pc:sldMk cId="1939734807" sldId="392"/>
        </pc:sldMkLst>
        <pc:picChg chg="add mod">
          <ac:chgData name="Michael Pan" userId="0ee21308d1ee2822" providerId="LiveId" clId="{97B640BD-08C2-45F3-8A50-6A6F7792A173}" dt="2024-05-09T03:30:41.371" v="1166" actId="1076"/>
          <ac:picMkLst>
            <pc:docMk/>
            <pc:sldMk cId="1939734807" sldId="392"/>
            <ac:picMk id="4" creationId="{4FCD8D5D-6650-AEA9-861F-0DEBDEED06FE}"/>
          </ac:picMkLst>
        </pc:picChg>
        <pc:picChg chg="del">
          <ac:chgData name="Michael Pan" userId="0ee21308d1ee2822" providerId="LiveId" clId="{97B640BD-08C2-45F3-8A50-6A6F7792A173}" dt="2024-05-09T03:29:21.831" v="1162" actId="478"/>
          <ac:picMkLst>
            <pc:docMk/>
            <pc:sldMk cId="1939734807" sldId="392"/>
            <ac:picMk id="5" creationId="{CD6461E7-0BF7-AF71-8CDF-2EDE4DA87F07}"/>
          </ac:picMkLst>
        </pc:picChg>
      </pc:sldChg>
      <pc:sldChg chg="addSp delSp modSp add mod setBg delDesignElem">
        <pc:chgData name="Michael Pan" userId="0ee21308d1ee2822" providerId="LiveId" clId="{97B640BD-08C2-45F3-8A50-6A6F7792A173}" dt="2024-05-09T03:30:54.735" v="1169" actId="26606"/>
        <pc:sldMkLst>
          <pc:docMk/>
          <pc:sldMk cId="4199194561" sldId="393"/>
        </pc:sldMkLst>
        <pc:spChg chg="del">
          <ac:chgData name="Michael Pan" userId="0ee21308d1ee2822" providerId="LiveId" clId="{97B640BD-08C2-45F3-8A50-6A6F7792A173}" dt="2024-05-09T03:28:17.491" v="1135"/>
          <ac:spMkLst>
            <pc:docMk/>
            <pc:sldMk cId="4199194561" sldId="393"/>
            <ac:spMk id="8" creationId="{4E4490D0-3672-446A-AC12-B4830333BDDD}"/>
          </ac:spMkLst>
        </pc:spChg>
        <pc:spChg chg="add">
          <ac:chgData name="Michael Pan" userId="0ee21308d1ee2822" providerId="LiveId" clId="{97B640BD-08C2-45F3-8A50-6A6F7792A173}" dt="2024-05-09T03:30:54.735" v="1169" actId="26606"/>
          <ac:spMkLst>
            <pc:docMk/>
            <pc:sldMk cId="4199194561" sldId="393"/>
            <ac:spMk id="9" creationId="{4E4490D0-3672-446A-AC12-B4830333BDDD}"/>
          </ac:spMkLst>
        </pc:spChg>
        <pc:spChg chg="del">
          <ac:chgData name="Michael Pan" userId="0ee21308d1ee2822" providerId="LiveId" clId="{97B640BD-08C2-45F3-8A50-6A6F7792A173}" dt="2024-05-09T03:28:17.491" v="1135"/>
          <ac:spMkLst>
            <pc:docMk/>
            <pc:sldMk cId="4199194561" sldId="393"/>
            <ac:spMk id="10" creationId="{39CB82C2-DF65-4EC1-8280-F201D50F570B}"/>
          </ac:spMkLst>
        </pc:spChg>
        <pc:spChg chg="add">
          <ac:chgData name="Michael Pan" userId="0ee21308d1ee2822" providerId="LiveId" clId="{97B640BD-08C2-45F3-8A50-6A6F7792A173}" dt="2024-05-09T03:30:54.735" v="1169" actId="26606"/>
          <ac:spMkLst>
            <pc:docMk/>
            <pc:sldMk cId="4199194561" sldId="393"/>
            <ac:spMk id="11" creationId="{39CB82C2-DF65-4EC1-8280-F201D50F570B}"/>
          </ac:spMkLst>
        </pc:spChg>
        <pc:spChg chg="del">
          <ac:chgData name="Michael Pan" userId="0ee21308d1ee2822" providerId="LiveId" clId="{97B640BD-08C2-45F3-8A50-6A6F7792A173}" dt="2024-05-09T03:28:17.491" v="1135"/>
          <ac:spMkLst>
            <pc:docMk/>
            <pc:sldMk cId="4199194561" sldId="393"/>
            <ac:spMk id="14" creationId="{FA4CD5CB-D209-4D70-8CA4-629731C59219}"/>
          </ac:spMkLst>
        </pc:spChg>
        <pc:spChg chg="add">
          <ac:chgData name="Michael Pan" userId="0ee21308d1ee2822" providerId="LiveId" clId="{97B640BD-08C2-45F3-8A50-6A6F7792A173}" dt="2024-05-09T03:30:54.735" v="1169" actId="26606"/>
          <ac:spMkLst>
            <pc:docMk/>
            <pc:sldMk cId="4199194561" sldId="393"/>
            <ac:spMk id="15" creationId="{FA4CD5CB-D209-4D70-8CA4-629731C59219}"/>
          </ac:spMkLst>
        </pc:spChg>
        <pc:spChg chg="del">
          <ac:chgData name="Michael Pan" userId="0ee21308d1ee2822" providerId="LiveId" clId="{97B640BD-08C2-45F3-8A50-6A6F7792A173}" dt="2024-05-09T03:28:17.491" v="1135"/>
          <ac:spMkLst>
            <pc:docMk/>
            <pc:sldMk cId="4199194561" sldId="393"/>
            <ac:spMk id="18" creationId="{B4C27B90-DF2B-4D00-BA07-18ED774CD2F1}"/>
          </ac:spMkLst>
        </pc:spChg>
        <pc:spChg chg="add">
          <ac:chgData name="Michael Pan" userId="0ee21308d1ee2822" providerId="LiveId" clId="{97B640BD-08C2-45F3-8A50-6A6F7792A173}" dt="2024-05-09T03:30:54.735" v="1169" actId="26606"/>
          <ac:spMkLst>
            <pc:docMk/>
            <pc:sldMk cId="4199194561" sldId="393"/>
            <ac:spMk id="19" creationId="{B4C27B90-DF2B-4D00-BA07-18ED774CD2F1}"/>
          </ac:spMkLst>
        </pc:spChg>
        <pc:spChg chg="del">
          <ac:chgData name="Michael Pan" userId="0ee21308d1ee2822" providerId="LiveId" clId="{97B640BD-08C2-45F3-8A50-6A6F7792A173}" dt="2024-05-09T03:28:17.491" v="1135"/>
          <ac:spMkLst>
            <pc:docMk/>
            <pc:sldMk cId="4199194561" sldId="393"/>
            <ac:spMk id="20" creationId="{593ACC25-C262-417A-8AA9-0641C772BDB6}"/>
          </ac:spMkLst>
        </pc:spChg>
        <pc:spChg chg="add">
          <ac:chgData name="Michael Pan" userId="0ee21308d1ee2822" providerId="LiveId" clId="{97B640BD-08C2-45F3-8A50-6A6F7792A173}" dt="2024-05-09T03:30:54.735" v="1169" actId="26606"/>
          <ac:spMkLst>
            <pc:docMk/>
            <pc:sldMk cId="4199194561" sldId="393"/>
            <ac:spMk id="21" creationId="{593ACC25-C262-417A-8AA9-0641C772BDB6}"/>
          </ac:spMkLst>
        </pc:spChg>
        <pc:picChg chg="del">
          <ac:chgData name="Michael Pan" userId="0ee21308d1ee2822" providerId="LiveId" clId="{97B640BD-08C2-45F3-8A50-6A6F7792A173}" dt="2024-05-09T03:30:44.859" v="1167" actId="478"/>
          <ac:picMkLst>
            <pc:docMk/>
            <pc:sldMk cId="4199194561" sldId="393"/>
            <ac:picMk id="3" creationId="{8880C34F-2F0E-60F9-DCCF-260FAA53D30A}"/>
          </ac:picMkLst>
        </pc:picChg>
        <pc:picChg chg="add mod">
          <ac:chgData name="Michael Pan" userId="0ee21308d1ee2822" providerId="LiveId" clId="{97B640BD-08C2-45F3-8A50-6A6F7792A173}" dt="2024-05-09T03:30:54.735" v="1169" actId="26606"/>
          <ac:picMkLst>
            <pc:docMk/>
            <pc:sldMk cId="4199194561" sldId="393"/>
            <ac:picMk id="4" creationId="{14E03005-6B47-F740-7FC9-FAF5B83BB376}"/>
          </ac:picMkLst>
        </pc:picChg>
        <pc:cxnChg chg="del">
          <ac:chgData name="Michael Pan" userId="0ee21308d1ee2822" providerId="LiveId" clId="{97B640BD-08C2-45F3-8A50-6A6F7792A173}" dt="2024-05-09T03:28:17.491" v="1135"/>
          <ac:cxnSpMkLst>
            <pc:docMk/>
            <pc:sldMk cId="4199194561" sldId="393"/>
            <ac:cxnSpMk id="12" creationId="{7E1D4427-852B-4B37-8E76-0E9F1810BA2A}"/>
          </ac:cxnSpMkLst>
        </pc:cxnChg>
        <pc:cxnChg chg="add">
          <ac:chgData name="Michael Pan" userId="0ee21308d1ee2822" providerId="LiveId" clId="{97B640BD-08C2-45F3-8A50-6A6F7792A173}" dt="2024-05-09T03:30:54.735" v="1169" actId="26606"/>
          <ac:cxnSpMkLst>
            <pc:docMk/>
            <pc:sldMk cId="4199194561" sldId="393"/>
            <ac:cxnSpMk id="13" creationId="{7E1D4427-852B-4B37-8E76-0E9F1810BA2A}"/>
          </ac:cxnSpMkLst>
        </pc:cxnChg>
        <pc:cxnChg chg="del">
          <ac:chgData name="Michael Pan" userId="0ee21308d1ee2822" providerId="LiveId" clId="{97B640BD-08C2-45F3-8A50-6A6F7792A173}" dt="2024-05-09T03:28:17.491" v="1135"/>
          <ac:cxnSpMkLst>
            <pc:docMk/>
            <pc:sldMk cId="4199194561" sldId="393"/>
            <ac:cxnSpMk id="16" creationId="{5C6A2BAE-B461-4B55-8E1F-0722ABDD1393}"/>
          </ac:cxnSpMkLst>
        </pc:cxnChg>
        <pc:cxnChg chg="add">
          <ac:chgData name="Michael Pan" userId="0ee21308d1ee2822" providerId="LiveId" clId="{97B640BD-08C2-45F3-8A50-6A6F7792A173}" dt="2024-05-09T03:30:54.735" v="1169" actId="26606"/>
          <ac:cxnSpMkLst>
            <pc:docMk/>
            <pc:sldMk cId="4199194561" sldId="393"/>
            <ac:cxnSpMk id="17" creationId="{5C6A2BAE-B461-4B55-8E1F-0722ABDD1393}"/>
          </ac:cxnSpMkLst>
        </pc:cxnChg>
      </pc:sldChg>
      <pc:sldChg chg="addSp delSp modSp add mod setBg delDesignElem">
        <pc:chgData name="Michael Pan" userId="0ee21308d1ee2822" providerId="LiveId" clId="{97B640BD-08C2-45F3-8A50-6A6F7792A173}" dt="2024-05-09T03:31:04.751" v="1174" actId="962"/>
        <pc:sldMkLst>
          <pc:docMk/>
          <pc:sldMk cId="1029466573" sldId="394"/>
        </pc:sldMkLst>
        <pc:spChg chg="add">
          <ac:chgData name="Michael Pan" userId="0ee21308d1ee2822" providerId="LiveId" clId="{97B640BD-08C2-45F3-8A50-6A6F7792A173}" dt="2024-05-09T03:31:03.732" v="1172" actId="26606"/>
          <ac:spMkLst>
            <pc:docMk/>
            <pc:sldMk cId="1029466573" sldId="394"/>
            <ac:spMk id="8" creationId="{4E4490D0-3672-446A-AC12-B4830333BDDD}"/>
          </ac:spMkLst>
        </pc:spChg>
        <pc:spChg chg="del">
          <ac:chgData name="Michael Pan" userId="0ee21308d1ee2822" providerId="LiveId" clId="{97B640BD-08C2-45F3-8A50-6A6F7792A173}" dt="2024-05-09T03:28:17.491" v="1135"/>
          <ac:spMkLst>
            <pc:docMk/>
            <pc:sldMk cId="1029466573" sldId="394"/>
            <ac:spMk id="9" creationId="{4E4490D0-3672-446A-AC12-B4830333BDDD}"/>
          </ac:spMkLst>
        </pc:spChg>
        <pc:spChg chg="add">
          <ac:chgData name="Michael Pan" userId="0ee21308d1ee2822" providerId="LiveId" clId="{97B640BD-08C2-45F3-8A50-6A6F7792A173}" dt="2024-05-09T03:31:03.732" v="1172" actId="26606"/>
          <ac:spMkLst>
            <pc:docMk/>
            <pc:sldMk cId="1029466573" sldId="394"/>
            <ac:spMk id="10" creationId="{39CB82C2-DF65-4EC1-8280-F201D50F570B}"/>
          </ac:spMkLst>
        </pc:spChg>
        <pc:spChg chg="del">
          <ac:chgData name="Michael Pan" userId="0ee21308d1ee2822" providerId="LiveId" clId="{97B640BD-08C2-45F3-8A50-6A6F7792A173}" dt="2024-05-09T03:28:17.491" v="1135"/>
          <ac:spMkLst>
            <pc:docMk/>
            <pc:sldMk cId="1029466573" sldId="394"/>
            <ac:spMk id="11" creationId="{39CB82C2-DF65-4EC1-8280-F201D50F570B}"/>
          </ac:spMkLst>
        </pc:spChg>
        <pc:spChg chg="add">
          <ac:chgData name="Michael Pan" userId="0ee21308d1ee2822" providerId="LiveId" clId="{97B640BD-08C2-45F3-8A50-6A6F7792A173}" dt="2024-05-09T03:31:03.732" v="1172" actId="26606"/>
          <ac:spMkLst>
            <pc:docMk/>
            <pc:sldMk cId="1029466573" sldId="394"/>
            <ac:spMk id="14" creationId="{FA4CD5CB-D209-4D70-8CA4-629731C59219}"/>
          </ac:spMkLst>
        </pc:spChg>
        <pc:spChg chg="del">
          <ac:chgData name="Michael Pan" userId="0ee21308d1ee2822" providerId="LiveId" clId="{97B640BD-08C2-45F3-8A50-6A6F7792A173}" dt="2024-05-09T03:28:17.491" v="1135"/>
          <ac:spMkLst>
            <pc:docMk/>
            <pc:sldMk cId="1029466573" sldId="394"/>
            <ac:spMk id="15" creationId="{FA4CD5CB-D209-4D70-8CA4-629731C59219}"/>
          </ac:spMkLst>
        </pc:spChg>
        <pc:spChg chg="add">
          <ac:chgData name="Michael Pan" userId="0ee21308d1ee2822" providerId="LiveId" clId="{97B640BD-08C2-45F3-8A50-6A6F7792A173}" dt="2024-05-09T03:31:03.732" v="1172" actId="26606"/>
          <ac:spMkLst>
            <pc:docMk/>
            <pc:sldMk cId="1029466573" sldId="394"/>
            <ac:spMk id="18" creationId="{B4C27B90-DF2B-4D00-BA07-18ED774CD2F1}"/>
          </ac:spMkLst>
        </pc:spChg>
        <pc:spChg chg="del">
          <ac:chgData name="Michael Pan" userId="0ee21308d1ee2822" providerId="LiveId" clId="{97B640BD-08C2-45F3-8A50-6A6F7792A173}" dt="2024-05-09T03:28:17.491" v="1135"/>
          <ac:spMkLst>
            <pc:docMk/>
            <pc:sldMk cId="1029466573" sldId="394"/>
            <ac:spMk id="19" creationId="{B4C27B90-DF2B-4D00-BA07-18ED774CD2F1}"/>
          </ac:spMkLst>
        </pc:spChg>
        <pc:spChg chg="add">
          <ac:chgData name="Michael Pan" userId="0ee21308d1ee2822" providerId="LiveId" clId="{97B640BD-08C2-45F3-8A50-6A6F7792A173}" dt="2024-05-09T03:31:03.732" v="1172" actId="26606"/>
          <ac:spMkLst>
            <pc:docMk/>
            <pc:sldMk cId="1029466573" sldId="394"/>
            <ac:spMk id="20" creationId="{593ACC25-C262-417A-8AA9-0641C772BDB6}"/>
          </ac:spMkLst>
        </pc:spChg>
        <pc:spChg chg="del">
          <ac:chgData name="Michael Pan" userId="0ee21308d1ee2822" providerId="LiveId" clId="{97B640BD-08C2-45F3-8A50-6A6F7792A173}" dt="2024-05-09T03:28:17.491" v="1135"/>
          <ac:spMkLst>
            <pc:docMk/>
            <pc:sldMk cId="1029466573" sldId="394"/>
            <ac:spMk id="21" creationId="{593ACC25-C262-417A-8AA9-0641C772BDB6}"/>
          </ac:spMkLst>
        </pc:spChg>
        <pc:picChg chg="add mod">
          <ac:chgData name="Michael Pan" userId="0ee21308d1ee2822" providerId="LiveId" clId="{97B640BD-08C2-45F3-8A50-6A6F7792A173}" dt="2024-05-09T03:31:04.751" v="1174" actId="962"/>
          <ac:picMkLst>
            <pc:docMk/>
            <pc:sldMk cId="1029466573" sldId="394"/>
            <ac:picMk id="3" creationId="{C02BD518-108A-A413-4E80-5C74EC5399B6}"/>
          </ac:picMkLst>
        </pc:picChg>
        <pc:picChg chg="del">
          <ac:chgData name="Michael Pan" userId="0ee21308d1ee2822" providerId="LiveId" clId="{97B640BD-08C2-45F3-8A50-6A6F7792A173}" dt="2024-05-09T03:30:57.717" v="1170" actId="478"/>
          <ac:picMkLst>
            <pc:docMk/>
            <pc:sldMk cId="1029466573" sldId="394"/>
            <ac:picMk id="4" creationId="{3667623B-7C3B-0E23-F3C1-0B86A2F40902}"/>
          </ac:picMkLst>
        </pc:picChg>
        <pc:cxnChg chg="add">
          <ac:chgData name="Michael Pan" userId="0ee21308d1ee2822" providerId="LiveId" clId="{97B640BD-08C2-45F3-8A50-6A6F7792A173}" dt="2024-05-09T03:31:03.732" v="1172" actId="26606"/>
          <ac:cxnSpMkLst>
            <pc:docMk/>
            <pc:sldMk cId="1029466573" sldId="394"/>
            <ac:cxnSpMk id="12" creationId="{7E1D4427-852B-4B37-8E76-0E9F1810BA2A}"/>
          </ac:cxnSpMkLst>
        </pc:cxnChg>
        <pc:cxnChg chg="del">
          <ac:chgData name="Michael Pan" userId="0ee21308d1ee2822" providerId="LiveId" clId="{97B640BD-08C2-45F3-8A50-6A6F7792A173}" dt="2024-05-09T03:28:17.491" v="1135"/>
          <ac:cxnSpMkLst>
            <pc:docMk/>
            <pc:sldMk cId="1029466573" sldId="394"/>
            <ac:cxnSpMk id="13" creationId="{7E1D4427-852B-4B37-8E76-0E9F1810BA2A}"/>
          </ac:cxnSpMkLst>
        </pc:cxnChg>
        <pc:cxnChg chg="add">
          <ac:chgData name="Michael Pan" userId="0ee21308d1ee2822" providerId="LiveId" clId="{97B640BD-08C2-45F3-8A50-6A6F7792A173}" dt="2024-05-09T03:31:03.732" v="1172" actId="26606"/>
          <ac:cxnSpMkLst>
            <pc:docMk/>
            <pc:sldMk cId="1029466573" sldId="394"/>
            <ac:cxnSpMk id="16" creationId="{5C6A2BAE-B461-4B55-8E1F-0722ABDD1393}"/>
          </ac:cxnSpMkLst>
        </pc:cxnChg>
        <pc:cxnChg chg="del">
          <ac:chgData name="Michael Pan" userId="0ee21308d1ee2822" providerId="LiveId" clId="{97B640BD-08C2-45F3-8A50-6A6F7792A173}" dt="2024-05-09T03:28:17.491" v="1135"/>
          <ac:cxnSpMkLst>
            <pc:docMk/>
            <pc:sldMk cId="1029466573" sldId="394"/>
            <ac:cxnSpMk id="17" creationId="{5C6A2BAE-B461-4B55-8E1F-0722ABDD1393}"/>
          </ac:cxnSpMkLst>
        </pc:cxnChg>
      </pc:sldChg>
      <pc:sldChg chg="modSp add mod">
        <pc:chgData name="Michael Pan" userId="0ee21308d1ee2822" providerId="LiveId" clId="{97B640BD-08C2-45F3-8A50-6A6F7792A173}" dt="2024-05-09T03:31:23.311" v="1181" actId="20577"/>
        <pc:sldMkLst>
          <pc:docMk/>
          <pc:sldMk cId="1202553860" sldId="395"/>
        </pc:sldMkLst>
        <pc:spChg chg="mod">
          <ac:chgData name="Michael Pan" userId="0ee21308d1ee2822" providerId="LiveId" clId="{97B640BD-08C2-45F3-8A50-6A6F7792A173}" dt="2024-05-09T03:31:23.311" v="1181" actId="20577"/>
          <ac:spMkLst>
            <pc:docMk/>
            <pc:sldMk cId="1202553860" sldId="395"/>
            <ac:spMk id="3" creationId="{5404B80A-3E84-A06D-4D59-A21186209B4A}"/>
          </ac:spMkLst>
        </pc:spChg>
      </pc:sldChg>
      <pc:sldChg chg="addSp delSp modSp add mod setBg delDesignElem">
        <pc:chgData name="Michael Pan" userId="0ee21308d1ee2822" providerId="LiveId" clId="{97B640BD-08C2-45F3-8A50-6A6F7792A173}" dt="2024-05-09T03:31:42.316" v="1186" actId="962"/>
        <pc:sldMkLst>
          <pc:docMk/>
          <pc:sldMk cId="4185486044" sldId="396"/>
        </pc:sldMkLst>
        <pc:spChg chg="del">
          <ac:chgData name="Michael Pan" userId="0ee21308d1ee2822" providerId="LiveId" clId="{97B640BD-08C2-45F3-8A50-6A6F7792A173}" dt="2024-05-09T03:28:17.491" v="1135"/>
          <ac:spMkLst>
            <pc:docMk/>
            <pc:sldMk cId="4185486044" sldId="396"/>
            <ac:spMk id="9" creationId="{4E4490D0-3672-446A-AC12-B4830333BDDD}"/>
          </ac:spMkLst>
        </pc:spChg>
        <pc:spChg chg="add">
          <ac:chgData name="Michael Pan" userId="0ee21308d1ee2822" providerId="LiveId" clId="{97B640BD-08C2-45F3-8A50-6A6F7792A173}" dt="2024-05-09T03:31:41.318" v="1184" actId="26606"/>
          <ac:spMkLst>
            <pc:docMk/>
            <pc:sldMk cId="4185486044" sldId="396"/>
            <ac:spMk id="10" creationId="{4E4490D0-3672-446A-AC12-B4830333BDDD}"/>
          </ac:spMkLst>
        </pc:spChg>
        <pc:spChg chg="del">
          <ac:chgData name="Michael Pan" userId="0ee21308d1ee2822" providerId="LiveId" clId="{97B640BD-08C2-45F3-8A50-6A6F7792A173}" dt="2024-05-09T03:28:17.491" v="1135"/>
          <ac:spMkLst>
            <pc:docMk/>
            <pc:sldMk cId="4185486044" sldId="396"/>
            <ac:spMk id="11" creationId="{39CB82C2-DF65-4EC1-8280-F201D50F570B}"/>
          </ac:spMkLst>
        </pc:spChg>
        <pc:spChg chg="add">
          <ac:chgData name="Michael Pan" userId="0ee21308d1ee2822" providerId="LiveId" clId="{97B640BD-08C2-45F3-8A50-6A6F7792A173}" dt="2024-05-09T03:31:41.318" v="1184" actId="26606"/>
          <ac:spMkLst>
            <pc:docMk/>
            <pc:sldMk cId="4185486044" sldId="396"/>
            <ac:spMk id="12" creationId="{39CB82C2-DF65-4EC1-8280-F201D50F570B}"/>
          </ac:spMkLst>
        </pc:spChg>
        <pc:spChg chg="del">
          <ac:chgData name="Michael Pan" userId="0ee21308d1ee2822" providerId="LiveId" clId="{97B640BD-08C2-45F3-8A50-6A6F7792A173}" dt="2024-05-09T03:28:17.491" v="1135"/>
          <ac:spMkLst>
            <pc:docMk/>
            <pc:sldMk cId="4185486044" sldId="396"/>
            <ac:spMk id="15" creationId="{9971ECC5-51D9-4E70-89C1-3DCF3A3725B1}"/>
          </ac:spMkLst>
        </pc:spChg>
        <pc:spChg chg="add">
          <ac:chgData name="Michael Pan" userId="0ee21308d1ee2822" providerId="LiveId" clId="{97B640BD-08C2-45F3-8A50-6A6F7792A173}" dt="2024-05-09T03:31:41.318" v="1184" actId="26606"/>
          <ac:spMkLst>
            <pc:docMk/>
            <pc:sldMk cId="4185486044" sldId="396"/>
            <ac:spMk id="16" creationId="{9971ECC5-51D9-4E70-89C1-3DCF3A3725B1}"/>
          </ac:spMkLst>
        </pc:spChg>
        <pc:spChg chg="del">
          <ac:chgData name="Michael Pan" userId="0ee21308d1ee2822" providerId="LiveId" clId="{97B640BD-08C2-45F3-8A50-6A6F7792A173}" dt="2024-05-09T03:28:17.491" v="1135"/>
          <ac:spMkLst>
            <pc:docMk/>
            <pc:sldMk cId="4185486044" sldId="396"/>
            <ac:spMk id="19" creationId="{7E11F890-74C3-40C9-9A8B-A80E38704358}"/>
          </ac:spMkLst>
        </pc:spChg>
        <pc:spChg chg="add">
          <ac:chgData name="Michael Pan" userId="0ee21308d1ee2822" providerId="LiveId" clId="{97B640BD-08C2-45F3-8A50-6A6F7792A173}" dt="2024-05-09T03:31:41.318" v="1184" actId="26606"/>
          <ac:spMkLst>
            <pc:docMk/>
            <pc:sldMk cId="4185486044" sldId="396"/>
            <ac:spMk id="20" creationId="{7E11F890-74C3-40C9-9A8B-A80E38704358}"/>
          </ac:spMkLst>
        </pc:spChg>
        <pc:spChg chg="del">
          <ac:chgData name="Michael Pan" userId="0ee21308d1ee2822" providerId="LiveId" clId="{97B640BD-08C2-45F3-8A50-6A6F7792A173}" dt="2024-05-09T03:28:17.491" v="1135"/>
          <ac:spMkLst>
            <pc:docMk/>
            <pc:sldMk cId="4185486044" sldId="396"/>
            <ac:spMk id="21" creationId="{27874070-078A-470B-9C8C-BD1BCB55A005}"/>
          </ac:spMkLst>
        </pc:spChg>
        <pc:spChg chg="add">
          <ac:chgData name="Michael Pan" userId="0ee21308d1ee2822" providerId="LiveId" clId="{97B640BD-08C2-45F3-8A50-6A6F7792A173}" dt="2024-05-09T03:31:41.318" v="1184" actId="26606"/>
          <ac:spMkLst>
            <pc:docMk/>
            <pc:sldMk cId="4185486044" sldId="396"/>
            <ac:spMk id="22" creationId="{27874070-078A-470B-9C8C-BD1BCB55A005}"/>
          </ac:spMkLst>
        </pc:spChg>
        <pc:picChg chg="del">
          <ac:chgData name="Michael Pan" userId="0ee21308d1ee2822" providerId="LiveId" clId="{97B640BD-08C2-45F3-8A50-6A6F7792A173}" dt="2024-05-09T03:31:39.768" v="1182" actId="478"/>
          <ac:picMkLst>
            <pc:docMk/>
            <pc:sldMk cId="4185486044" sldId="396"/>
            <ac:picMk id="4" creationId="{2C27C9A4-9E30-F0AB-398D-8C3752DDCAB3}"/>
          </ac:picMkLst>
        </pc:picChg>
        <pc:picChg chg="add mod">
          <ac:chgData name="Michael Pan" userId="0ee21308d1ee2822" providerId="LiveId" clId="{97B640BD-08C2-45F3-8A50-6A6F7792A173}" dt="2024-05-09T03:31:42.316" v="1186" actId="962"/>
          <ac:picMkLst>
            <pc:docMk/>
            <pc:sldMk cId="4185486044" sldId="396"/>
            <ac:picMk id="5" creationId="{B549714E-59B2-BC51-5565-C0FBEB49CD05}"/>
          </ac:picMkLst>
        </pc:picChg>
        <pc:cxnChg chg="del">
          <ac:chgData name="Michael Pan" userId="0ee21308d1ee2822" providerId="LiveId" clId="{97B640BD-08C2-45F3-8A50-6A6F7792A173}" dt="2024-05-09T03:28:17.491" v="1135"/>
          <ac:cxnSpMkLst>
            <pc:docMk/>
            <pc:sldMk cId="4185486044" sldId="396"/>
            <ac:cxnSpMk id="13" creationId="{7E1D4427-852B-4B37-8E76-0E9F1810BA2A}"/>
          </ac:cxnSpMkLst>
        </pc:cxnChg>
        <pc:cxnChg chg="add">
          <ac:chgData name="Michael Pan" userId="0ee21308d1ee2822" providerId="LiveId" clId="{97B640BD-08C2-45F3-8A50-6A6F7792A173}" dt="2024-05-09T03:31:41.318" v="1184" actId="26606"/>
          <ac:cxnSpMkLst>
            <pc:docMk/>
            <pc:sldMk cId="4185486044" sldId="396"/>
            <ac:cxnSpMk id="14" creationId="{7E1D4427-852B-4B37-8E76-0E9F1810BA2A}"/>
          </ac:cxnSpMkLst>
        </pc:cxnChg>
        <pc:cxnChg chg="del">
          <ac:chgData name="Michael Pan" userId="0ee21308d1ee2822" providerId="LiveId" clId="{97B640BD-08C2-45F3-8A50-6A6F7792A173}" dt="2024-05-09T03:28:17.491" v="1135"/>
          <ac:cxnSpMkLst>
            <pc:docMk/>
            <pc:sldMk cId="4185486044" sldId="396"/>
            <ac:cxnSpMk id="17" creationId="{432529AB-8F99-47FB-91B5-93565E543B50}"/>
          </ac:cxnSpMkLst>
        </pc:cxnChg>
        <pc:cxnChg chg="add">
          <ac:chgData name="Michael Pan" userId="0ee21308d1ee2822" providerId="LiveId" clId="{97B640BD-08C2-45F3-8A50-6A6F7792A173}" dt="2024-05-09T03:31:41.318" v="1184" actId="26606"/>
          <ac:cxnSpMkLst>
            <pc:docMk/>
            <pc:sldMk cId="4185486044" sldId="396"/>
            <ac:cxnSpMk id="18" creationId="{432529AB-8F99-47FB-91B5-93565E543B50}"/>
          </ac:cxnSpMkLst>
        </pc:cxnChg>
      </pc:sldChg>
      <pc:sldChg chg="addSp delSp modSp add mod setBg delDesignElem">
        <pc:chgData name="Michael Pan" userId="0ee21308d1ee2822" providerId="LiveId" clId="{97B640BD-08C2-45F3-8A50-6A6F7792A173}" dt="2024-05-09T03:49:48.049" v="1613" actId="27614"/>
        <pc:sldMkLst>
          <pc:docMk/>
          <pc:sldMk cId="917863956" sldId="397"/>
        </pc:sldMkLst>
        <pc:spChg chg="mod">
          <ac:chgData name="Michael Pan" userId="0ee21308d1ee2822" providerId="LiveId" clId="{97B640BD-08C2-45F3-8A50-6A6F7792A173}" dt="2024-05-09T03:31:49.768" v="1190" actId="26606"/>
          <ac:spMkLst>
            <pc:docMk/>
            <pc:sldMk cId="917863956" sldId="397"/>
            <ac:spMk id="2" creationId="{AC543C90-DA98-332C-1E45-B2FD6BCD0AF8}"/>
          </ac:spMkLst>
        </pc:spChg>
        <pc:spChg chg="add del">
          <ac:chgData name="Michael Pan" userId="0ee21308d1ee2822" providerId="LiveId" clId="{97B640BD-08C2-45F3-8A50-6A6F7792A173}" dt="2024-05-09T03:31:49.768" v="1190" actId="26606"/>
          <ac:spMkLst>
            <pc:docMk/>
            <pc:sldMk cId="917863956" sldId="397"/>
            <ac:spMk id="9" creationId="{4E4490D0-3672-446A-AC12-B4830333BDDD}"/>
          </ac:spMkLst>
        </pc:spChg>
        <pc:spChg chg="add del">
          <ac:chgData name="Michael Pan" userId="0ee21308d1ee2822" providerId="LiveId" clId="{97B640BD-08C2-45F3-8A50-6A6F7792A173}" dt="2024-05-09T03:31:49.768" v="1190" actId="26606"/>
          <ac:spMkLst>
            <pc:docMk/>
            <pc:sldMk cId="917863956" sldId="397"/>
            <ac:spMk id="11" creationId="{39CB82C2-DF65-4EC1-8280-F201D50F570B}"/>
          </ac:spMkLst>
        </pc:spChg>
        <pc:spChg chg="add del">
          <ac:chgData name="Michael Pan" userId="0ee21308d1ee2822" providerId="LiveId" clId="{97B640BD-08C2-45F3-8A50-6A6F7792A173}" dt="2024-05-09T03:31:49.768" v="1190" actId="26606"/>
          <ac:spMkLst>
            <pc:docMk/>
            <pc:sldMk cId="917863956" sldId="397"/>
            <ac:spMk id="15" creationId="{9971ECC5-51D9-4E70-89C1-3DCF3A3725B1}"/>
          </ac:spMkLst>
        </pc:spChg>
        <pc:spChg chg="add del">
          <ac:chgData name="Michael Pan" userId="0ee21308d1ee2822" providerId="LiveId" clId="{97B640BD-08C2-45F3-8A50-6A6F7792A173}" dt="2024-05-09T03:31:49.768" v="1190" actId="26606"/>
          <ac:spMkLst>
            <pc:docMk/>
            <pc:sldMk cId="917863956" sldId="397"/>
            <ac:spMk id="19" creationId="{7E11F890-74C3-40C9-9A8B-A80E38704358}"/>
          </ac:spMkLst>
        </pc:spChg>
        <pc:spChg chg="add del">
          <ac:chgData name="Michael Pan" userId="0ee21308d1ee2822" providerId="LiveId" clId="{97B640BD-08C2-45F3-8A50-6A6F7792A173}" dt="2024-05-09T03:31:49.768" v="1190" actId="26606"/>
          <ac:spMkLst>
            <pc:docMk/>
            <pc:sldMk cId="917863956" sldId="397"/>
            <ac:spMk id="21" creationId="{27874070-078A-470B-9C8C-BD1BCB55A005}"/>
          </ac:spMkLst>
        </pc:spChg>
        <pc:spChg chg="del">
          <ac:chgData name="Michael Pan" userId="0ee21308d1ee2822" providerId="LiveId" clId="{97B640BD-08C2-45F3-8A50-6A6F7792A173}" dt="2024-05-09T03:28:17.491" v="1135"/>
          <ac:spMkLst>
            <pc:docMk/>
            <pc:sldMk cId="917863956" sldId="397"/>
            <ac:spMk id="22"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3"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4" creationId="{39CB82C2-DF65-4EC1-8280-F201D50F570B}"/>
          </ac:spMkLst>
        </pc:spChg>
        <pc:spChg chg="add del">
          <ac:chgData name="Michael Pan" userId="0ee21308d1ee2822" providerId="LiveId" clId="{97B640BD-08C2-45F3-8A50-6A6F7792A173}" dt="2024-05-09T03:49:46.638" v="1612" actId="26606"/>
          <ac:spMkLst>
            <pc:docMk/>
            <pc:sldMk cId="917863956" sldId="397"/>
            <ac:spMk id="26" creationId="{FA4CD5CB-D209-4D70-8CA4-629731C59219}"/>
          </ac:spMkLst>
        </pc:spChg>
        <pc:spChg chg="add del">
          <ac:chgData name="Michael Pan" userId="0ee21308d1ee2822" providerId="LiveId" clId="{97B640BD-08C2-45F3-8A50-6A6F7792A173}" dt="2024-05-09T03:49:46.638" v="1612" actId="26606"/>
          <ac:spMkLst>
            <pc:docMk/>
            <pc:sldMk cId="917863956" sldId="397"/>
            <ac:spMk id="28" creationId="{B4C27B90-DF2B-4D00-BA07-18ED774CD2F1}"/>
          </ac:spMkLst>
        </pc:spChg>
        <pc:spChg chg="add del">
          <ac:chgData name="Michael Pan" userId="0ee21308d1ee2822" providerId="LiveId" clId="{97B640BD-08C2-45F3-8A50-6A6F7792A173}" dt="2024-05-09T03:49:46.638" v="1612" actId="26606"/>
          <ac:spMkLst>
            <pc:docMk/>
            <pc:sldMk cId="917863956" sldId="397"/>
            <ac:spMk id="29" creationId="{593ACC25-C262-417A-8AA9-0641C772BDB6}"/>
          </ac:spMkLst>
        </pc:spChg>
        <pc:spChg chg="del">
          <ac:chgData name="Michael Pan" userId="0ee21308d1ee2822" providerId="LiveId" clId="{97B640BD-08C2-45F3-8A50-6A6F7792A173}" dt="2024-05-09T03:28:17.491" v="1135"/>
          <ac:spMkLst>
            <pc:docMk/>
            <pc:sldMk cId="917863956" sldId="397"/>
            <ac:spMk id="30" creationId="{39CB82C2-DF65-4EC1-8280-F201D50F570B}"/>
          </ac:spMkLst>
        </pc:spChg>
        <pc:spChg chg="del">
          <ac:chgData name="Michael Pan" userId="0ee21308d1ee2822" providerId="LiveId" clId="{97B640BD-08C2-45F3-8A50-6A6F7792A173}" dt="2024-05-09T03:28:17.491" v="1135"/>
          <ac:spMkLst>
            <pc:docMk/>
            <pc:sldMk cId="917863956" sldId="397"/>
            <ac:spMk id="32" creationId="{FA4CD5CB-D209-4D70-8CA4-629731C59219}"/>
          </ac:spMkLst>
        </pc:spChg>
        <pc:spChg chg="del">
          <ac:chgData name="Michael Pan" userId="0ee21308d1ee2822" providerId="LiveId" clId="{97B640BD-08C2-45F3-8A50-6A6F7792A173}" dt="2024-05-09T03:28:17.491" v="1135"/>
          <ac:spMkLst>
            <pc:docMk/>
            <pc:sldMk cId="917863956" sldId="397"/>
            <ac:spMk id="34" creationId="{B4C27B90-DF2B-4D00-BA07-18ED774CD2F1}"/>
          </ac:spMkLst>
        </pc:spChg>
        <pc:spChg chg="del">
          <ac:chgData name="Michael Pan" userId="0ee21308d1ee2822" providerId="LiveId" clId="{97B640BD-08C2-45F3-8A50-6A6F7792A173}" dt="2024-05-09T03:28:17.491" v="1135"/>
          <ac:spMkLst>
            <pc:docMk/>
            <pc:sldMk cId="917863956" sldId="397"/>
            <ac:spMk id="35" creationId="{593ACC25-C262-417A-8AA9-0641C772BDB6}"/>
          </ac:spMkLst>
        </pc:spChg>
        <pc:spChg chg="add">
          <ac:chgData name="Michael Pan" userId="0ee21308d1ee2822" providerId="LiveId" clId="{97B640BD-08C2-45F3-8A50-6A6F7792A173}" dt="2024-05-09T03:49:46.638" v="1612" actId="26606"/>
          <ac:spMkLst>
            <pc:docMk/>
            <pc:sldMk cId="917863956" sldId="397"/>
            <ac:spMk id="36" creationId="{39CB82C2-DF65-4EC1-8280-F201D50F570B}"/>
          </ac:spMkLst>
        </pc:spChg>
        <pc:spChg chg="add">
          <ac:chgData name="Michael Pan" userId="0ee21308d1ee2822" providerId="LiveId" clId="{97B640BD-08C2-45F3-8A50-6A6F7792A173}" dt="2024-05-09T03:49:46.638" v="1612" actId="26606"/>
          <ac:spMkLst>
            <pc:docMk/>
            <pc:sldMk cId="917863956" sldId="397"/>
            <ac:spMk id="37" creationId="{4E4490D0-3672-446A-AC12-B4830333BDDD}"/>
          </ac:spMkLst>
        </pc:spChg>
        <pc:spChg chg="add">
          <ac:chgData name="Michael Pan" userId="0ee21308d1ee2822" providerId="LiveId" clId="{97B640BD-08C2-45F3-8A50-6A6F7792A173}" dt="2024-05-09T03:49:46.638" v="1612" actId="26606"/>
          <ac:spMkLst>
            <pc:docMk/>
            <pc:sldMk cId="917863956" sldId="397"/>
            <ac:spMk id="40" creationId="{FA4CD5CB-D209-4D70-8CA4-629731C59219}"/>
          </ac:spMkLst>
        </pc:spChg>
        <pc:spChg chg="add">
          <ac:chgData name="Michael Pan" userId="0ee21308d1ee2822" providerId="LiveId" clId="{97B640BD-08C2-45F3-8A50-6A6F7792A173}" dt="2024-05-09T03:49:46.638" v="1612" actId="26606"/>
          <ac:spMkLst>
            <pc:docMk/>
            <pc:sldMk cId="917863956" sldId="397"/>
            <ac:spMk id="44" creationId="{B4C27B90-DF2B-4D00-BA07-18ED774CD2F1}"/>
          </ac:spMkLst>
        </pc:spChg>
        <pc:spChg chg="add">
          <ac:chgData name="Michael Pan" userId="0ee21308d1ee2822" providerId="LiveId" clId="{97B640BD-08C2-45F3-8A50-6A6F7792A173}" dt="2024-05-09T03:49:46.638" v="1612" actId="26606"/>
          <ac:spMkLst>
            <pc:docMk/>
            <pc:sldMk cId="917863956" sldId="397"/>
            <ac:spMk id="46" creationId="{593ACC25-C262-417A-8AA9-0641C772BDB6}"/>
          </ac:spMkLst>
        </pc:spChg>
        <pc:picChg chg="del">
          <ac:chgData name="Michael Pan" userId="0ee21308d1ee2822" providerId="LiveId" clId="{97B640BD-08C2-45F3-8A50-6A6F7792A173}" dt="2024-05-09T03:31:46.914" v="1187" actId="478"/>
          <ac:picMkLst>
            <pc:docMk/>
            <pc:sldMk cId="917863956" sldId="397"/>
            <ac:picMk id="3" creationId="{FBC5C520-66C7-751C-8F7D-CE0B25C508E7}"/>
          </ac:picMkLst>
        </pc:picChg>
        <pc:picChg chg="add del mod">
          <ac:chgData name="Michael Pan" userId="0ee21308d1ee2822" providerId="LiveId" clId="{97B640BD-08C2-45F3-8A50-6A6F7792A173}" dt="2024-05-09T03:49:23.208" v="1610" actId="478"/>
          <ac:picMkLst>
            <pc:docMk/>
            <pc:sldMk cId="917863956" sldId="397"/>
            <ac:picMk id="4" creationId="{DA724E6A-DF00-4C62-533F-DABECF2F9971}"/>
          </ac:picMkLst>
        </pc:picChg>
        <pc:picChg chg="add mod">
          <ac:chgData name="Michael Pan" userId="0ee21308d1ee2822" providerId="LiveId" clId="{97B640BD-08C2-45F3-8A50-6A6F7792A173}" dt="2024-05-09T03:49:48.049" v="1613" actId="27614"/>
          <ac:picMkLst>
            <pc:docMk/>
            <pc:sldMk cId="917863956" sldId="397"/>
            <ac:picMk id="5" creationId="{8CEAA93F-1413-49B0-3265-A09FE9F270C3}"/>
          </ac:picMkLst>
        </pc:picChg>
        <pc:cxnChg chg="add del">
          <ac:chgData name="Michael Pan" userId="0ee21308d1ee2822" providerId="LiveId" clId="{97B640BD-08C2-45F3-8A50-6A6F7792A173}" dt="2024-05-09T03:31:49.768" v="1190" actId="26606"/>
          <ac:cxnSpMkLst>
            <pc:docMk/>
            <pc:sldMk cId="917863956" sldId="397"/>
            <ac:cxnSpMk id="13" creationId="{7E1D4427-852B-4B37-8E76-0E9F1810BA2A}"/>
          </ac:cxnSpMkLst>
        </pc:cxnChg>
        <pc:cxnChg chg="add del">
          <ac:chgData name="Michael Pan" userId="0ee21308d1ee2822" providerId="LiveId" clId="{97B640BD-08C2-45F3-8A50-6A6F7792A173}" dt="2024-05-09T03:31:49.768" v="1190" actId="26606"/>
          <ac:cxnSpMkLst>
            <pc:docMk/>
            <pc:sldMk cId="917863956" sldId="397"/>
            <ac:cxnSpMk id="17" creationId="{432529AB-8F99-47FB-91B5-93565E543B50}"/>
          </ac:cxnSpMkLst>
        </pc:cxnChg>
        <pc:cxnChg chg="add del">
          <ac:chgData name="Michael Pan" userId="0ee21308d1ee2822" providerId="LiveId" clId="{97B640BD-08C2-45F3-8A50-6A6F7792A173}" dt="2024-05-09T03:49:46.638" v="1612" actId="26606"/>
          <ac:cxnSpMkLst>
            <pc:docMk/>
            <pc:sldMk cId="917863956" sldId="397"/>
            <ac:cxnSpMk id="25" creationId="{7E1D4427-852B-4B37-8E76-0E9F1810BA2A}"/>
          </ac:cxnSpMkLst>
        </pc:cxnChg>
        <pc:cxnChg chg="add del">
          <ac:chgData name="Michael Pan" userId="0ee21308d1ee2822" providerId="LiveId" clId="{97B640BD-08C2-45F3-8A50-6A6F7792A173}" dt="2024-05-09T03:49:46.638" v="1612" actId="26606"/>
          <ac:cxnSpMkLst>
            <pc:docMk/>
            <pc:sldMk cId="917863956" sldId="397"/>
            <ac:cxnSpMk id="27" creationId="{5C6A2BAE-B461-4B55-8E1F-0722ABDD1393}"/>
          </ac:cxnSpMkLst>
        </pc:cxnChg>
        <pc:cxnChg chg="del">
          <ac:chgData name="Michael Pan" userId="0ee21308d1ee2822" providerId="LiveId" clId="{97B640BD-08C2-45F3-8A50-6A6F7792A173}" dt="2024-05-09T03:28:17.491" v="1135"/>
          <ac:cxnSpMkLst>
            <pc:docMk/>
            <pc:sldMk cId="917863956" sldId="397"/>
            <ac:cxnSpMk id="31" creationId="{7E1D4427-852B-4B37-8E76-0E9F1810BA2A}"/>
          </ac:cxnSpMkLst>
        </pc:cxnChg>
        <pc:cxnChg chg="del">
          <ac:chgData name="Michael Pan" userId="0ee21308d1ee2822" providerId="LiveId" clId="{97B640BD-08C2-45F3-8A50-6A6F7792A173}" dt="2024-05-09T03:28:17.491" v="1135"/>
          <ac:cxnSpMkLst>
            <pc:docMk/>
            <pc:sldMk cId="917863956" sldId="397"/>
            <ac:cxnSpMk id="33" creationId="{5C6A2BAE-B461-4B55-8E1F-0722ABDD1393}"/>
          </ac:cxnSpMkLst>
        </pc:cxnChg>
        <pc:cxnChg chg="add">
          <ac:chgData name="Michael Pan" userId="0ee21308d1ee2822" providerId="LiveId" clId="{97B640BD-08C2-45F3-8A50-6A6F7792A173}" dt="2024-05-09T03:49:46.638" v="1612" actId="26606"/>
          <ac:cxnSpMkLst>
            <pc:docMk/>
            <pc:sldMk cId="917863956" sldId="397"/>
            <ac:cxnSpMk id="38" creationId="{7E1D4427-852B-4B37-8E76-0E9F1810BA2A}"/>
          </ac:cxnSpMkLst>
        </pc:cxnChg>
        <pc:cxnChg chg="add">
          <ac:chgData name="Michael Pan" userId="0ee21308d1ee2822" providerId="LiveId" clId="{97B640BD-08C2-45F3-8A50-6A6F7792A173}" dt="2024-05-09T03:49:46.638" v="1612" actId="26606"/>
          <ac:cxnSpMkLst>
            <pc:docMk/>
            <pc:sldMk cId="917863956" sldId="397"/>
            <ac:cxnSpMk id="42" creationId="{5C6A2BAE-B461-4B55-8E1F-0722ABDD1393}"/>
          </ac:cxnSpMkLst>
        </pc:cxnChg>
      </pc:sldChg>
      <pc:sldChg chg="modSp add mod">
        <pc:chgData name="Michael Pan" userId="0ee21308d1ee2822" providerId="LiveId" clId="{97B640BD-08C2-45F3-8A50-6A6F7792A173}" dt="2024-05-09T03:32:39.936" v="1217" actId="20577"/>
        <pc:sldMkLst>
          <pc:docMk/>
          <pc:sldMk cId="1061494060" sldId="398"/>
        </pc:sldMkLst>
        <pc:spChg chg="mod">
          <ac:chgData name="Michael Pan" userId="0ee21308d1ee2822" providerId="LiveId" clId="{97B640BD-08C2-45F3-8A50-6A6F7792A173}" dt="2024-05-09T03:32:39.936" v="1217" actId="20577"/>
          <ac:spMkLst>
            <pc:docMk/>
            <pc:sldMk cId="1061494060" sldId="398"/>
            <ac:spMk id="2" creationId="{642123F2-6D12-FB64-BD32-980885DC4C91}"/>
          </ac:spMkLst>
        </pc:spChg>
      </pc:sldChg>
      <pc:sldChg chg="addSp delSp modSp add mod setBg delDesignElem">
        <pc:chgData name="Michael Pan" userId="0ee21308d1ee2822" providerId="LiveId" clId="{97B640BD-08C2-45F3-8A50-6A6F7792A173}" dt="2024-05-09T03:33:20.568" v="1221" actId="27614"/>
        <pc:sldMkLst>
          <pc:docMk/>
          <pc:sldMk cId="2724186617" sldId="399"/>
        </pc:sldMkLst>
        <pc:spChg chg="del">
          <ac:chgData name="Michael Pan" userId="0ee21308d1ee2822" providerId="LiveId" clId="{97B640BD-08C2-45F3-8A50-6A6F7792A173}" dt="2024-05-09T03:31:57.381" v="1199"/>
          <ac:spMkLst>
            <pc:docMk/>
            <pc:sldMk cId="2724186617" sldId="399"/>
            <ac:spMk id="7" creationId="{C2579DAE-C141-48DB-810E-C070C300819E}"/>
          </ac:spMkLst>
        </pc:spChg>
        <pc:spChg chg="add">
          <ac:chgData name="Michael Pan" userId="0ee21308d1ee2822" providerId="LiveId" clId="{97B640BD-08C2-45F3-8A50-6A6F7792A173}" dt="2024-05-09T03:33:19.303" v="1220" actId="26606"/>
          <ac:spMkLst>
            <pc:docMk/>
            <pc:sldMk cId="2724186617" sldId="399"/>
            <ac:spMk id="8" creationId="{C2579DAE-C141-48DB-810E-C070C300819E}"/>
          </ac:spMkLst>
        </pc:spChg>
        <pc:spChg chg="del">
          <ac:chgData name="Michael Pan" userId="0ee21308d1ee2822" providerId="LiveId" clId="{97B640BD-08C2-45F3-8A50-6A6F7792A173}" dt="2024-05-09T03:31:57.381" v="1199"/>
          <ac:spMkLst>
            <pc:docMk/>
            <pc:sldMk cId="2724186617" sldId="399"/>
            <ac:spMk id="9" creationId="{02FD90C3-6350-4D5B-9738-6E94EDF30F74}"/>
          </ac:spMkLst>
        </pc:spChg>
        <pc:spChg chg="add">
          <ac:chgData name="Michael Pan" userId="0ee21308d1ee2822" providerId="LiveId" clId="{97B640BD-08C2-45F3-8A50-6A6F7792A173}" dt="2024-05-09T03:33:19.303" v="1220" actId="26606"/>
          <ac:spMkLst>
            <pc:docMk/>
            <pc:sldMk cId="2724186617" sldId="399"/>
            <ac:spMk id="10" creationId="{02FD90C3-6350-4D5B-9738-6E94EDF30F74}"/>
          </ac:spMkLst>
        </pc:spChg>
        <pc:spChg chg="del">
          <ac:chgData name="Michael Pan" userId="0ee21308d1ee2822" providerId="LiveId" clId="{97B640BD-08C2-45F3-8A50-6A6F7792A173}" dt="2024-05-09T03:31:57.381" v="1199"/>
          <ac:spMkLst>
            <pc:docMk/>
            <pc:sldMk cId="2724186617" sldId="399"/>
            <ac:spMk id="11" creationId="{41497DE5-0939-4D1D-9350-0C5E1B209C68}"/>
          </ac:spMkLst>
        </pc:spChg>
        <pc:spChg chg="add">
          <ac:chgData name="Michael Pan" userId="0ee21308d1ee2822" providerId="LiveId" clId="{97B640BD-08C2-45F3-8A50-6A6F7792A173}" dt="2024-05-09T03:33:19.303" v="1220" actId="26606"/>
          <ac:spMkLst>
            <pc:docMk/>
            <pc:sldMk cId="2724186617" sldId="399"/>
            <ac:spMk id="12" creationId="{41497DE5-0939-4D1D-9350-0C5E1B209C68}"/>
          </ac:spMkLst>
        </pc:spChg>
        <pc:spChg chg="del">
          <ac:chgData name="Michael Pan" userId="0ee21308d1ee2822" providerId="LiveId" clId="{97B640BD-08C2-45F3-8A50-6A6F7792A173}" dt="2024-05-09T03:31:57.381" v="1199"/>
          <ac:spMkLst>
            <pc:docMk/>
            <pc:sldMk cId="2724186617" sldId="399"/>
            <ac:spMk id="13" creationId="{5CCC70ED-6C63-4537-B7EB-51990D6C0A6F}"/>
          </ac:spMkLst>
        </pc:spChg>
        <pc:spChg chg="add">
          <ac:chgData name="Michael Pan" userId="0ee21308d1ee2822" providerId="LiveId" clId="{97B640BD-08C2-45F3-8A50-6A6F7792A173}" dt="2024-05-09T03:33:19.303" v="1220" actId="26606"/>
          <ac:spMkLst>
            <pc:docMk/>
            <pc:sldMk cId="2724186617" sldId="399"/>
            <ac:spMk id="14" creationId="{5CCC70ED-6C63-4537-B7EB-51990D6C0A6F}"/>
          </ac:spMkLst>
        </pc:spChg>
        <pc:spChg chg="del">
          <ac:chgData name="Michael Pan" userId="0ee21308d1ee2822" providerId="LiveId" clId="{97B640BD-08C2-45F3-8A50-6A6F7792A173}" dt="2024-05-09T03:31:57.381" v="1199"/>
          <ac:spMkLst>
            <pc:docMk/>
            <pc:sldMk cId="2724186617" sldId="399"/>
            <ac:spMk id="15" creationId="{B76E24C1-2968-40DC-A36E-F6B85F0F0752}"/>
          </ac:spMkLst>
        </pc:spChg>
        <pc:spChg chg="add">
          <ac:chgData name="Michael Pan" userId="0ee21308d1ee2822" providerId="LiveId" clId="{97B640BD-08C2-45F3-8A50-6A6F7792A173}" dt="2024-05-09T03:33:19.303" v="1220" actId="26606"/>
          <ac:spMkLst>
            <pc:docMk/>
            <pc:sldMk cId="2724186617" sldId="399"/>
            <ac:spMk id="16" creationId="{B76E24C1-2968-40DC-A36E-F6B85F0F0752}"/>
          </ac:spMkLst>
        </pc:spChg>
        <pc:picChg chg="del">
          <ac:chgData name="Michael Pan" userId="0ee21308d1ee2822" providerId="LiveId" clId="{97B640BD-08C2-45F3-8A50-6A6F7792A173}" dt="2024-05-09T03:33:13.643" v="1218" actId="478"/>
          <ac:picMkLst>
            <pc:docMk/>
            <pc:sldMk cId="2724186617" sldId="399"/>
            <ac:picMk id="2" creationId="{CE526CEE-2E17-9D24-858D-176EE224DE76}"/>
          </ac:picMkLst>
        </pc:picChg>
        <pc:picChg chg="add mod">
          <ac:chgData name="Michael Pan" userId="0ee21308d1ee2822" providerId="LiveId" clId="{97B640BD-08C2-45F3-8A50-6A6F7792A173}" dt="2024-05-09T03:33:20.568" v="1221" actId="27614"/>
          <ac:picMkLst>
            <pc:docMk/>
            <pc:sldMk cId="2724186617" sldId="399"/>
            <ac:picMk id="3" creationId="{F97D257D-8326-BB5D-34DF-61F2EC2E2D45}"/>
          </ac:picMkLst>
        </pc:picChg>
      </pc:sldChg>
      <pc:sldChg chg="addSp delSp modSp add mod">
        <pc:chgData name="Michael Pan" userId="0ee21308d1ee2822" providerId="LiveId" clId="{97B640BD-08C2-45F3-8A50-6A6F7792A173}" dt="2024-05-09T03:33:52.800" v="1226" actId="1076"/>
        <pc:sldMkLst>
          <pc:docMk/>
          <pc:sldMk cId="310998957" sldId="400"/>
        </pc:sldMkLst>
        <pc:picChg chg="del">
          <ac:chgData name="Michael Pan" userId="0ee21308d1ee2822" providerId="LiveId" clId="{97B640BD-08C2-45F3-8A50-6A6F7792A173}" dt="2024-05-09T03:33:22.066" v="1222" actId="478"/>
          <ac:picMkLst>
            <pc:docMk/>
            <pc:sldMk cId="310998957" sldId="400"/>
            <ac:picMk id="4" creationId="{4FCD8D5D-6650-AEA9-861F-0DEBDEED06FE}"/>
          </ac:picMkLst>
        </pc:picChg>
        <pc:picChg chg="add mod">
          <ac:chgData name="Michael Pan" userId="0ee21308d1ee2822" providerId="LiveId" clId="{97B640BD-08C2-45F3-8A50-6A6F7792A173}" dt="2024-05-09T03:33:52.800" v="1226" actId="1076"/>
          <ac:picMkLst>
            <pc:docMk/>
            <pc:sldMk cId="310998957" sldId="400"/>
            <ac:picMk id="5" creationId="{E75AE792-E175-41B8-F3B0-EE95D6EF4703}"/>
          </ac:picMkLst>
        </pc:picChg>
      </pc:sldChg>
      <pc:sldChg chg="addSp delSp modSp add mod setBg delDesignElem">
        <pc:chgData name="Michael Pan" userId="0ee21308d1ee2822" providerId="LiveId" clId="{97B640BD-08C2-45F3-8A50-6A6F7792A173}" dt="2024-05-09T03:34:02.564" v="1230" actId="27614"/>
        <pc:sldMkLst>
          <pc:docMk/>
          <pc:sldMk cId="2321991722" sldId="401"/>
        </pc:sldMkLst>
        <pc:spChg chg="add">
          <ac:chgData name="Michael Pan" userId="0ee21308d1ee2822" providerId="LiveId" clId="{97B640BD-08C2-45F3-8A50-6A6F7792A173}" dt="2024-05-09T03:34:01.287" v="1229" actId="26606"/>
          <ac:spMkLst>
            <pc:docMk/>
            <pc:sldMk cId="2321991722" sldId="401"/>
            <ac:spMk id="8" creationId="{4E4490D0-3672-446A-AC12-B4830333BDDD}"/>
          </ac:spMkLst>
        </pc:spChg>
        <pc:spChg chg="del">
          <ac:chgData name="Michael Pan" userId="0ee21308d1ee2822" providerId="LiveId" clId="{97B640BD-08C2-45F3-8A50-6A6F7792A173}" dt="2024-05-09T03:31:57.381" v="1199"/>
          <ac:spMkLst>
            <pc:docMk/>
            <pc:sldMk cId="2321991722" sldId="401"/>
            <ac:spMk id="9" creationId="{4E4490D0-3672-446A-AC12-B4830333BDDD}"/>
          </ac:spMkLst>
        </pc:spChg>
        <pc:spChg chg="add">
          <ac:chgData name="Michael Pan" userId="0ee21308d1ee2822" providerId="LiveId" clId="{97B640BD-08C2-45F3-8A50-6A6F7792A173}" dt="2024-05-09T03:34:01.287" v="1229" actId="26606"/>
          <ac:spMkLst>
            <pc:docMk/>
            <pc:sldMk cId="2321991722" sldId="401"/>
            <ac:spMk id="10" creationId="{39CB82C2-DF65-4EC1-8280-F201D50F570B}"/>
          </ac:spMkLst>
        </pc:spChg>
        <pc:spChg chg="del">
          <ac:chgData name="Michael Pan" userId="0ee21308d1ee2822" providerId="LiveId" clId="{97B640BD-08C2-45F3-8A50-6A6F7792A173}" dt="2024-05-09T03:31:57.381" v="1199"/>
          <ac:spMkLst>
            <pc:docMk/>
            <pc:sldMk cId="2321991722" sldId="401"/>
            <ac:spMk id="11" creationId="{39CB82C2-DF65-4EC1-8280-F201D50F570B}"/>
          </ac:spMkLst>
        </pc:spChg>
        <pc:spChg chg="add">
          <ac:chgData name="Michael Pan" userId="0ee21308d1ee2822" providerId="LiveId" clId="{97B640BD-08C2-45F3-8A50-6A6F7792A173}" dt="2024-05-09T03:34:01.287" v="1229" actId="26606"/>
          <ac:spMkLst>
            <pc:docMk/>
            <pc:sldMk cId="2321991722" sldId="401"/>
            <ac:spMk id="14" creationId="{FA4CD5CB-D209-4D70-8CA4-629731C59219}"/>
          </ac:spMkLst>
        </pc:spChg>
        <pc:spChg chg="del">
          <ac:chgData name="Michael Pan" userId="0ee21308d1ee2822" providerId="LiveId" clId="{97B640BD-08C2-45F3-8A50-6A6F7792A173}" dt="2024-05-09T03:31:57.381" v="1199"/>
          <ac:spMkLst>
            <pc:docMk/>
            <pc:sldMk cId="2321991722" sldId="401"/>
            <ac:spMk id="15" creationId="{FA4CD5CB-D209-4D70-8CA4-629731C59219}"/>
          </ac:spMkLst>
        </pc:spChg>
        <pc:spChg chg="add">
          <ac:chgData name="Michael Pan" userId="0ee21308d1ee2822" providerId="LiveId" clId="{97B640BD-08C2-45F3-8A50-6A6F7792A173}" dt="2024-05-09T03:34:01.287" v="1229" actId="26606"/>
          <ac:spMkLst>
            <pc:docMk/>
            <pc:sldMk cId="2321991722" sldId="401"/>
            <ac:spMk id="18" creationId="{B4C27B90-DF2B-4D00-BA07-18ED774CD2F1}"/>
          </ac:spMkLst>
        </pc:spChg>
        <pc:spChg chg="del">
          <ac:chgData name="Michael Pan" userId="0ee21308d1ee2822" providerId="LiveId" clId="{97B640BD-08C2-45F3-8A50-6A6F7792A173}" dt="2024-05-09T03:31:57.381" v="1199"/>
          <ac:spMkLst>
            <pc:docMk/>
            <pc:sldMk cId="2321991722" sldId="401"/>
            <ac:spMk id="19" creationId="{B4C27B90-DF2B-4D00-BA07-18ED774CD2F1}"/>
          </ac:spMkLst>
        </pc:spChg>
        <pc:spChg chg="add">
          <ac:chgData name="Michael Pan" userId="0ee21308d1ee2822" providerId="LiveId" clId="{97B640BD-08C2-45F3-8A50-6A6F7792A173}" dt="2024-05-09T03:34:01.287" v="1229" actId="26606"/>
          <ac:spMkLst>
            <pc:docMk/>
            <pc:sldMk cId="2321991722" sldId="401"/>
            <ac:spMk id="20" creationId="{593ACC25-C262-417A-8AA9-0641C772BDB6}"/>
          </ac:spMkLst>
        </pc:spChg>
        <pc:spChg chg="del">
          <ac:chgData name="Michael Pan" userId="0ee21308d1ee2822" providerId="LiveId" clId="{97B640BD-08C2-45F3-8A50-6A6F7792A173}" dt="2024-05-09T03:31:57.381" v="1199"/>
          <ac:spMkLst>
            <pc:docMk/>
            <pc:sldMk cId="2321991722" sldId="401"/>
            <ac:spMk id="21" creationId="{593ACC25-C262-417A-8AA9-0641C772BDB6}"/>
          </ac:spMkLst>
        </pc:spChg>
        <pc:picChg chg="add mod">
          <ac:chgData name="Michael Pan" userId="0ee21308d1ee2822" providerId="LiveId" clId="{97B640BD-08C2-45F3-8A50-6A6F7792A173}" dt="2024-05-09T03:34:02.564" v="1230" actId="27614"/>
          <ac:picMkLst>
            <pc:docMk/>
            <pc:sldMk cId="2321991722" sldId="401"/>
            <ac:picMk id="3" creationId="{FD50933B-6295-699B-7D61-6E7E5181B370}"/>
          </ac:picMkLst>
        </pc:picChg>
        <pc:picChg chg="del">
          <ac:chgData name="Michael Pan" userId="0ee21308d1ee2822" providerId="LiveId" clId="{97B640BD-08C2-45F3-8A50-6A6F7792A173}" dt="2024-05-09T03:33:55.325" v="1227" actId="478"/>
          <ac:picMkLst>
            <pc:docMk/>
            <pc:sldMk cId="2321991722" sldId="401"/>
            <ac:picMk id="4" creationId="{14E03005-6B47-F740-7FC9-FAF5B83BB376}"/>
          </ac:picMkLst>
        </pc:picChg>
        <pc:cxnChg chg="add">
          <ac:chgData name="Michael Pan" userId="0ee21308d1ee2822" providerId="LiveId" clId="{97B640BD-08C2-45F3-8A50-6A6F7792A173}" dt="2024-05-09T03:34:01.287" v="1229" actId="26606"/>
          <ac:cxnSpMkLst>
            <pc:docMk/>
            <pc:sldMk cId="2321991722" sldId="401"/>
            <ac:cxnSpMk id="12" creationId="{7E1D4427-852B-4B37-8E76-0E9F1810BA2A}"/>
          </ac:cxnSpMkLst>
        </pc:cxnChg>
        <pc:cxnChg chg="del">
          <ac:chgData name="Michael Pan" userId="0ee21308d1ee2822" providerId="LiveId" clId="{97B640BD-08C2-45F3-8A50-6A6F7792A173}" dt="2024-05-09T03:31:57.381" v="1199"/>
          <ac:cxnSpMkLst>
            <pc:docMk/>
            <pc:sldMk cId="2321991722" sldId="401"/>
            <ac:cxnSpMk id="13" creationId="{7E1D4427-852B-4B37-8E76-0E9F1810BA2A}"/>
          </ac:cxnSpMkLst>
        </pc:cxnChg>
        <pc:cxnChg chg="add">
          <ac:chgData name="Michael Pan" userId="0ee21308d1ee2822" providerId="LiveId" clId="{97B640BD-08C2-45F3-8A50-6A6F7792A173}" dt="2024-05-09T03:34:01.287" v="1229" actId="26606"/>
          <ac:cxnSpMkLst>
            <pc:docMk/>
            <pc:sldMk cId="2321991722" sldId="401"/>
            <ac:cxnSpMk id="16" creationId="{5C6A2BAE-B461-4B55-8E1F-0722ABDD1393}"/>
          </ac:cxnSpMkLst>
        </pc:cxnChg>
        <pc:cxnChg chg="del">
          <ac:chgData name="Michael Pan" userId="0ee21308d1ee2822" providerId="LiveId" clId="{97B640BD-08C2-45F3-8A50-6A6F7792A173}" dt="2024-05-09T03:31:57.381" v="1199"/>
          <ac:cxnSpMkLst>
            <pc:docMk/>
            <pc:sldMk cId="2321991722" sldId="401"/>
            <ac:cxnSpMk id="17" creationId="{5C6A2BAE-B461-4B55-8E1F-0722ABDD1393}"/>
          </ac:cxnSpMkLst>
        </pc:cxnChg>
      </pc:sldChg>
      <pc:sldChg chg="addSp delSp modSp add mod setBg delDesignElem">
        <pc:chgData name="Michael Pan" userId="0ee21308d1ee2822" providerId="LiveId" clId="{97B640BD-08C2-45F3-8A50-6A6F7792A173}" dt="2024-05-09T03:34:09.207" v="1235" actId="962"/>
        <pc:sldMkLst>
          <pc:docMk/>
          <pc:sldMk cId="1807832901" sldId="402"/>
        </pc:sldMkLst>
        <pc:spChg chg="del">
          <ac:chgData name="Michael Pan" userId="0ee21308d1ee2822" providerId="LiveId" clId="{97B640BD-08C2-45F3-8A50-6A6F7792A173}" dt="2024-05-09T03:31:57.381" v="1199"/>
          <ac:spMkLst>
            <pc:docMk/>
            <pc:sldMk cId="1807832901" sldId="402"/>
            <ac:spMk id="8" creationId="{4E4490D0-3672-446A-AC12-B4830333BDDD}"/>
          </ac:spMkLst>
        </pc:spChg>
        <pc:spChg chg="add">
          <ac:chgData name="Michael Pan" userId="0ee21308d1ee2822" providerId="LiveId" clId="{97B640BD-08C2-45F3-8A50-6A6F7792A173}" dt="2024-05-09T03:34:08.194" v="1233" actId="26606"/>
          <ac:spMkLst>
            <pc:docMk/>
            <pc:sldMk cId="1807832901" sldId="402"/>
            <ac:spMk id="9" creationId="{4E4490D0-3672-446A-AC12-B4830333BDDD}"/>
          </ac:spMkLst>
        </pc:spChg>
        <pc:spChg chg="del">
          <ac:chgData name="Michael Pan" userId="0ee21308d1ee2822" providerId="LiveId" clId="{97B640BD-08C2-45F3-8A50-6A6F7792A173}" dt="2024-05-09T03:31:57.381" v="1199"/>
          <ac:spMkLst>
            <pc:docMk/>
            <pc:sldMk cId="1807832901" sldId="402"/>
            <ac:spMk id="10" creationId="{39CB82C2-DF65-4EC1-8280-F201D50F570B}"/>
          </ac:spMkLst>
        </pc:spChg>
        <pc:spChg chg="add">
          <ac:chgData name="Michael Pan" userId="0ee21308d1ee2822" providerId="LiveId" clId="{97B640BD-08C2-45F3-8A50-6A6F7792A173}" dt="2024-05-09T03:34:08.194" v="1233" actId="26606"/>
          <ac:spMkLst>
            <pc:docMk/>
            <pc:sldMk cId="1807832901" sldId="402"/>
            <ac:spMk id="11" creationId="{39CB82C2-DF65-4EC1-8280-F201D50F570B}"/>
          </ac:spMkLst>
        </pc:spChg>
        <pc:spChg chg="del">
          <ac:chgData name="Michael Pan" userId="0ee21308d1ee2822" providerId="LiveId" clId="{97B640BD-08C2-45F3-8A50-6A6F7792A173}" dt="2024-05-09T03:31:57.381" v="1199"/>
          <ac:spMkLst>
            <pc:docMk/>
            <pc:sldMk cId="1807832901" sldId="402"/>
            <ac:spMk id="14" creationId="{FA4CD5CB-D209-4D70-8CA4-629731C59219}"/>
          </ac:spMkLst>
        </pc:spChg>
        <pc:spChg chg="add">
          <ac:chgData name="Michael Pan" userId="0ee21308d1ee2822" providerId="LiveId" clId="{97B640BD-08C2-45F3-8A50-6A6F7792A173}" dt="2024-05-09T03:34:08.194" v="1233" actId="26606"/>
          <ac:spMkLst>
            <pc:docMk/>
            <pc:sldMk cId="1807832901" sldId="402"/>
            <ac:spMk id="15" creationId="{FA4CD5CB-D209-4D70-8CA4-629731C59219}"/>
          </ac:spMkLst>
        </pc:spChg>
        <pc:spChg chg="del">
          <ac:chgData name="Michael Pan" userId="0ee21308d1ee2822" providerId="LiveId" clId="{97B640BD-08C2-45F3-8A50-6A6F7792A173}" dt="2024-05-09T03:31:57.381" v="1199"/>
          <ac:spMkLst>
            <pc:docMk/>
            <pc:sldMk cId="1807832901" sldId="402"/>
            <ac:spMk id="18" creationId="{B4C27B90-DF2B-4D00-BA07-18ED774CD2F1}"/>
          </ac:spMkLst>
        </pc:spChg>
        <pc:spChg chg="add">
          <ac:chgData name="Michael Pan" userId="0ee21308d1ee2822" providerId="LiveId" clId="{97B640BD-08C2-45F3-8A50-6A6F7792A173}" dt="2024-05-09T03:34:08.194" v="1233" actId="26606"/>
          <ac:spMkLst>
            <pc:docMk/>
            <pc:sldMk cId="1807832901" sldId="402"/>
            <ac:spMk id="19" creationId="{B4C27B90-DF2B-4D00-BA07-18ED774CD2F1}"/>
          </ac:spMkLst>
        </pc:spChg>
        <pc:spChg chg="del">
          <ac:chgData name="Michael Pan" userId="0ee21308d1ee2822" providerId="LiveId" clId="{97B640BD-08C2-45F3-8A50-6A6F7792A173}" dt="2024-05-09T03:31:57.381" v="1199"/>
          <ac:spMkLst>
            <pc:docMk/>
            <pc:sldMk cId="1807832901" sldId="402"/>
            <ac:spMk id="20" creationId="{593ACC25-C262-417A-8AA9-0641C772BDB6}"/>
          </ac:spMkLst>
        </pc:spChg>
        <pc:spChg chg="add">
          <ac:chgData name="Michael Pan" userId="0ee21308d1ee2822" providerId="LiveId" clId="{97B640BD-08C2-45F3-8A50-6A6F7792A173}" dt="2024-05-09T03:34:08.194" v="1233" actId="26606"/>
          <ac:spMkLst>
            <pc:docMk/>
            <pc:sldMk cId="1807832901" sldId="402"/>
            <ac:spMk id="21" creationId="{593ACC25-C262-417A-8AA9-0641C772BDB6}"/>
          </ac:spMkLst>
        </pc:spChg>
        <pc:picChg chg="del">
          <ac:chgData name="Michael Pan" userId="0ee21308d1ee2822" providerId="LiveId" clId="{97B640BD-08C2-45F3-8A50-6A6F7792A173}" dt="2024-05-09T03:34:06.266" v="1231" actId="478"/>
          <ac:picMkLst>
            <pc:docMk/>
            <pc:sldMk cId="1807832901" sldId="402"/>
            <ac:picMk id="3" creationId="{C02BD518-108A-A413-4E80-5C74EC5399B6}"/>
          </ac:picMkLst>
        </pc:picChg>
        <pc:picChg chg="add mod">
          <ac:chgData name="Michael Pan" userId="0ee21308d1ee2822" providerId="LiveId" clId="{97B640BD-08C2-45F3-8A50-6A6F7792A173}" dt="2024-05-09T03:34:09.207" v="1235" actId="962"/>
          <ac:picMkLst>
            <pc:docMk/>
            <pc:sldMk cId="1807832901" sldId="402"/>
            <ac:picMk id="4" creationId="{1CAA83CC-615C-1159-1074-DF40AB883508}"/>
          </ac:picMkLst>
        </pc:picChg>
        <pc:cxnChg chg="del">
          <ac:chgData name="Michael Pan" userId="0ee21308d1ee2822" providerId="LiveId" clId="{97B640BD-08C2-45F3-8A50-6A6F7792A173}" dt="2024-05-09T03:31:57.381" v="1199"/>
          <ac:cxnSpMkLst>
            <pc:docMk/>
            <pc:sldMk cId="1807832901" sldId="402"/>
            <ac:cxnSpMk id="12" creationId="{7E1D4427-852B-4B37-8E76-0E9F1810BA2A}"/>
          </ac:cxnSpMkLst>
        </pc:cxnChg>
        <pc:cxnChg chg="add">
          <ac:chgData name="Michael Pan" userId="0ee21308d1ee2822" providerId="LiveId" clId="{97B640BD-08C2-45F3-8A50-6A6F7792A173}" dt="2024-05-09T03:34:08.194" v="1233" actId="26606"/>
          <ac:cxnSpMkLst>
            <pc:docMk/>
            <pc:sldMk cId="1807832901" sldId="402"/>
            <ac:cxnSpMk id="13" creationId="{7E1D4427-852B-4B37-8E76-0E9F1810BA2A}"/>
          </ac:cxnSpMkLst>
        </pc:cxnChg>
        <pc:cxnChg chg="del">
          <ac:chgData name="Michael Pan" userId="0ee21308d1ee2822" providerId="LiveId" clId="{97B640BD-08C2-45F3-8A50-6A6F7792A173}" dt="2024-05-09T03:31:57.381" v="1199"/>
          <ac:cxnSpMkLst>
            <pc:docMk/>
            <pc:sldMk cId="1807832901" sldId="402"/>
            <ac:cxnSpMk id="16" creationId="{5C6A2BAE-B461-4B55-8E1F-0722ABDD1393}"/>
          </ac:cxnSpMkLst>
        </pc:cxnChg>
        <pc:cxnChg chg="add">
          <ac:chgData name="Michael Pan" userId="0ee21308d1ee2822" providerId="LiveId" clId="{97B640BD-08C2-45F3-8A50-6A6F7792A173}" dt="2024-05-09T03:34:08.194" v="1233" actId="26606"/>
          <ac:cxnSpMkLst>
            <pc:docMk/>
            <pc:sldMk cId="1807832901" sldId="402"/>
            <ac:cxnSpMk id="17" creationId="{5C6A2BAE-B461-4B55-8E1F-0722ABDD1393}"/>
          </ac:cxnSpMkLst>
        </pc:cxnChg>
      </pc:sldChg>
      <pc:sldChg chg="modSp add mod">
        <pc:chgData name="Michael Pan" userId="0ee21308d1ee2822" providerId="LiveId" clId="{97B640BD-08C2-45F3-8A50-6A6F7792A173}" dt="2024-05-09T03:34:29.358" v="1298" actId="20577"/>
        <pc:sldMkLst>
          <pc:docMk/>
          <pc:sldMk cId="1548190238" sldId="403"/>
        </pc:sldMkLst>
        <pc:spChg chg="mod">
          <ac:chgData name="Michael Pan" userId="0ee21308d1ee2822" providerId="LiveId" clId="{97B640BD-08C2-45F3-8A50-6A6F7792A173}" dt="2024-05-09T03:34:29.358" v="1298" actId="20577"/>
          <ac:spMkLst>
            <pc:docMk/>
            <pc:sldMk cId="1548190238" sldId="403"/>
            <ac:spMk id="3" creationId="{5404B80A-3E84-A06D-4D59-A21186209B4A}"/>
          </ac:spMkLst>
        </pc:spChg>
      </pc:sldChg>
      <pc:sldChg chg="addSp delSp modSp add mod setBg delDesignElem">
        <pc:chgData name="Michael Pan" userId="0ee21308d1ee2822" providerId="LiveId" clId="{97B640BD-08C2-45F3-8A50-6A6F7792A173}" dt="2024-05-09T03:34:50.976" v="1303" actId="962"/>
        <pc:sldMkLst>
          <pc:docMk/>
          <pc:sldMk cId="3112897359" sldId="404"/>
        </pc:sldMkLst>
        <pc:spChg chg="add">
          <ac:chgData name="Michael Pan" userId="0ee21308d1ee2822" providerId="LiveId" clId="{97B640BD-08C2-45F3-8A50-6A6F7792A173}" dt="2024-05-09T03:34:49.965" v="1301" actId="26606"/>
          <ac:spMkLst>
            <pc:docMk/>
            <pc:sldMk cId="3112897359" sldId="404"/>
            <ac:spMk id="9" creationId="{4E4490D0-3672-446A-AC12-B4830333BDDD}"/>
          </ac:spMkLst>
        </pc:spChg>
        <pc:spChg chg="del">
          <ac:chgData name="Michael Pan" userId="0ee21308d1ee2822" providerId="LiveId" clId="{97B640BD-08C2-45F3-8A50-6A6F7792A173}" dt="2024-05-09T03:31:57.381" v="1199"/>
          <ac:spMkLst>
            <pc:docMk/>
            <pc:sldMk cId="3112897359" sldId="404"/>
            <ac:spMk id="10" creationId="{4E4490D0-3672-446A-AC12-B4830333BDDD}"/>
          </ac:spMkLst>
        </pc:spChg>
        <pc:spChg chg="add">
          <ac:chgData name="Michael Pan" userId="0ee21308d1ee2822" providerId="LiveId" clId="{97B640BD-08C2-45F3-8A50-6A6F7792A173}" dt="2024-05-09T03:34:49.965" v="1301" actId="26606"/>
          <ac:spMkLst>
            <pc:docMk/>
            <pc:sldMk cId="3112897359" sldId="404"/>
            <ac:spMk id="11" creationId="{39CB82C2-DF65-4EC1-8280-F201D50F570B}"/>
          </ac:spMkLst>
        </pc:spChg>
        <pc:spChg chg="del">
          <ac:chgData name="Michael Pan" userId="0ee21308d1ee2822" providerId="LiveId" clId="{97B640BD-08C2-45F3-8A50-6A6F7792A173}" dt="2024-05-09T03:31:57.381" v="1199"/>
          <ac:spMkLst>
            <pc:docMk/>
            <pc:sldMk cId="3112897359" sldId="404"/>
            <ac:spMk id="12" creationId="{39CB82C2-DF65-4EC1-8280-F201D50F570B}"/>
          </ac:spMkLst>
        </pc:spChg>
        <pc:spChg chg="add">
          <ac:chgData name="Michael Pan" userId="0ee21308d1ee2822" providerId="LiveId" clId="{97B640BD-08C2-45F3-8A50-6A6F7792A173}" dt="2024-05-09T03:34:49.965" v="1301" actId="26606"/>
          <ac:spMkLst>
            <pc:docMk/>
            <pc:sldMk cId="3112897359" sldId="404"/>
            <ac:spMk id="15" creationId="{9971ECC5-51D9-4E70-89C1-3DCF3A3725B1}"/>
          </ac:spMkLst>
        </pc:spChg>
        <pc:spChg chg="del">
          <ac:chgData name="Michael Pan" userId="0ee21308d1ee2822" providerId="LiveId" clId="{97B640BD-08C2-45F3-8A50-6A6F7792A173}" dt="2024-05-09T03:31:57.381" v="1199"/>
          <ac:spMkLst>
            <pc:docMk/>
            <pc:sldMk cId="3112897359" sldId="404"/>
            <ac:spMk id="16" creationId="{9971ECC5-51D9-4E70-89C1-3DCF3A3725B1}"/>
          </ac:spMkLst>
        </pc:spChg>
        <pc:spChg chg="add">
          <ac:chgData name="Michael Pan" userId="0ee21308d1ee2822" providerId="LiveId" clId="{97B640BD-08C2-45F3-8A50-6A6F7792A173}" dt="2024-05-09T03:34:49.965" v="1301" actId="26606"/>
          <ac:spMkLst>
            <pc:docMk/>
            <pc:sldMk cId="3112897359" sldId="404"/>
            <ac:spMk id="19" creationId="{7E11F890-74C3-40C9-9A8B-A80E38704358}"/>
          </ac:spMkLst>
        </pc:spChg>
        <pc:spChg chg="del">
          <ac:chgData name="Michael Pan" userId="0ee21308d1ee2822" providerId="LiveId" clId="{97B640BD-08C2-45F3-8A50-6A6F7792A173}" dt="2024-05-09T03:31:57.381" v="1199"/>
          <ac:spMkLst>
            <pc:docMk/>
            <pc:sldMk cId="3112897359" sldId="404"/>
            <ac:spMk id="20" creationId="{7E11F890-74C3-40C9-9A8B-A80E38704358}"/>
          </ac:spMkLst>
        </pc:spChg>
        <pc:spChg chg="add">
          <ac:chgData name="Michael Pan" userId="0ee21308d1ee2822" providerId="LiveId" clId="{97B640BD-08C2-45F3-8A50-6A6F7792A173}" dt="2024-05-09T03:34:49.965" v="1301" actId="26606"/>
          <ac:spMkLst>
            <pc:docMk/>
            <pc:sldMk cId="3112897359" sldId="404"/>
            <ac:spMk id="21" creationId="{27874070-078A-470B-9C8C-BD1BCB55A005}"/>
          </ac:spMkLst>
        </pc:spChg>
        <pc:spChg chg="del">
          <ac:chgData name="Michael Pan" userId="0ee21308d1ee2822" providerId="LiveId" clId="{97B640BD-08C2-45F3-8A50-6A6F7792A173}" dt="2024-05-09T03:31:57.381" v="1199"/>
          <ac:spMkLst>
            <pc:docMk/>
            <pc:sldMk cId="3112897359" sldId="404"/>
            <ac:spMk id="22" creationId="{27874070-078A-470B-9C8C-BD1BCB55A005}"/>
          </ac:spMkLst>
        </pc:spChg>
        <pc:picChg chg="add mod">
          <ac:chgData name="Michael Pan" userId="0ee21308d1ee2822" providerId="LiveId" clId="{97B640BD-08C2-45F3-8A50-6A6F7792A173}" dt="2024-05-09T03:34:50.976" v="1303" actId="962"/>
          <ac:picMkLst>
            <pc:docMk/>
            <pc:sldMk cId="3112897359" sldId="404"/>
            <ac:picMk id="4" creationId="{603B3825-8CE6-3237-7925-851F7B3A4F3E}"/>
          </ac:picMkLst>
        </pc:picChg>
        <pc:picChg chg="del">
          <ac:chgData name="Michael Pan" userId="0ee21308d1ee2822" providerId="LiveId" clId="{97B640BD-08C2-45F3-8A50-6A6F7792A173}" dt="2024-05-09T03:34:48.745" v="1299" actId="478"/>
          <ac:picMkLst>
            <pc:docMk/>
            <pc:sldMk cId="3112897359" sldId="404"/>
            <ac:picMk id="5" creationId="{B549714E-59B2-BC51-5565-C0FBEB49CD05}"/>
          </ac:picMkLst>
        </pc:picChg>
        <pc:cxnChg chg="add">
          <ac:chgData name="Michael Pan" userId="0ee21308d1ee2822" providerId="LiveId" clId="{97B640BD-08C2-45F3-8A50-6A6F7792A173}" dt="2024-05-09T03:34:49.965" v="1301" actId="26606"/>
          <ac:cxnSpMkLst>
            <pc:docMk/>
            <pc:sldMk cId="3112897359" sldId="404"/>
            <ac:cxnSpMk id="13" creationId="{7E1D4427-852B-4B37-8E76-0E9F1810BA2A}"/>
          </ac:cxnSpMkLst>
        </pc:cxnChg>
        <pc:cxnChg chg="del">
          <ac:chgData name="Michael Pan" userId="0ee21308d1ee2822" providerId="LiveId" clId="{97B640BD-08C2-45F3-8A50-6A6F7792A173}" dt="2024-05-09T03:31:57.381" v="1199"/>
          <ac:cxnSpMkLst>
            <pc:docMk/>
            <pc:sldMk cId="3112897359" sldId="404"/>
            <ac:cxnSpMk id="14" creationId="{7E1D4427-852B-4B37-8E76-0E9F1810BA2A}"/>
          </ac:cxnSpMkLst>
        </pc:cxnChg>
        <pc:cxnChg chg="add">
          <ac:chgData name="Michael Pan" userId="0ee21308d1ee2822" providerId="LiveId" clId="{97B640BD-08C2-45F3-8A50-6A6F7792A173}" dt="2024-05-09T03:34:49.965" v="1301" actId="26606"/>
          <ac:cxnSpMkLst>
            <pc:docMk/>
            <pc:sldMk cId="3112897359" sldId="404"/>
            <ac:cxnSpMk id="17" creationId="{432529AB-8F99-47FB-91B5-93565E543B50}"/>
          </ac:cxnSpMkLst>
        </pc:cxnChg>
        <pc:cxnChg chg="del">
          <ac:chgData name="Michael Pan" userId="0ee21308d1ee2822" providerId="LiveId" clId="{97B640BD-08C2-45F3-8A50-6A6F7792A173}" dt="2024-05-09T03:31:57.381" v="1199"/>
          <ac:cxnSpMkLst>
            <pc:docMk/>
            <pc:sldMk cId="3112897359" sldId="404"/>
            <ac:cxnSpMk id="18" creationId="{432529AB-8F99-47FB-91B5-93565E543B50}"/>
          </ac:cxnSpMkLst>
        </pc:cxnChg>
      </pc:sldChg>
      <pc:sldChg chg="addSp delSp modSp add mod setBg delDesignElem">
        <pc:chgData name="Michael Pan" userId="0ee21308d1ee2822" providerId="LiveId" clId="{97B640BD-08C2-45F3-8A50-6A6F7792A173}" dt="2024-05-09T03:50:13.143" v="1617" actId="27614"/>
        <pc:sldMkLst>
          <pc:docMk/>
          <pc:sldMk cId="2707392869" sldId="405"/>
        </pc:sldMkLst>
        <pc:spChg chg="mod">
          <ac:chgData name="Michael Pan" userId="0ee21308d1ee2822" providerId="LiveId" clId="{97B640BD-08C2-45F3-8A50-6A6F7792A173}" dt="2024-05-09T03:35:07.418" v="1307" actId="26606"/>
          <ac:spMkLst>
            <pc:docMk/>
            <pc:sldMk cId="2707392869" sldId="405"/>
            <ac:spMk id="2" creationId="{AC543C90-DA98-332C-1E45-B2FD6BCD0AF8}"/>
          </ac:spMkLst>
        </pc:spChg>
        <pc:spChg chg="add del">
          <ac:chgData name="Michael Pan" userId="0ee21308d1ee2822" providerId="LiveId" clId="{97B640BD-08C2-45F3-8A50-6A6F7792A173}" dt="2024-05-09T03:35:07.418" v="1307" actId="26606"/>
          <ac:spMkLst>
            <pc:docMk/>
            <pc:sldMk cId="2707392869" sldId="405"/>
            <ac:spMk id="8" creationId="{4E4490D0-3672-446A-AC12-B4830333BDDD}"/>
          </ac:spMkLst>
        </pc:spChg>
        <pc:spChg chg="add del">
          <ac:chgData name="Michael Pan" userId="0ee21308d1ee2822" providerId="LiveId" clId="{97B640BD-08C2-45F3-8A50-6A6F7792A173}" dt="2024-05-09T03:35:07.418" v="1307" actId="26606"/>
          <ac:spMkLst>
            <pc:docMk/>
            <pc:sldMk cId="2707392869" sldId="405"/>
            <ac:spMk id="10" creationId="{39CB82C2-DF65-4EC1-8280-F201D50F570B}"/>
          </ac:spMkLst>
        </pc:spChg>
        <pc:spChg chg="add del">
          <ac:chgData name="Michael Pan" userId="0ee21308d1ee2822" providerId="LiveId" clId="{97B640BD-08C2-45F3-8A50-6A6F7792A173}" dt="2024-05-09T03:35:07.418" v="1307" actId="26606"/>
          <ac:spMkLst>
            <pc:docMk/>
            <pc:sldMk cId="2707392869" sldId="405"/>
            <ac:spMk id="14" creationId="{9971ECC5-51D9-4E70-89C1-3DCF3A3725B1}"/>
          </ac:spMkLst>
        </pc:spChg>
        <pc:spChg chg="add del">
          <ac:chgData name="Michael Pan" userId="0ee21308d1ee2822" providerId="LiveId" clId="{97B640BD-08C2-45F3-8A50-6A6F7792A173}" dt="2024-05-09T03:35:07.418" v="1307" actId="26606"/>
          <ac:spMkLst>
            <pc:docMk/>
            <pc:sldMk cId="2707392869" sldId="405"/>
            <ac:spMk id="18" creationId="{7E11F890-74C3-40C9-9A8B-A80E38704358}"/>
          </ac:spMkLst>
        </pc:spChg>
        <pc:spChg chg="add del">
          <ac:chgData name="Michael Pan" userId="0ee21308d1ee2822" providerId="LiveId" clId="{97B640BD-08C2-45F3-8A50-6A6F7792A173}" dt="2024-05-09T03:35:07.418" v="1307" actId="26606"/>
          <ac:spMkLst>
            <pc:docMk/>
            <pc:sldMk cId="2707392869" sldId="405"/>
            <ac:spMk id="20" creationId="{27874070-078A-470B-9C8C-BD1BCB55A005}"/>
          </ac:spMkLst>
        </pc:spChg>
        <pc:spChg chg="add del">
          <ac:chgData name="Michael Pan" userId="0ee21308d1ee2822" providerId="LiveId" clId="{97B640BD-08C2-45F3-8A50-6A6F7792A173}" dt="2024-05-09T03:50:12.043" v="1616" actId="26606"/>
          <ac:spMkLst>
            <pc:docMk/>
            <pc:sldMk cId="2707392869" sldId="405"/>
            <ac:spMk id="22" creationId="{4E4490D0-3672-446A-AC12-B4830333BDDD}"/>
          </ac:spMkLst>
        </pc:spChg>
        <pc:spChg chg="del">
          <ac:chgData name="Michael Pan" userId="0ee21308d1ee2822" providerId="LiveId" clId="{97B640BD-08C2-45F3-8A50-6A6F7792A173}" dt="2024-05-09T03:31:57.381" v="1199"/>
          <ac:spMkLst>
            <pc:docMk/>
            <pc:sldMk cId="2707392869" sldId="405"/>
            <ac:spMk id="23" creationId="{4E4490D0-3672-446A-AC12-B4830333BDDD}"/>
          </ac:spMkLst>
        </pc:spChg>
        <pc:spChg chg="del">
          <ac:chgData name="Michael Pan" userId="0ee21308d1ee2822" providerId="LiveId" clId="{97B640BD-08C2-45F3-8A50-6A6F7792A173}" dt="2024-05-09T03:31:57.381" v="1199"/>
          <ac:spMkLst>
            <pc:docMk/>
            <pc:sldMk cId="2707392869" sldId="405"/>
            <ac:spMk id="24" creationId="{39CB82C2-DF65-4EC1-8280-F201D50F570B}"/>
          </ac:spMkLst>
        </pc:spChg>
        <pc:spChg chg="del">
          <ac:chgData name="Michael Pan" userId="0ee21308d1ee2822" providerId="LiveId" clId="{97B640BD-08C2-45F3-8A50-6A6F7792A173}" dt="2024-05-09T03:31:57.381" v="1199"/>
          <ac:spMkLst>
            <pc:docMk/>
            <pc:sldMk cId="2707392869" sldId="405"/>
            <ac:spMk id="26" creationId="{FA4CD5CB-D209-4D70-8CA4-629731C59219}"/>
          </ac:spMkLst>
        </pc:spChg>
        <pc:spChg chg="del">
          <ac:chgData name="Michael Pan" userId="0ee21308d1ee2822" providerId="LiveId" clId="{97B640BD-08C2-45F3-8A50-6A6F7792A173}" dt="2024-05-09T03:31:57.381" v="1199"/>
          <ac:spMkLst>
            <pc:docMk/>
            <pc:sldMk cId="2707392869" sldId="405"/>
            <ac:spMk id="28" creationId="{B4C27B90-DF2B-4D00-BA07-18ED774CD2F1}"/>
          </ac:spMkLst>
        </pc:spChg>
        <pc:spChg chg="del">
          <ac:chgData name="Michael Pan" userId="0ee21308d1ee2822" providerId="LiveId" clId="{97B640BD-08C2-45F3-8A50-6A6F7792A173}" dt="2024-05-09T03:31:57.381" v="1199"/>
          <ac:spMkLst>
            <pc:docMk/>
            <pc:sldMk cId="2707392869" sldId="405"/>
            <ac:spMk id="29" creationId="{593ACC25-C262-417A-8AA9-0641C772BDB6}"/>
          </ac:spMkLst>
        </pc:spChg>
        <pc:spChg chg="add del">
          <ac:chgData name="Michael Pan" userId="0ee21308d1ee2822" providerId="LiveId" clId="{97B640BD-08C2-45F3-8A50-6A6F7792A173}" dt="2024-05-09T03:50:12.043" v="1616" actId="26606"/>
          <ac:spMkLst>
            <pc:docMk/>
            <pc:sldMk cId="2707392869" sldId="405"/>
            <ac:spMk id="30" creationId="{39CB82C2-DF65-4EC1-8280-F201D50F570B}"/>
          </ac:spMkLst>
        </pc:spChg>
        <pc:spChg chg="add del">
          <ac:chgData name="Michael Pan" userId="0ee21308d1ee2822" providerId="LiveId" clId="{97B640BD-08C2-45F3-8A50-6A6F7792A173}" dt="2024-05-09T03:50:12.043" v="1616" actId="26606"/>
          <ac:spMkLst>
            <pc:docMk/>
            <pc:sldMk cId="2707392869" sldId="405"/>
            <ac:spMk id="32" creationId="{FA4CD5CB-D209-4D70-8CA4-629731C59219}"/>
          </ac:spMkLst>
        </pc:spChg>
        <pc:spChg chg="add del">
          <ac:chgData name="Michael Pan" userId="0ee21308d1ee2822" providerId="LiveId" clId="{97B640BD-08C2-45F3-8A50-6A6F7792A173}" dt="2024-05-09T03:50:12.043" v="1616" actId="26606"/>
          <ac:spMkLst>
            <pc:docMk/>
            <pc:sldMk cId="2707392869" sldId="405"/>
            <ac:spMk id="34" creationId="{B4C27B90-DF2B-4D00-BA07-18ED774CD2F1}"/>
          </ac:spMkLst>
        </pc:spChg>
        <pc:spChg chg="add del">
          <ac:chgData name="Michael Pan" userId="0ee21308d1ee2822" providerId="LiveId" clId="{97B640BD-08C2-45F3-8A50-6A6F7792A173}" dt="2024-05-09T03:50:12.043" v="1616" actId="26606"/>
          <ac:spMkLst>
            <pc:docMk/>
            <pc:sldMk cId="2707392869" sldId="405"/>
            <ac:spMk id="35" creationId="{593ACC25-C262-417A-8AA9-0641C772BDB6}"/>
          </ac:spMkLst>
        </pc:spChg>
        <pc:spChg chg="add">
          <ac:chgData name="Michael Pan" userId="0ee21308d1ee2822" providerId="LiveId" clId="{97B640BD-08C2-45F3-8A50-6A6F7792A173}" dt="2024-05-09T03:50:12.043" v="1616" actId="26606"/>
          <ac:spMkLst>
            <pc:docMk/>
            <pc:sldMk cId="2707392869" sldId="405"/>
            <ac:spMk id="40" creationId="{4E4490D0-3672-446A-AC12-B4830333BDDD}"/>
          </ac:spMkLst>
        </pc:spChg>
        <pc:spChg chg="add">
          <ac:chgData name="Michael Pan" userId="0ee21308d1ee2822" providerId="LiveId" clId="{97B640BD-08C2-45F3-8A50-6A6F7792A173}" dt="2024-05-09T03:50:12.043" v="1616" actId="26606"/>
          <ac:spMkLst>
            <pc:docMk/>
            <pc:sldMk cId="2707392869" sldId="405"/>
            <ac:spMk id="42" creationId="{39CB82C2-DF65-4EC1-8280-F201D50F570B}"/>
          </ac:spMkLst>
        </pc:spChg>
        <pc:spChg chg="add">
          <ac:chgData name="Michael Pan" userId="0ee21308d1ee2822" providerId="LiveId" clId="{97B640BD-08C2-45F3-8A50-6A6F7792A173}" dt="2024-05-09T03:50:12.043" v="1616" actId="26606"/>
          <ac:spMkLst>
            <pc:docMk/>
            <pc:sldMk cId="2707392869" sldId="405"/>
            <ac:spMk id="46" creationId="{FA4CD5CB-D209-4D70-8CA4-629731C59219}"/>
          </ac:spMkLst>
        </pc:spChg>
        <pc:spChg chg="add">
          <ac:chgData name="Michael Pan" userId="0ee21308d1ee2822" providerId="LiveId" clId="{97B640BD-08C2-45F3-8A50-6A6F7792A173}" dt="2024-05-09T03:50:12.043" v="1616" actId="26606"/>
          <ac:spMkLst>
            <pc:docMk/>
            <pc:sldMk cId="2707392869" sldId="405"/>
            <ac:spMk id="50" creationId="{B4C27B90-DF2B-4D00-BA07-18ED774CD2F1}"/>
          </ac:spMkLst>
        </pc:spChg>
        <pc:spChg chg="add">
          <ac:chgData name="Michael Pan" userId="0ee21308d1ee2822" providerId="LiveId" clId="{97B640BD-08C2-45F3-8A50-6A6F7792A173}" dt="2024-05-09T03:50:12.043" v="1616" actId="26606"/>
          <ac:spMkLst>
            <pc:docMk/>
            <pc:sldMk cId="2707392869" sldId="405"/>
            <ac:spMk id="52" creationId="{593ACC25-C262-417A-8AA9-0641C772BDB6}"/>
          </ac:spMkLst>
        </pc:spChg>
        <pc:picChg chg="add del mod">
          <ac:chgData name="Michael Pan" userId="0ee21308d1ee2822" providerId="LiveId" clId="{97B640BD-08C2-45F3-8A50-6A6F7792A173}" dt="2024-05-09T03:49:55.383" v="1614" actId="478"/>
          <ac:picMkLst>
            <pc:docMk/>
            <pc:sldMk cId="2707392869" sldId="405"/>
            <ac:picMk id="3" creationId="{EEF5BABD-A931-D020-F030-779D7B2AAE04}"/>
          </ac:picMkLst>
        </pc:picChg>
        <pc:picChg chg="del">
          <ac:chgData name="Michael Pan" userId="0ee21308d1ee2822" providerId="LiveId" clId="{97B640BD-08C2-45F3-8A50-6A6F7792A173}" dt="2024-05-09T03:34:53.087" v="1304" actId="478"/>
          <ac:picMkLst>
            <pc:docMk/>
            <pc:sldMk cId="2707392869" sldId="405"/>
            <ac:picMk id="4" creationId="{DA724E6A-DF00-4C62-533F-DABECF2F9971}"/>
          </ac:picMkLst>
        </pc:picChg>
        <pc:picChg chg="add mod">
          <ac:chgData name="Michael Pan" userId="0ee21308d1ee2822" providerId="LiveId" clId="{97B640BD-08C2-45F3-8A50-6A6F7792A173}" dt="2024-05-09T03:50:13.143" v="1617" actId="27614"/>
          <ac:picMkLst>
            <pc:docMk/>
            <pc:sldMk cId="2707392869" sldId="405"/>
            <ac:picMk id="5" creationId="{DFD1E892-215B-14D1-2161-2FD7B52C8761}"/>
          </ac:picMkLst>
        </pc:picChg>
        <pc:cxnChg chg="add del">
          <ac:chgData name="Michael Pan" userId="0ee21308d1ee2822" providerId="LiveId" clId="{97B640BD-08C2-45F3-8A50-6A6F7792A173}" dt="2024-05-09T03:35:07.418" v="1307" actId="26606"/>
          <ac:cxnSpMkLst>
            <pc:docMk/>
            <pc:sldMk cId="2707392869" sldId="405"/>
            <ac:cxnSpMk id="12" creationId="{7E1D4427-852B-4B37-8E76-0E9F1810BA2A}"/>
          </ac:cxnSpMkLst>
        </pc:cxnChg>
        <pc:cxnChg chg="add del">
          <ac:chgData name="Michael Pan" userId="0ee21308d1ee2822" providerId="LiveId" clId="{97B640BD-08C2-45F3-8A50-6A6F7792A173}" dt="2024-05-09T03:35:07.418" v="1307" actId="26606"/>
          <ac:cxnSpMkLst>
            <pc:docMk/>
            <pc:sldMk cId="2707392869" sldId="405"/>
            <ac:cxnSpMk id="16" creationId="{432529AB-8F99-47FB-91B5-93565E543B50}"/>
          </ac:cxnSpMkLst>
        </pc:cxnChg>
        <pc:cxnChg chg="del">
          <ac:chgData name="Michael Pan" userId="0ee21308d1ee2822" providerId="LiveId" clId="{97B640BD-08C2-45F3-8A50-6A6F7792A173}" dt="2024-05-09T03:31:57.381" v="1199"/>
          <ac:cxnSpMkLst>
            <pc:docMk/>
            <pc:sldMk cId="2707392869" sldId="405"/>
            <ac:cxnSpMk id="25" creationId="{7E1D4427-852B-4B37-8E76-0E9F1810BA2A}"/>
          </ac:cxnSpMkLst>
        </pc:cxnChg>
        <pc:cxnChg chg="del">
          <ac:chgData name="Michael Pan" userId="0ee21308d1ee2822" providerId="LiveId" clId="{97B640BD-08C2-45F3-8A50-6A6F7792A173}" dt="2024-05-09T03:31:57.381" v="1199"/>
          <ac:cxnSpMkLst>
            <pc:docMk/>
            <pc:sldMk cId="2707392869" sldId="405"/>
            <ac:cxnSpMk id="27" creationId="{5C6A2BAE-B461-4B55-8E1F-0722ABDD1393}"/>
          </ac:cxnSpMkLst>
        </pc:cxnChg>
        <pc:cxnChg chg="add del">
          <ac:chgData name="Michael Pan" userId="0ee21308d1ee2822" providerId="LiveId" clId="{97B640BD-08C2-45F3-8A50-6A6F7792A173}" dt="2024-05-09T03:50:12.043" v="1616" actId="26606"/>
          <ac:cxnSpMkLst>
            <pc:docMk/>
            <pc:sldMk cId="2707392869" sldId="405"/>
            <ac:cxnSpMk id="31" creationId="{7E1D4427-852B-4B37-8E76-0E9F1810BA2A}"/>
          </ac:cxnSpMkLst>
        </pc:cxnChg>
        <pc:cxnChg chg="add del">
          <ac:chgData name="Michael Pan" userId="0ee21308d1ee2822" providerId="LiveId" clId="{97B640BD-08C2-45F3-8A50-6A6F7792A173}" dt="2024-05-09T03:50:12.043" v="1616" actId="26606"/>
          <ac:cxnSpMkLst>
            <pc:docMk/>
            <pc:sldMk cId="2707392869" sldId="405"/>
            <ac:cxnSpMk id="33" creationId="{5C6A2BAE-B461-4B55-8E1F-0722ABDD1393}"/>
          </ac:cxnSpMkLst>
        </pc:cxnChg>
        <pc:cxnChg chg="add">
          <ac:chgData name="Michael Pan" userId="0ee21308d1ee2822" providerId="LiveId" clId="{97B640BD-08C2-45F3-8A50-6A6F7792A173}" dt="2024-05-09T03:50:12.043" v="1616" actId="26606"/>
          <ac:cxnSpMkLst>
            <pc:docMk/>
            <pc:sldMk cId="2707392869" sldId="405"/>
            <ac:cxnSpMk id="44" creationId="{7E1D4427-852B-4B37-8E76-0E9F1810BA2A}"/>
          </ac:cxnSpMkLst>
        </pc:cxnChg>
        <pc:cxnChg chg="add">
          <ac:chgData name="Michael Pan" userId="0ee21308d1ee2822" providerId="LiveId" clId="{97B640BD-08C2-45F3-8A50-6A6F7792A173}" dt="2024-05-09T03:50:12.043" v="1616" actId="26606"/>
          <ac:cxnSpMkLst>
            <pc:docMk/>
            <pc:sldMk cId="2707392869" sldId="405"/>
            <ac:cxnSpMk id="48" creationId="{5C6A2BAE-B461-4B55-8E1F-0722ABDD1393}"/>
          </ac:cxnSpMkLst>
        </pc:cxnChg>
      </pc:sldChg>
      <pc:sldChg chg="modSp add mod">
        <pc:chgData name="Michael Pan" userId="0ee21308d1ee2822" providerId="LiveId" clId="{97B640BD-08C2-45F3-8A50-6A6F7792A173}" dt="2024-05-09T03:35:33.626" v="1330" actId="20577"/>
        <pc:sldMkLst>
          <pc:docMk/>
          <pc:sldMk cId="557890172" sldId="406"/>
        </pc:sldMkLst>
        <pc:spChg chg="mod">
          <ac:chgData name="Michael Pan" userId="0ee21308d1ee2822" providerId="LiveId" clId="{97B640BD-08C2-45F3-8A50-6A6F7792A173}" dt="2024-05-09T03:35:33.626" v="1330" actId="20577"/>
          <ac:spMkLst>
            <pc:docMk/>
            <pc:sldMk cId="557890172" sldId="406"/>
            <ac:spMk id="2" creationId="{642123F2-6D12-FB64-BD32-980885DC4C91}"/>
          </ac:spMkLst>
        </pc:spChg>
      </pc:sldChg>
      <pc:sldChg chg="addSp delSp modSp add mod setBg delDesignElem">
        <pc:chgData name="Michael Pan" userId="0ee21308d1ee2822" providerId="LiveId" clId="{97B640BD-08C2-45F3-8A50-6A6F7792A173}" dt="2024-05-09T03:36:01.628" v="1334" actId="27614"/>
        <pc:sldMkLst>
          <pc:docMk/>
          <pc:sldMk cId="1061075269" sldId="407"/>
        </pc:sldMkLst>
        <pc:spChg chg="add">
          <ac:chgData name="Michael Pan" userId="0ee21308d1ee2822" providerId="LiveId" clId="{97B640BD-08C2-45F3-8A50-6A6F7792A173}" dt="2024-05-09T03:36:00.342" v="1333" actId="26606"/>
          <ac:spMkLst>
            <pc:docMk/>
            <pc:sldMk cId="1061075269" sldId="407"/>
            <ac:spMk id="7" creationId="{C2579DAE-C141-48DB-810E-C070C300819E}"/>
          </ac:spMkLst>
        </pc:spChg>
        <pc:spChg chg="del">
          <ac:chgData name="Michael Pan" userId="0ee21308d1ee2822" providerId="LiveId" clId="{97B640BD-08C2-45F3-8A50-6A6F7792A173}" dt="2024-05-09T03:35:14.463" v="1316"/>
          <ac:spMkLst>
            <pc:docMk/>
            <pc:sldMk cId="1061075269" sldId="407"/>
            <ac:spMk id="8" creationId="{C2579DAE-C141-48DB-810E-C070C300819E}"/>
          </ac:spMkLst>
        </pc:spChg>
        <pc:spChg chg="add">
          <ac:chgData name="Michael Pan" userId="0ee21308d1ee2822" providerId="LiveId" clId="{97B640BD-08C2-45F3-8A50-6A6F7792A173}" dt="2024-05-09T03:36:00.342" v="1333" actId="26606"/>
          <ac:spMkLst>
            <pc:docMk/>
            <pc:sldMk cId="1061075269" sldId="407"/>
            <ac:spMk id="9" creationId="{02FD90C3-6350-4D5B-9738-6E94EDF30F74}"/>
          </ac:spMkLst>
        </pc:spChg>
        <pc:spChg chg="del">
          <ac:chgData name="Michael Pan" userId="0ee21308d1ee2822" providerId="LiveId" clId="{97B640BD-08C2-45F3-8A50-6A6F7792A173}" dt="2024-05-09T03:35:14.463" v="1316"/>
          <ac:spMkLst>
            <pc:docMk/>
            <pc:sldMk cId="1061075269" sldId="407"/>
            <ac:spMk id="10" creationId="{02FD90C3-6350-4D5B-9738-6E94EDF30F74}"/>
          </ac:spMkLst>
        </pc:spChg>
        <pc:spChg chg="add">
          <ac:chgData name="Michael Pan" userId="0ee21308d1ee2822" providerId="LiveId" clId="{97B640BD-08C2-45F3-8A50-6A6F7792A173}" dt="2024-05-09T03:36:00.342" v="1333" actId="26606"/>
          <ac:spMkLst>
            <pc:docMk/>
            <pc:sldMk cId="1061075269" sldId="407"/>
            <ac:spMk id="11" creationId="{41497DE5-0939-4D1D-9350-0C5E1B209C68}"/>
          </ac:spMkLst>
        </pc:spChg>
        <pc:spChg chg="del">
          <ac:chgData name="Michael Pan" userId="0ee21308d1ee2822" providerId="LiveId" clId="{97B640BD-08C2-45F3-8A50-6A6F7792A173}" dt="2024-05-09T03:35:14.463" v="1316"/>
          <ac:spMkLst>
            <pc:docMk/>
            <pc:sldMk cId="1061075269" sldId="407"/>
            <ac:spMk id="12" creationId="{41497DE5-0939-4D1D-9350-0C5E1B209C68}"/>
          </ac:spMkLst>
        </pc:spChg>
        <pc:spChg chg="add">
          <ac:chgData name="Michael Pan" userId="0ee21308d1ee2822" providerId="LiveId" clId="{97B640BD-08C2-45F3-8A50-6A6F7792A173}" dt="2024-05-09T03:36:00.342" v="1333" actId="26606"/>
          <ac:spMkLst>
            <pc:docMk/>
            <pc:sldMk cId="1061075269" sldId="407"/>
            <ac:spMk id="13" creationId="{5CCC70ED-6C63-4537-B7EB-51990D6C0A6F}"/>
          </ac:spMkLst>
        </pc:spChg>
        <pc:spChg chg="del">
          <ac:chgData name="Michael Pan" userId="0ee21308d1ee2822" providerId="LiveId" clId="{97B640BD-08C2-45F3-8A50-6A6F7792A173}" dt="2024-05-09T03:35:14.463" v="1316"/>
          <ac:spMkLst>
            <pc:docMk/>
            <pc:sldMk cId="1061075269" sldId="407"/>
            <ac:spMk id="14" creationId="{5CCC70ED-6C63-4537-B7EB-51990D6C0A6F}"/>
          </ac:spMkLst>
        </pc:spChg>
        <pc:spChg chg="add">
          <ac:chgData name="Michael Pan" userId="0ee21308d1ee2822" providerId="LiveId" clId="{97B640BD-08C2-45F3-8A50-6A6F7792A173}" dt="2024-05-09T03:36:00.342" v="1333" actId="26606"/>
          <ac:spMkLst>
            <pc:docMk/>
            <pc:sldMk cId="1061075269" sldId="407"/>
            <ac:spMk id="15" creationId="{B76E24C1-2968-40DC-A36E-F6B85F0F0752}"/>
          </ac:spMkLst>
        </pc:spChg>
        <pc:spChg chg="del">
          <ac:chgData name="Michael Pan" userId="0ee21308d1ee2822" providerId="LiveId" clId="{97B640BD-08C2-45F3-8A50-6A6F7792A173}" dt="2024-05-09T03:35:14.463" v="1316"/>
          <ac:spMkLst>
            <pc:docMk/>
            <pc:sldMk cId="1061075269" sldId="407"/>
            <ac:spMk id="16" creationId="{B76E24C1-2968-40DC-A36E-F6B85F0F0752}"/>
          </ac:spMkLst>
        </pc:spChg>
        <pc:picChg chg="add mod">
          <ac:chgData name="Michael Pan" userId="0ee21308d1ee2822" providerId="LiveId" clId="{97B640BD-08C2-45F3-8A50-6A6F7792A173}" dt="2024-05-09T03:36:01.628" v="1334" actId="27614"/>
          <ac:picMkLst>
            <pc:docMk/>
            <pc:sldMk cId="1061075269" sldId="407"/>
            <ac:picMk id="2" creationId="{4FF4CC28-9AE7-E2B0-3493-B701E484F8BC}"/>
          </ac:picMkLst>
        </pc:picChg>
        <pc:picChg chg="del">
          <ac:chgData name="Michael Pan" userId="0ee21308d1ee2822" providerId="LiveId" clId="{97B640BD-08C2-45F3-8A50-6A6F7792A173}" dt="2024-05-09T03:35:36.629" v="1331" actId="478"/>
          <ac:picMkLst>
            <pc:docMk/>
            <pc:sldMk cId="1061075269" sldId="407"/>
            <ac:picMk id="3" creationId="{F97D257D-8326-BB5D-34DF-61F2EC2E2D45}"/>
          </ac:picMkLst>
        </pc:picChg>
      </pc:sldChg>
      <pc:sldChg chg="addSp delSp modSp add mod">
        <pc:chgData name="Michael Pan" userId="0ee21308d1ee2822" providerId="LiveId" clId="{97B640BD-08C2-45F3-8A50-6A6F7792A173}" dt="2024-05-09T03:36:33.301" v="1339" actId="1076"/>
        <pc:sldMkLst>
          <pc:docMk/>
          <pc:sldMk cId="3002112402" sldId="408"/>
        </pc:sldMkLst>
        <pc:picChg chg="add mod">
          <ac:chgData name="Michael Pan" userId="0ee21308d1ee2822" providerId="LiveId" clId="{97B640BD-08C2-45F3-8A50-6A6F7792A173}" dt="2024-05-09T03:36:33.301" v="1339" actId="1076"/>
          <ac:picMkLst>
            <pc:docMk/>
            <pc:sldMk cId="3002112402" sldId="408"/>
            <ac:picMk id="4" creationId="{FDF057C1-5099-2238-3D61-CB838FCFAA23}"/>
          </ac:picMkLst>
        </pc:picChg>
        <pc:picChg chg="del">
          <ac:chgData name="Michael Pan" userId="0ee21308d1ee2822" providerId="LiveId" clId="{97B640BD-08C2-45F3-8A50-6A6F7792A173}" dt="2024-05-09T03:36:03.958" v="1335" actId="478"/>
          <ac:picMkLst>
            <pc:docMk/>
            <pc:sldMk cId="3002112402" sldId="408"/>
            <ac:picMk id="5" creationId="{E75AE792-E175-41B8-F3B0-EE95D6EF4703}"/>
          </ac:picMkLst>
        </pc:picChg>
      </pc:sldChg>
      <pc:sldChg chg="addSp delSp modSp add mod setBg delDesignElem">
        <pc:chgData name="Michael Pan" userId="0ee21308d1ee2822" providerId="LiveId" clId="{97B640BD-08C2-45F3-8A50-6A6F7792A173}" dt="2024-05-09T03:36:41.976" v="1344" actId="962"/>
        <pc:sldMkLst>
          <pc:docMk/>
          <pc:sldMk cId="791160092" sldId="409"/>
        </pc:sldMkLst>
        <pc:spChg chg="del">
          <ac:chgData name="Michael Pan" userId="0ee21308d1ee2822" providerId="LiveId" clId="{97B640BD-08C2-45F3-8A50-6A6F7792A173}" dt="2024-05-09T03:35:14.463" v="1316"/>
          <ac:spMkLst>
            <pc:docMk/>
            <pc:sldMk cId="791160092" sldId="409"/>
            <ac:spMk id="8" creationId="{4E4490D0-3672-446A-AC12-B4830333BDDD}"/>
          </ac:spMkLst>
        </pc:spChg>
        <pc:spChg chg="add">
          <ac:chgData name="Michael Pan" userId="0ee21308d1ee2822" providerId="LiveId" clId="{97B640BD-08C2-45F3-8A50-6A6F7792A173}" dt="2024-05-09T03:36:41.096" v="1342" actId="26606"/>
          <ac:spMkLst>
            <pc:docMk/>
            <pc:sldMk cId="791160092" sldId="409"/>
            <ac:spMk id="9" creationId="{4E4490D0-3672-446A-AC12-B4830333BDDD}"/>
          </ac:spMkLst>
        </pc:spChg>
        <pc:spChg chg="del">
          <ac:chgData name="Michael Pan" userId="0ee21308d1ee2822" providerId="LiveId" clId="{97B640BD-08C2-45F3-8A50-6A6F7792A173}" dt="2024-05-09T03:35:14.463" v="1316"/>
          <ac:spMkLst>
            <pc:docMk/>
            <pc:sldMk cId="791160092" sldId="409"/>
            <ac:spMk id="10" creationId="{39CB82C2-DF65-4EC1-8280-F201D50F570B}"/>
          </ac:spMkLst>
        </pc:spChg>
        <pc:spChg chg="add">
          <ac:chgData name="Michael Pan" userId="0ee21308d1ee2822" providerId="LiveId" clId="{97B640BD-08C2-45F3-8A50-6A6F7792A173}" dt="2024-05-09T03:36:41.096" v="1342" actId="26606"/>
          <ac:spMkLst>
            <pc:docMk/>
            <pc:sldMk cId="791160092" sldId="409"/>
            <ac:spMk id="11" creationId="{39CB82C2-DF65-4EC1-8280-F201D50F570B}"/>
          </ac:spMkLst>
        </pc:spChg>
        <pc:spChg chg="del">
          <ac:chgData name="Michael Pan" userId="0ee21308d1ee2822" providerId="LiveId" clId="{97B640BD-08C2-45F3-8A50-6A6F7792A173}" dt="2024-05-09T03:35:14.463" v="1316"/>
          <ac:spMkLst>
            <pc:docMk/>
            <pc:sldMk cId="791160092" sldId="409"/>
            <ac:spMk id="14" creationId="{FA4CD5CB-D209-4D70-8CA4-629731C59219}"/>
          </ac:spMkLst>
        </pc:spChg>
        <pc:spChg chg="add">
          <ac:chgData name="Michael Pan" userId="0ee21308d1ee2822" providerId="LiveId" clId="{97B640BD-08C2-45F3-8A50-6A6F7792A173}" dt="2024-05-09T03:36:41.096" v="1342" actId="26606"/>
          <ac:spMkLst>
            <pc:docMk/>
            <pc:sldMk cId="791160092" sldId="409"/>
            <ac:spMk id="15" creationId="{FA4CD5CB-D209-4D70-8CA4-629731C59219}"/>
          </ac:spMkLst>
        </pc:spChg>
        <pc:spChg chg="del">
          <ac:chgData name="Michael Pan" userId="0ee21308d1ee2822" providerId="LiveId" clId="{97B640BD-08C2-45F3-8A50-6A6F7792A173}" dt="2024-05-09T03:35:14.463" v="1316"/>
          <ac:spMkLst>
            <pc:docMk/>
            <pc:sldMk cId="791160092" sldId="409"/>
            <ac:spMk id="18" creationId="{B4C27B90-DF2B-4D00-BA07-18ED774CD2F1}"/>
          </ac:spMkLst>
        </pc:spChg>
        <pc:spChg chg="add">
          <ac:chgData name="Michael Pan" userId="0ee21308d1ee2822" providerId="LiveId" clId="{97B640BD-08C2-45F3-8A50-6A6F7792A173}" dt="2024-05-09T03:36:41.096" v="1342" actId="26606"/>
          <ac:spMkLst>
            <pc:docMk/>
            <pc:sldMk cId="791160092" sldId="409"/>
            <ac:spMk id="19" creationId="{B4C27B90-DF2B-4D00-BA07-18ED774CD2F1}"/>
          </ac:spMkLst>
        </pc:spChg>
        <pc:spChg chg="del">
          <ac:chgData name="Michael Pan" userId="0ee21308d1ee2822" providerId="LiveId" clId="{97B640BD-08C2-45F3-8A50-6A6F7792A173}" dt="2024-05-09T03:35:14.463" v="1316"/>
          <ac:spMkLst>
            <pc:docMk/>
            <pc:sldMk cId="791160092" sldId="409"/>
            <ac:spMk id="20" creationId="{593ACC25-C262-417A-8AA9-0641C772BDB6}"/>
          </ac:spMkLst>
        </pc:spChg>
        <pc:spChg chg="add">
          <ac:chgData name="Michael Pan" userId="0ee21308d1ee2822" providerId="LiveId" clId="{97B640BD-08C2-45F3-8A50-6A6F7792A173}" dt="2024-05-09T03:36:41.096" v="1342" actId="26606"/>
          <ac:spMkLst>
            <pc:docMk/>
            <pc:sldMk cId="791160092" sldId="409"/>
            <ac:spMk id="21" creationId="{593ACC25-C262-417A-8AA9-0641C772BDB6}"/>
          </ac:spMkLst>
        </pc:spChg>
        <pc:picChg chg="del">
          <ac:chgData name="Michael Pan" userId="0ee21308d1ee2822" providerId="LiveId" clId="{97B640BD-08C2-45F3-8A50-6A6F7792A173}" dt="2024-05-09T03:36:35.883" v="1340" actId="478"/>
          <ac:picMkLst>
            <pc:docMk/>
            <pc:sldMk cId="791160092" sldId="409"/>
            <ac:picMk id="3" creationId="{FD50933B-6295-699B-7D61-6E7E5181B370}"/>
          </ac:picMkLst>
        </pc:picChg>
        <pc:picChg chg="add mod">
          <ac:chgData name="Michael Pan" userId="0ee21308d1ee2822" providerId="LiveId" clId="{97B640BD-08C2-45F3-8A50-6A6F7792A173}" dt="2024-05-09T03:36:41.976" v="1344" actId="962"/>
          <ac:picMkLst>
            <pc:docMk/>
            <pc:sldMk cId="791160092" sldId="409"/>
            <ac:picMk id="4" creationId="{10846DBC-86FC-B6DB-23D2-BDB18A46AFC8}"/>
          </ac:picMkLst>
        </pc:picChg>
        <pc:cxnChg chg="del">
          <ac:chgData name="Michael Pan" userId="0ee21308d1ee2822" providerId="LiveId" clId="{97B640BD-08C2-45F3-8A50-6A6F7792A173}" dt="2024-05-09T03:35:14.463" v="1316"/>
          <ac:cxnSpMkLst>
            <pc:docMk/>
            <pc:sldMk cId="791160092" sldId="409"/>
            <ac:cxnSpMk id="12" creationId="{7E1D4427-852B-4B37-8E76-0E9F1810BA2A}"/>
          </ac:cxnSpMkLst>
        </pc:cxnChg>
        <pc:cxnChg chg="add">
          <ac:chgData name="Michael Pan" userId="0ee21308d1ee2822" providerId="LiveId" clId="{97B640BD-08C2-45F3-8A50-6A6F7792A173}" dt="2024-05-09T03:36:41.096" v="1342" actId="26606"/>
          <ac:cxnSpMkLst>
            <pc:docMk/>
            <pc:sldMk cId="791160092" sldId="409"/>
            <ac:cxnSpMk id="13" creationId="{7E1D4427-852B-4B37-8E76-0E9F1810BA2A}"/>
          </ac:cxnSpMkLst>
        </pc:cxnChg>
        <pc:cxnChg chg="del">
          <ac:chgData name="Michael Pan" userId="0ee21308d1ee2822" providerId="LiveId" clId="{97B640BD-08C2-45F3-8A50-6A6F7792A173}" dt="2024-05-09T03:35:14.463" v="1316"/>
          <ac:cxnSpMkLst>
            <pc:docMk/>
            <pc:sldMk cId="791160092" sldId="409"/>
            <ac:cxnSpMk id="16" creationId="{5C6A2BAE-B461-4B55-8E1F-0722ABDD1393}"/>
          </ac:cxnSpMkLst>
        </pc:cxnChg>
        <pc:cxnChg chg="add">
          <ac:chgData name="Michael Pan" userId="0ee21308d1ee2822" providerId="LiveId" clId="{97B640BD-08C2-45F3-8A50-6A6F7792A173}" dt="2024-05-09T03:36:41.096" v="1342" actId="26606"/>
          <ac:cxnSpMkLst>
            <pc:docMk/>
            <pc:sldMk cId="791160092" sldId="409"/>
            <ac:cxnSpMk id="17" creationId="{5C6A2BAE-B461-4B55-8E1F-0722ABDD1393}"/>
          </ac:cxnSpMkLst>
        </pc:cxnChg>
      </pc:sldChg>
      <pc:sldChg chg="addSp delSp modSp add mod setBg delDesignElem">
        <pc:chgData name="Michael Pan" userId="0ee21308d1ee2822" providerId="LiveId" clId="{97B640BD-08C2-45F3-8A50-6A6F7792A173}" dt="2024-05-09T03:36:49.141" v="1349" actId="962"/>
        <pc:sldMkLst>
          <pc:docMk/>
          <pc:sldMk cId="1040127168" sldId="410"/>
        </pc:sldMkLst>
        <pc:spChg chg="add">
          <ac:chgData name="Michael Pan" userId="0ee21308d1ee2822" providerId="LiveId" clId="{97B640BD-08C2-45F3-8A50-6A6F7792A173}" dt="2024-05-09T03:36:48.139" v="1347" actId="26606"/>
          <ac:spMkLst>
            <pc:docMk/>
            <pc:sldMk cId="1040127168" sldId="410"/>
            <ac:spMk id="8" creationId="{4E4490D0-3672-446A-AC12-B4830333BDDD}"/>
          </ac:spMkLst>
        </pc:spChg>
        <pc:spChg chg="del">
          <ac:chgData name="Michael Pan" userId="0ee21308d1ee2822" providerId="LiveId" clId="{97B640BD-08C2-45F3-8A50-6A6F7792A173}" dt="2024-05-09T03:35:14.463" v="1316"/>
          <ac:spMkLst>
            <pc:docMk/>
            <pc:sldMk cId="1040127168" sldId="410"/>
            <ac:spMk id="9" creationId="{4E4490D0-3672-446A-AC12-B4830333BDDD}"/>
          </ac:spMkLst>
        </pc:spChg>
        <pc:spChg chg="add">
          <ac:chgData name="Michael Pan" userId="0ee21308d1ee2822" providerId="LiveId" clId="{97B640BD-08C2-45F3-8A50-6A6F7792A173}" dt="2024-05-09T03:36:48.139" v="1347" actId="26606"/>
          <ac:spMkLst>
            <pc:docMk/>
            <pc:sldMk cId="1040127168" sldId="410"/>
            <ac:spMk id="10" creationId="{39CB82C2-DF65-4EC1-8280-F201D50F570B}"/>
          </ac:spMkLst>
        </pc:spChg>
        <pc:spChg chg="del">
          <ac:chgData name="Michael Pan" userId="0ee21308d1ee2822" providerId="LiveId" clId="{97B640BD-08C2-45F3-8A50-6A6F7792A173}" dt="2024-05-09T03:35:14.463" v="1316"/>
          <ac:spMkLst>
            <pc:docMk/>
            <pc:sldMk cId="1040127168" sldId="410"/>
            <ac:spMk id="11" creationId="{39CB82C2-DF65-4EC1-8280-F201D50F570B}"/>
          </ac:spMkLst>
        </pc:spChg>
        <pc:spChg chg="add">
          <ac:chgData name="Michael Pan" userId="0ee21308d1ee2822" providerId="LiveId" clId="{97B640BD-08C2-45F3-8A50-6A6F7792A173}" dt="2024-05-09T03:36:48.139" v="1347" actId="26606"/>
          <ac:spMkLst>
            <pc:docMk/>
            <pc:sldMk cId="1040127168" sldId="410"/>
            <ac:spMk id="14" creationId="{FA4CD5CB-D209-4D70-8CA4-629731C59219}"/>
          </ac:spMkLst>
        </pc:spChg>
        <pc:spChg chg="del">
          <ac:chgData name="Michael Pan" userId="0ee21308d1ee2822" providerId="LiveId" clId="{97B640BD-08C2-45F3-8A50-6A6F7792A173}" dt="2024-05-09T03:35:14.463" v="1316"/>
          <ac:spMkLst>
            <pc:docMk/>
            <pc:sldMk cId="1040127168" sldId="410"/>
            <ac:spMk id="15" creationId="{FA4CD5CB-D209-4D70-8CA4-629731C59219}"/>
          </ac:spMkLst>
        </pc:spChg>
        <pc:spChg chg="add">
          <ac:chgData name="Michael Pan" userId="0ee21308d1ee2822" providerId="LiveId" clId="{97B640BD-08C2-45F3-8A50-6A6F7792A173}" dt="2024-05-09T03:36:48.139" v="1347" actId="26606"/>
          <ac:spMkLst>
            <pc:docMk/>
            <pc:sldMk cId="1040127168" sldId="410"/>
            <ac:spMk id="18" creationId="{B4C27B90-DF2B-4D00-BA07-18ED774CD2F1}"/>
          </ac:spMkLst>
        </pc:spChg>
        <pc:spChg chg="del">
          <ac:chgData name="Michael Pan" userId="0ee21308d1ee2822" providerId="LiveId" clId="{97B640BD-08C2-45F3-8A50-6A6F7792A173}" dt="2024-05-09T03:35:14.463" v="1316"/>
          <ac:spMkLst>
            <pc:docMk/>
            <pc:sldMk cId="1040127168" sldId="410"/>
            <ac:spMk id="19" creationId="{B4C27B90-DF2B-4D00-BA07-18ED774CD2F1}"/>
          </ac:spMkLst>
        </pc:spChg>
        <pc:spChg chg="add">
          <ac:chgData name="Michael Pan" userId="0ee21308d1ee2822" providerId="LiveId" clId="{97B640BD-08C2-45F3-8A50-6A6F7792A173}" dt="2024-05-09T03:36:48.139" v="1347" actId="26606"/>
          <ac:spMkLst>
            <pc:docMk/>
            <pc:sldMk cId="1040127168" sldId="410"/>
            <ac:spMk id="20" creationId="{593ACC25-C262-417A-8AA9-0641C772BDB6}"/>
          </ac:spMkLst>
        </pc:spChg>
        <pc:spChg chg="del">
          <ac:chgData name="Michael Pan" userId="0ee21308d1ee2822" providerId="LiveId" clId="{97B640BD-08C2-45F3-8A50-6A6F7792A173}" dt="2024-05-09T03:35:14.463" v="1316"/>
          <ac:spMkLst>
            <pc:docMk/>
            <pc:sldMk cId="1040127168" sldId="410"/>
            <ac:spMk id="21" creationId="{593ACC25-C262-417A-8AA9-0641C772BDB6}"/>
          </ac:spMkLst>
        </pc:spChg>
        <pc:picChg chg="add mod">
          <ac:chgData name="Michael Pan" userId="0ee21308d1ee2822" providerId="LiveId" clId="{97B640BD-08C2-45F3-8A50-6A6F7792A173}" dt="2024-05-09T03:36:49.141" v="1349" actId="962"/>
          <ac:picMkLst>
            <pc:docMk/>
            <pc:sldMk cId="1040127168" sldId="410"/>
            <ac:picMk id="3" creationId="{A03E3E19-E776-DD0F-078D-43722BF70F78}"/>
          </ac:picMkLst>
        </pc:picChg>
        <pc:picChg chg="del">
          <ac:chgData name="Michael Pan" userId="0ee21308d1ee2822" providerId="LiveId" clId="{97B640BD-08C2-45F3-8A50-6A6F7792A173}" dt="2024-05-09T03:36:46.164" v="1345" actId="478"/>
          <ac:picMkLst>
            <pc:docMk/>
            <pc:sldMk cId="1040127168" sldId="410"/>
            <ac:picMk id="4" creationId="{1CAA83CC-615C-1159-1074-DF40AB883508}"/>
          </ac:picMkLst>
        </pc:picChg>
        <pc:cxnChg chg="add">
          <ac:chgData name="Michael Pan" userId="0ee21308d1ee2822" providerId="LiveId" clId="{97B640BD-08C2-45F3-8A50-6A6F7792A173}" dt="2024-05-09T03:36:48.139" v="1347" actId="26606"/>
          <ac:cxnSpMkLst>
            <pc:docMk/>
            <pc:sldMk cId="1040127168" sldId="410"/>
            <ac:cxnSpMk id="12" creationId="{7E1D4427-852B-4B37-8E76-0E9F1810BA2A}"/>
          </ac:cxnSpMkLst>
        </pc:cxnChg>
        <pc:cxnChg chg="del">
          <ac:chgData name="Michael Pan" userId="0ee21308d1ee2822" providerId="LiveId" clId="{97B640BD-08C2-45F3-8A50-6A6F7792A173}" dt="2024-05-09T03:35:14.463" v="1316"/>
          <ac:cxnSpMkLst>
            <pc:docMk/>
            <pc:sldMk cId="1040127168" sldId="410"/>
            <ac:cxnSpMk id="13" creationId="{7E1D4427-852B-4B37-8E76-0E9F1810BA2A}"/>
          </ac:cxnSpMkLst>
        </pc:cxnChg>
        <pc:cxnChg chg="add">
          <ac:chgData name="Michael Pan" userId="0ee21308d1ee2822" providerId="LiveId" clId="{97B640BD-08C2-45F3-8A50-6A6F7792A173}" dt="2024-05-09T03:36:48.139" v="1347" actId="26606"/>
          <ac:cxnSpMkLst>
            <pc:docMk/>
            <pc:sldMk cId="1040127168" sldId="410"/>
            <ac:cxnSpMk id="16" creationId="{5C6A2BAE-B461-4B55-8E1F-0722ABDD1393}"/>
          </ac:cxnSpMkLst>
        </pc:cxnChg>
        <pc:cxnChg chg="del">
          <ac:chgData name="Michael Pan" userId="0ee21308d1ee2822" providerId="LiveId" clId="{97B640BD-08C2-45F3-8A50-6A6F7792A173}" dt="2024-05-09T03:35:14.463" v="1316"/>
          <ac:cxnSpMkLst>
            <pc:docMk/>
            <pc:sldMk cId="1040127168" sldId="410"/>
            <ac:cxnSpMk id="17" creationId="{5C6A2BAE-B461-4B55-8E1F-0722ABDD1393}"/>
          </ac:cxnSpMkLst>
        </pc:cxnChg>
      </pc:sldChg>
      <pc:sldChg chg="modSp add mod">
        <pc:chgData name="Michael Pan" userId="0ee21308d1ee2822" providerId="LiveId" clId="{97B640BD-08C2-45F3-8A50-6A6F7792A173}" dt="2024-05-09T03:37:00.655" v="1367" actId="20577"/>
        <pc:sldMkLst>
          <pc:docMk/>
          <pc:sldMk cId="2426880273" sldId="411"/>
        </pc:sldMkLst>
        <pc:spChg chg="mod">
          <ac:chgData name="Michael Pan" userId="0ee21308d1ee2822" providerId="LiveId" clId="{97B640BD-08C2-45F3-8A50-6A6F7792A173}" dt="2024-05-09T03:37:00.655" v="1367" actId="20577"/>
          <ac:spMkLst>
            <pc:docMk/>
            <pc:sldMk cId="2426880273" sldId="411"/>
            <ac:spMk id="3" creationId="{5404B80A-3E84-A06D-4D59-A21186209B4A}"/>
          </ac:spMkLst>
        </pc:spChg>
      </pc:sldChg>
      <pc:sldChg chg="addSp delSp modSp add mod setBg delDesignElem">
        <pc:chgData name="Michael Pan" userId="0ee21308d1ee2822" providerId="LiveId" clId="{97B640BD-08C2-45F3-8A50-6A6F7792A173}" dt="2024-05-09T03:37:21.349" v="1372" actId="962"/>
        <pc:sldMkLst>
          <pc:docMk/>
          <pc:sldMk cId="4210121069" sldId="412"/>
        </pc:sldMkLst>
        <pc:spChg chg="del">
          <ac:chgData name="Michael Pan" userId="0ee21308d1ee2822" providerId="LiveId" clId="{97B640BD-08C2-45F3-8A50-6A6F7792A173}" dt="2024-05-09T03:35:14.463" v="1316"/>
          <ac:spMkLst>
            <pc:docMk/>
            <pc:sldMk cId="4210121069" sldId="412"/>
            <ac:spMk id="9" creationId="{4E4490D0-3672-446A-AC12-B4830333BDDD}"/>
          </ac:spMkLst>
        </pc:spChg>
        <pc:spChg chg="add">
          <ac:chgData name="Michael Pan" userId="0ee21308d1ee2822" providerId="LiveId" clId="{97B640BD-08C2-45F3-8A50-6A6F7792A173}" dt="2024-05-09T03:37:20.339" v="1370" actId="26606"/>
          <ac:spMkLst>
            <pc:docMk/>
            <pc:sldMk cId="4210121069" sldId="412"/>
            <ac:spMk id="10" creationId="{4E4490D0-3672-446A-AC12-B4830333BDDD}"/>
          </ac:spMkLst>
        </pc:spChg>
        <pc:spChg chg="del">
          <ac:chgData name="Michael Pan" userId="0ee21308d1ee2822" providerId="LiveId" clId="{97B640BD-08C2-45F3-8A50-6A6F7792A173}" dt="2024-05-09T03:35:14.463" v="1316"/>
          <ac:spMkLst>
            <pc:docMk/>
            <pc:sldMk cId="4210121069" sldId="412"/>
            <ac:spMk id="11" creationId="{39CB82C2-DF65-4EC1-8280-F201D50F570B}"/>
          </ac:spMkLst>
        </pc:spChg>
        <pc:spChg chg="add">
          <ac:chgData name="Michael Pan" userId="0ee21308d1ee2822" providerId="LiveId" clId="{97B640BD-08C2-45F3-8A50-6A6F7792A173}" dt="2024-05-09T03:37:20.339" v="1370" actId="26606"/>
          <ac:spMkLst>
            <pc:docMk/>
            <pc:sldMk cId="4210121069" sldId="412"/>
            <ac:spMk id="12" creationId="{39CB82C2-DF65-4EC1-8280-F201D50F570B}"/>
          </ac:spMkLst>
        </pc:spChg>
        <pc:spChg chg="del">
          <ac:chgData name="Michael Pan" userId="0ee21308d1ee2822" providerId="LiveId" clId="{97B640BD-08C2-45F3-8A50-6A6F7792A173}" dt="2024-05-09T03:35:14.463" v="1316"/>
          <ac:spMkLst>
            <pc:docMk/>
            <pc:sldMk cId="4210121069" sldId="412"/>
            <ac:spMk id="15" creationId="{9971ECC5-51D9-4E70-89C1-3DCF3A3725B1}"/>
          </ac:spMkLst>
        </pc:spChg>
        <pc:spChg chg="add">
          <ac:chgData name="Michael Pan" userId="0ee21308d1ee2822" providerId="LiveId" clId="{97B640BD-08C2-45F3-8A50-6A6F7792A173}" dt="2024-05-09T03:37:20.339" v="1370" actId="26606"/>
          <ac:spMkLst>
            <pc:docMk/>
            <pc:sldMk cId="4210121069" sldId="412"/>
            <ac:spMk id="16" creationId="{9971ECC5-51D9-4E70-89C1-3DCF3A3725B1}"/>
          </ac:spMkLst>
        </pc:spChg>
        <pc:spChg chg="del">
          <ac:chgData name="Michael Pan" userId="0ee21308d1ee2822" providerId="LiveId" clId="{97B640BD-08C2-45F3-8A50-6A6F7792A173}" dt="2024-05-09T03:35:14.463" v="1316"/>
          <ac:spMkLst>
            <pc:docMk/>
            <pc:sldMk cId="4210121069" sldId="412"/>
            <ac:spMk id="19" creationId="{7E11F890-74C3-40C9-9A8B-A80E38704358}"/>
          </ac:spMkLst>
        </pc:spChg>
        <pc:spChg chg="add">
          <ac:chgData name="Michael Pan" userId="0ee21308d1ee2822" providerId="LiveId" clId="{97B640BD-08C2-45F3-8A50-6A6F7792A173}" dt="2024-05-09T03:37:20.339" v="1370" actId="26606"/>
          <ac:spMkLst>
            <pc:docMk/>
            <pc:sldMk cId="4210121069" sldId="412"/>
            <ac:spMk id="20" creationId="{7E11F890-74C3-40C9-9A8B-A80E38704358}"/>
          </ac:spMkLst>
        </pc:spChg>
        <pc:spChg chg="del">
          <ac:chgData name="Michael Pan" userId="0ee21308d1ee2822" providerId="LiveId" clId="{97B640BD-08C2-45F3-8A50-6A6F7792A173}" dt="2024-05-09T03:35:14.463" v="1316"/>
          <ac:spMkLst>
            <pc:docMk/>
            <pc:sldMk cId="4210121069" sldId="412"/>
            <ac:spMk id="21" creationId="{27874070-078A-470B-9C8C-BD1BCB55A005}"/>
          </ac:spMkLst>
        </pc:spChg>
        <pc:spChg chg="add">
          <ac:chgData name="Michael Pan" userId="0ee21308d1ee2822" providerId="LiveId" clId="{97B640BD-08C2-45F3-8A50-6A6F7792A173}" dt="2024-05-09T03:37:20.339" v="1370" actId="26606"/>
          <ac:spMkLst>
            <pc:docMk/>
            <pc:sldMk cId="4210121069" sldId="412"/>
            <ac:spMk id="22" creationId="{27874070-078A-470B-9C8C-BD1BCB55A005}"/>
          </ac:spMkLst>
        </pc:spChg>
        <pc:picChg chg="del">
          <ac:chgData name="Michael Pan" userId="0ee21308d1ee2822" providerId="LiveId" clId="{97B640BD-08C2-45F3-8A50-6A6F7792A173}" dt="2024-05-09T03:37:05.770" v="1368" actId="478"/>
          <ac:picMkLst>
            <pc:docMk/>
            <pc:sldMk cId="4210121069" sldId="412"/>
            <ac:picMk id="4" creationId="{603B3825-8CE6-3237-7925-851F7B3A4F3E}"/>
          </ac:picMkLst>
        </pc:picChg>
        <pc:picChg chg="add mod">
          <ac:chgData name="Michael Pan" userId="0ee21308d1ee2822" providerId="LiveId" clId="{97B640BD-08C2-45F3-8A50-6A6F7792A173}" dt="2024-05-09T03:37:21.349" v="1372" actId="962"/>
          <ac:picMkLst>
            <pc:docMk/>
            <pc:sldMk cId="4210121069" sldId="412"/>
            <ac:picMk id="5" creationId="{45323DC5-FCE4-C7B5-C7EC-F9225E623520}"/>
          </ac:picMkLst>
        </pc:picChg>
        <pc:cxnChg chg="del">
          <ac:chgData name="Michael Pan" userId="0ee21308d1ee2822" providerId="LiveId" clId="{97B640BD-08C2-45F3-8A50-6A6F7792A173}" dt="2024-05-09T03:35:14.463" v="1316"/>
          <ac:cxnSpMkLst>
            <pc:docMk/>
            <pc:sldMk cId="4210121069" sldId="412"/>
            <ac:cxnSpMk id="13" creationId="{7E1D4427-852B-4B37-8E76-0E9F1810BA2A}"/>
          </ac:cxnSpMkLst>
        </pc:cxnChg>
        <pc:cxnChg chg="add">
          <ac:chgData name="Michael Pan" userId="0ee21308d1ee2822" providerId="LiveId" clId="{97B640BD-08C2-45F3-8A50-6A6F7792A173}" dt="2024-05-09T03:37:20.339" v="1370" actId="26606"/>
          <ac:cxnSpMkLst>
            <pc:docMk/>
            <pc:sldMk cId="4210121069" sldId="412"/>
            <ac:cxnSpMk id="14" creationId="{7E1D4427-852B-4B37-8E76-0E9F1810BA2A}"/>
          </ac:cxnSpMkLst>
        </pc:cxnChg>
        <pc:cxnChg chg="del">
          <ac:chgData name="Michael Pan" userId="0ee21308d1ee2822" providerId="LiveId" clId="{97B640BD-08C2-45F3-8A50-6A6F7792A173}" dt="2024-05-09T03:35:14.463" v="1316"/>
          <ac:cxnSpMkLst>
            <pc:docMk/>
            <pc:sldMk cId="4210121069" sldId="412"/>
            <ac:cxnSpMk id="17" creationId="{432529AB-8F99-47FB-91B5-93565E543B50}"/>
          </ac:cxnSpMkLst>
        </pc:cxnChg>
        <pc:cxnChg chg="add">
          <ac:chgData name="Michael Pan" userId="0ee21308d1ee2822" providerId="LiveId" clId="{97B640BD-08C2-45F3-8A50-6A6F7792A173}" dt="2024-05-09T03:37:20.339" v="1370" actId="26606"/>
          <ac:cxnSpMkLst>
            <pc:docMk/>
            <pc:sldMk cId="4210121069" sldId="412"/>
            <ac:cxnSpMk id="18" creationId="{432529AB-8F99-47FB-91B5-93565E543B50}"/>
          </ac:cxnSpMkLst>
        </pc:cxnChg>
      </pc:sldChg>
      <pc:sldChg chg="addSp delSp modSp add mod setBg delDesignElem">
        <pc:chgData name="Michael Pan" userId="0ee21308d1ee2822" providerId="LiveId" clId="{97B640BD-08C2-45F3-8A50-6A6F7792A173}" dt="2024-05-09T03:50:43.937" v="1622" actId="962"/>
        <pc:sldMkLst>
          <pc:docMk/>
          <pc:sldMk cId="1988689890" sldId="413"/>
        </pc:sldMkLst>
        <pc:spChg chg="mod">
          <ac:chgData name="Michael Pan" userId="0ee21308d1ee2822" providerId="LiveId" clId="{97B640BD-08C2-45F3-8A50-6A6F7792A173}" dt="2024-05-09T03:37:30.483" v="1376" actId="26606"/>
          <ac:spMkLst>
            <pc:docMk/>
            <pc:sldMk cId="1988689890" sldId="413"/>
            <ac:spMk id="2" creationId="{AC543C90-DA98-332C-1E45-B2FD6BCD0AF8}"/>
          </ac:spMkLst>
        </pc:spChg>
        <pc:spChg chg="add del">
          <ac:chgData name="Michael Pan" userId="0ee21308d1ee2822" providerId="LiveId" clId="{97B640BD-08C2-45F3-8A50-6A6F7792A173}" dt="2024-05-09T03:37:30.483" v="1376" actId="26606"/>
          <ac:spMkLst>
            <pc:docMk/>
            <pc:sldMk cId="1988689890" sldId="413"/>
            <ac:spMk id="9" creationId="{4E4490D0-3672-446A-AC12-B4830333BDDD}"/>
          </ac:spMkLst>
        </pc:spChg>
        <pc:spChg chg="add del">
          <ac:chgData name="Michael Pan" userId="0ee21308d1ee2822" providerId="LiveId" clId="{97B640BD-08C2-45F3-8A50-6A6F7792A173}" dt="2024-05-09T03:37:30.483" v="1376" actId="26606"/>
          <ac:spMkLst>
            <pc:docMk/>
            <pc:sldMk cId="1988689890" sldId="413"/>
            <ac:spMk id="11" creationId="{39CB82C2-DF65-4EC1-8280-F201D50F570B}"/>
          </ac:spMkLst>
        </pc:spChg>
        <pc:spChg chg="add del">
          <ac:chgData name="Michael Pan" userId="0ee21308d1ee2822" providerId="LiveId" clId="{97B640BD-08C2-45F3-8A50-6A6F7792A173}" dt="2024-05-09T03:37:30.483" v="1376" actId="26606"/>
          <ac:spMkLst>
            <pc:docMk/>
            <pc:sldMk cId="1988689890" sldId="413"/>
            <ac:spMk id="15" creationId="{9971ECC5-51D9-4E70-89C1-3DCF3A3725B1}"/>
          </ac:spMkLst>
        </pc:spChg>
        <pc:spChg chg="add del">
          <ac:chgData name="Michael Pan" userId="0ee21308d1ee2822" providerId="LiveId" clId="{97B640BD-08C2-45F3-8A50-6A6F7792A173}" dt="2024-05-09T03:37:30.483" v="1376" actId="26606"/>
          <ac:spMkLst>
            <pc:docMk/>
            <pc:sldMk cId="1988689890" sldId="413"/>
            <ac:spMk id="19" creationId="{7E11F890-74C3-40C9-9A8B-A80E38704358}"/>
          </ac:spMkLst>
        </pc:spChg>
        <pc:spChg chg="add del">
          <ac:chgData name="Michael Pan" userId="0ee21308d1ee2822" providerId="LiveId" clId="{97B640BD-08C2-45F3-8A50-6A6F7792A173}" dt="2024-05-09T03:37:30.483" v="1376" actId="26606"/>
          <ac:spMkLst>
            <pc:docMk/>
            <pc:sldMk cId="1988689890" sldId="413"/>
            <ac:spMk id="21" creationId="{27874070-078A-470B-9C8C-BD1BCB55A005}"/>
          </ac:spMkLst>
        </pc:spChg>
        <pc:spChg chg="del">
          <ac:chgData name="Michael Pan" userId="0ee21308d1ee2822" providerId="LiveId" clId="{97B640BD-08C2-45F3-8A50-6A6F7792A173}" dt="2024-05-09T03:35:14.463" v="1316"/>
          <ac:spMkLst>
            <pc:docMk/>
            <pc:sldMk cId="1988689890" sldId="413"/>
            <ac:spMk id="22"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3"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4" creationId="{39CB82C2-DF65-4EC1-8280-F201D50F570B}"/>
          </ac:spMkLst>
        </pc:spChg>
        <pc:spChg chg="add del">
          <ac:chgData name="Michael Pan" userId="0ee21308d1ee2822" providerId="LiveId" clId="{97B640BD-08C2-45F3-8A50-6A6F7792A173}" dt="2024-05-09T03:50:42.803" v="1620" actId="26606"/>
          <ac:spMkLst>
            <pc:docMk/>
            <pc:sldMk cId="1988689890" sldId="413"/>
            <ac:spMk id="26" creationId="{FA4CD5CB-D209-4D70-8CA4-629731C59219}"/>
          </ac:spMkLst>
        </pc:spChg>
        <pc:spChg chg="add del">
          <ac:chgData name="Michael Pan" userId="0ee21308d1ee2822" providerId="LiveId" clId="{97B640BD-08C2-45F3-8A50-6A6F7792A173}" dt="2024-05-09T03:50:42.803" v="1620" actId="26606"/>
          <ac:spMkLst>
            <pc:docMk/>
            <pc:sldMk cId="1988689890" sldId="413"/>
            <ac:spMk id="28" creationId="{B4C27B90-DF2B-4D00-BA07-18ED774CD2F1}"/>
          </ac:spMkLst>
        </pc:spChg>
        <pc:spChg chg="add del">
          <ac:chgData name="Michael Pan" userId="0ee21308d1ee2822" providerId="LiveId" clId="{97B640BD-08C2-45F3-8A50-6A6F7792A173}" dt="2024-05-09T03:50:42.803" v="1620" actId="26606"/>
          <ac:spMkLst>
            <pc:docMk/>
            <pc:sldMk cId="1988689890" sldId="413"/>
            <ac:spMk id="29" creationId="{593ACC25-C262-417A-8AA9-0641C772BDB6}"/>
          </ac:spMkLst>
        </pc:spChg>
        <pc:spChg chg="del">
          <ac:chgData name="Michael Pan" userId="0ee21308d1ee2822" providerId="LiveId" clId="{97B640BD-08C2-45F3-8A50-6A6F7792A173}" dt="2024-05-09T03:35:14.463" v="1316"/>
          <ac:spMkLst>
            <pc:docMk/>
            <pc:sldMk cId="1988689890" sldId="413"/>
            <ac:spMk id="30" creationId="{39CB82C2-DF65-4EC1-8280-F201D50F570B}"/>
          </ac:spMkLst>
        </pc:spChg>
        <pc:spChg chg="del">
          <ac:chgData name="Michael Pan" userId="0ee21308d1ee2822" providerId="LiveId" clId="{97B640BD-08C2-45F3-8A50-6A6F7792A173}" dt="2024-05-09T03:35:14.463" v="1316"/>
          <ac:spMkLst>
            <pc:docMk/>
            <pc:sldMk cId="1988689890" sldId="413"/>
            <ac:spMk id="32" creationId="{FA4CD5CB-D209-4D70-8CA4-629731C59219}"/>
          </ac:spMkLst>
        </pc:spChg>
        <pc:spChg chg="del">
          <ac:chgData name="Michael Pan" userId="0ee21308d1ee2822" providerId="LiveId" clId="{97B640BD-08C2-45F3-8A50-6A6F7792A173}" dt="2024-05-09T03:35:14.463" v="1316"/>
          <ac:spMkLst>
            <pc:docMk/>
            <pc:sldMk cId="1988689890" sldId="413"/>
            <ac:spMk id="34" creationId="{B4C27B90-DF2B-4D00-BA07-18ED774CD2F1}"/>
          </ac:spMkLst>
        </pc:spChg>
        <pc:spChg chg="del">
          <ac:chgData name="Michael Pan" userId="0ee21308d1ee2822" providerId="LiveId" clId="{97B640BD-08C2-45F3-8A50-6A6F7792A173}" dt="2024-05-09T03:35:14.463" v="1316"/>
          <ac:spMkLst>
            <pc:docMk/>
            <pc:sldMk cId="1988689890" sldId="413"/>
            <ac:spMk id="35" creationId="{593ACC25-C262-417A-8AA9-0641C772BDB6}"/>
          </ac:spMkLst>
        </pc:spChg>
        <pc:spChg chg="add">
          <ac:chgData name="Michael Pan" userId="0ee21308d1ee2822" providerId="LiveId" clId="{97B640BD-08C2-45F3-8A50-6A6F7792A173}" dt="2024-05-09T03:50:42.803" v="1620" actId="26606"/>
          <ac:spMkLst>
            <pc:docMk/>
            <pc:sldMk cId="1988689890" sldId="413"/>
            <ac:spMk id="36" creationId="{39CB82C2-DF65-4EC1-8280-F201D50F570B}"/>
          </ac:spMkLst>
        </pc:spChg>
        <pc:spChg chg="add">
          <ac:chgData name="Michael Pan" userId="0ee21308d1ee2822" providerId="LiveId" clId="{97B640BD-08C2-45F3-8A50-6A6F7792A173}" dt="2024-05-09T03:50:42.803" v="1620" actId="26606"/>
          <ac:spMkLst>
            <pc:docMk/>
            <pc:sldMk cId="1988689890" sldId="413"/>
            <ac:spMk id="37" creationId="{4E4490D0-3672-446A-AC12-B4830333BDDD}"/>
          </ac:spMkLst>
        </pc:spChg>
        <pc:spChg chg="add">
          <ac:chgData name="Michael Pan" userId="0ee21308d1ee2822" providerId="LiveId" clId="{97B640BD-08C2-45F3-8A50-6A6F7792A173}" dt="2024-05-09T03:50:42.803" v="1620" actId="26606"/>
          <ac:spMkLst>
            <pc:docMk/>
            <pc:sldMk cId="1988689890" sldId="413"/>
            <ac:spMk id="40" creationId="{FA4CD5CB-D209-4D70-8CA4-629731C59219}"/>
          </ac:spMkLst>
        </pc:spChg>
        <pc:spChg chg="add">
          <ac:chgData name="Michael Pan" userId="0ee21308d1ee2822" providerId="LiveId" clId="{97B640BD-08C2-45F3-8A50-6A6F7792A173}" dt="2024-05-09T03:50:42.803" v="1620" actId="26606"/>
          <ac:spMkLst>
            <pc:docMk/>
            <pc:sldMk cId="1988689890" sldId="413"/>
            <ac:spMk id="44" creationId="{B4C27B90-DF2B-4D00-BA07-18ED774CD2F1}"/>
          </ac:spMkLst>
        </pc:spChg>
        <pc:spChg chg="add">
          <ac:chgData name="Michael Pan" userId="0ee21308d1ee2822" providerId="LiveId" clId="{97B640BD-08C2-45F3-8A50-6A6F7792A173}" dt="2024-05-09T03:50:42.803" v="1620" actId="26606"/>
          <ac:spMkLst>
            <pc:docMk/>
            <pc:sldMk cId="1988689890" sldId="413"/>
            <ac:spMk id="46" creationId="{593ACC25-C262-417A-8AA9-0641C772BDB6}"/>
          </ac:spMkLst>
        </pc:spChg>
        <pc:picChg chg="del">
          <ac:chgData name="Michael Pan" userId="0ee21308d1ee2822" providerId="LiveId" clId="{97B640BD-08C2-45F3-8A50-6A6F7792A173}" dt="2024-05-09T03:37:24.459" v="1373" actId="478"/>
          <ac:picMkLst>
            <pc:docMk/>
            <pc:sldMk cId="1988689890" sldId="413"/>
            <ac:picMk id="3" creationId="{EEF5BABD-A931-D020-F030-779D7B2AAE04}"/>
          </ac:picMkLst>
        </pc:picChg>
        <pc:picChg chg="add del mod">
          <ac:chgData name="Michael Pan" userId="0ee21308d1ee2822" providerId="LiveId" clId="{97B640BD-08C2-45F3-8A50-6A6F7792A173}" dt="2024-05-09T03:50:16.862" v="1618" actId="478"/>
          <ac:picMkLst>
            <pc:docMk/>
            <pc:sldMk cId="1988689890" sldId="413"/>
            <ac:picMk id="4" creationId="{8D0C17E2-5291-0D7B-418D-45D736FB8524}"/>
          </ac:picMkLst>
        </pc:picChg>
        <pc:picChg chg="add mod">
          <ac:chgData name="Michael Pan" userId="0ee21308d1ee2822" providerId="LiveId" clId="{97B640BD-08C2-45F3-8A50-6A6F7792A173}" dt="2024-05-09T03:50:43.937" v="1622" actId="962"/>
          <ac:picMkLst>
            <pc:docMk/>
            <pc:sldMk cId="1988689890" sldId="413"/>
            <ac:picMk id="5" creationId="{9A05FF3F-6287-1EDC-979F-74CC275F7D1E}"/>
          </ac:picMkLst>
        </pc:picChg>
        <pc:cxnChg chg="add del">
          <ac:chgData name="Michael Pan" userId="0ee21308d1ee2822" providerId="LiveId" clId="{97B640BD-08C2-45F3-8A50-6A6F7792A173}" dt="2024-05-09T03:37:30.483" v="1376" actId="26606"/>
          <ac:cxnSpMkLst>
            <pc:docMk/>
            <pc:sldMk cId="1988689890" sldId="413"/>
            <ac:cxnSpMk id="13" creationId="{7E1D4427-852B-4B37-8E76-0E9F1810BA2A}"/>
          </ac:cxnSpMkLst>
        </pc:cxnChg>
        <pc:cxnChg chg="add del">
          <ac:chgData name="Michael Pan" userId="0ee21308d1ee2822" providerId="LiveId" clId="{97B640BD-08C2-45F3-8A50-6A6F7792A173}" dt="2024-05-09T03:37:30.483" v="1376" actId="26606"/>
          <ac:cxnSpMkLst>
            <pc:docMk/>
            <pc:sldMk cId="1988689890" sldId="413"/>
            <ac:cxnSpMk id="17" creationId="{432529AB-8F99-47FB-91B5-93565E543B50}"/>
          </ac:cxnSpMkLst>
        </pc:cxnChg>
        <pc:cxnChg chg="add del">
          <ac:chgData name="Michael Pan" userId="0ee21308d1ee2822" providerId="LiveId" clId="{97B640BD-08C2-45F3-8A50-6A6F7792A173}" dt="2024-05-09T03:50:42.803" v="1620" actId="26606"/>
          <ac:cxnSpMkLst>
            <pc:docMk/>
            <pc:sldMk cId="1988689890" sldId="413"/>
            <ac:cxnSpMk id="25" creationId="{7E1D4427-852B-4B37-8E76-0E9F1810BA2A}"/>
          </ac:cxnSpMkLst>
        </pc:cxnChg>
        <pc:cxnChg chg="add del">
          <ac:chgData name="Michael Pan" userId="0ee21308d1ee2822" providerId="LiveId" clId="{97B640BD-08C2-45F3-8A50-6A6F7792A173}" dt="2024-05-09T03:50:42.803" v="1620" actId="26606"/>
          <ac:cxnSpMkLst>
            <pc:docMk/>
            <pc:sldMk cId="1988689890" sldId="413"/>
            <ac:cxnSpMk id="27" creationId="{5C6A2BAE-B461-4B55-8E1F-0722ABDD1393}"/>
          </ac:cxnSpMkLst>
        </pc:cxnChg>
        <pc:cxnChg chg="del">
          <ac:chgData name="Michael Pan" userId="0ee21308d1ee2822" providerId="LiveId" clId="{97B640BD-08C2-45F3-8A50-6A6F7792A173}" dt="2024-05-09T03:35:14.463" v="1316"/>
          <ac:cxnSpMkLst>
            <pc:docMk/>
            <pc:sldMk cId="1988689890" sldId="413"/>
            <ac:cxnSpMk id="31" creationId="{7E1D4427-852B-4B37-8E76-0E9F1810BA2A}"/>
          </ac:cxnSpMkLst>
        </pc:cxnChg>
        <pc:cxnChg chg="del">
          <ac:chgData name="Michael Pan" userId="0ee21308d1ee2822" providerId="LiveId" clId="{97B640BD-08C2-45F3-8A50-6A6F7792A173}" dt="2024-05-09T03:35:14.463" v="1316"/>
          <ac:cxnSpMkLst>
            <pc:docMk/>
            <pc:sldMk cId="1988689890" sldId="413"/>
            <ac:cxnSpMk id="33" creationId="{5C6A2BAE-B461-4B55-8E1F-0722ABDD1393}"/>
          </ac:cxnSpMkLst>
        </pc:cxnChg>
        <pc:cxnChg chg="add">
          <ac:chgData name="Michael Pan" userId="0ee21308d1ee2822" providerId="LiveId" clId="{97B640BD-08C2-45F3-8A50-6A6F7792A173}" dt="2024-05-09T03:50:42.803" v="1620" actId="26606"/>
          <ac:cxnSpMkLst>
            <pc:docMk/>
            <pc:sldMk cId="1988689890" sldId="413"/>
            <ac:cxnSpMk id="38" creationId="{7E1D4427-852B-4B37-8E76-0E9F1810BA2A}"/>
          </ac:cxnSpMkLst>
        </pc:cxnChg>
        <pc:cxnChg chg="add">
          <ac:chgData name="Michael Pan" userId="0ee21308d1ee2822" providerId="LiveId" clId="{97B640BD-08C2-45F3-8A50-6A6F7792A173}" dt="2024-05-09T03:50:42.803" v="1620" actId="26606"/>
          <ac:cxnSpMkLst>
            <pc:docMk/>
            <pc:sldMk cId="1988689890" sldId="413"/>
            <ac:cxnSpMk id="42" creationId="{5C6A2BAE-B461-4B55-8E1F-0722ABDD1393}"/>
          </ac:cxnSpMkLst>
        </pc:cxnChg>
      </pc:sldChg>
      <pc:sldChg chg="modSp add mod">
        <pc:chgData name="Michael Pan" userId="0ee21308d1ee2822" providerId="LiveId" clId="{97B640BD-08C2-45F3-8A50-6A6F7792A173}" dt="2024-05-09T03:38:28.535" v="1416" actId="20577"/>
        <pc:sldMkLst>
          <pc:docMk/>
          <pc:sldMk cId="3492050189" sldId="414"/>
        </pc:sldMkLst>
        <pc:spChg chg="mod">
          <ac:chgData name="Michael Pan" userId="0ee21308d1ee2822" providerId="LiveId" clId="{97B640BD-08C2-45F3-8A50-6A6F7792A173}" dt="2024-05-09T03:38:28.535" v="1416" actId="20577"/>
          <ac:spMkLst>
            <pc:docMk/>
            <pc:sldMk cId="3492050189" sldId="414"/>
            <ac:spMk id="2" creationId="{642123F2-6D12-FB64-BD32-980885DC4C91}"/>
          </ac:spMkLst>
        </pc:spChg>
      </pc:sldChg>
      <pc:sldChg chg="addSp delSp modSp add mod setBg delDesignElem">
        <pc:chgData name="Michael Pan" userId="0ee21308d1ee2822" providerId="LiveId" clId="{97B640BD-08C2-45F3-8A50-6A6F7792A173}" dt="2024-05-09T03:38:38.861" v="1420" actId="27614"/>
        <pc:sldMkLst>
          <pc:docMk/>
          <pc:sldMk cId="3229395561" sldId="415"/>
        </pc:sldMkLst>
        <pc:spChg chg="del">
          <ac:chgData name="Michael Pan" userId="0ee21308d1ee2822" providerId="LiveId" clId="{97B640BD-08C2-45F3-8A50-6A6F7792A173}" dt="2024-05-09T03:37:40.632" v="1385"/>
          <ac:spMkLst>
            <pc:docMk/>
            <pc:sldMk cId="3229395561" sldId="415"/>
            <ac:spMk id="7" creationId="{C2579DAE-C141-48DB-810E-C070C300819E}"/>
          </ac:spMkLst>
        </pc:spChg>
        <pc:spChg chg="add">
          <ac:chgData name="Michael Pan" userId="0ee21308d1ee2822" providerId="LiveId" clId="{97B640BD-08C2-45F3-8A50-6A6F7792A173}" dt="2024-05-09T03:38:37.749" v="1419" actId="26606"/>
          <ac:spMkLst>
            <pc:docMk/>
            <pc:sldMk cId="3229395561" sldId="415"/>
            <ac:spMk id="8" creationId="{C2579DAE-C141-48DB-810E-C070C300819E}"/>
          </ac:spMkLst>
        </pc:spChg>
        <pc:spChg chg="del">
          <ac:chgData name="Michael Pan" userId="0ee21308d1ee2822" providerId="LiveId" clId="{97B640BD-08C2-45F3-8A50-6A6F7792A173}" dt="2024-05-09T03:37:40.632" v="1385"/>
          <ac:spMkLst>
            <pc:docMk/>
            <pc:sldMk cId="3229395561" sldId="415"/>
            <ac:spMk id="9" creationId="{02FD90C3-6350-4D5B-9738-6E94EDF30F74}"/>
          </ac:spMkLst>
        </pc:spChg>
        <pc:spChg chg="add">
          <ac:chgData name="Michael Pan" userId="0ee21308d1ee2822" providerId="LiveId" clId="{97B640BD-08C2-45F3-8A50-6A6F7792A173}" dt="2024-05-09T03:38:37.749" v="1419" actId="26606"/>
          <ac:spMkLst>
            <pc:docMk/>
            <pc:sldMk cId="3229395561" sldId="415"/>
            <ac:spMk id="10" creationId="{02FD90C3-6350-4D5B-9738-6E94EDF30F74}"/>
          </ac:spMkLst>
        </pc:spChg>
        <pc:spChg chg="del">
          <ac:chgData name="Michael Pan" userId="0ee21308d1ee2822" providerId="LiveId" clId="{97B640BD-08C2-45F3-8A50-6A6F7792A173}" dt="2024-05-09T03:37:40.632" v="1385"/>
          <ac:spMkLst>
            <pc:docMk/>
            <pc:sldMk cId="3229395561" sldId="415"/>
            <ac:spMk id="11" creationId="{41497DE5-0939-4D1D-9350-0C5E1B209C68}"/>
          </ac:spMkLst>
        </pc:spChg>
        <pc:spChg chg="add">
          <ac:chgData name="Michael Pan" userId="0ee21308d1ee2822" providerId="LiveId" clId="{97B640BD-08C2-45F3-8A50-6A6F7792A173}" dt="2024-05-09T03:38:37.749" v="1419" actId="26606"/>
          <ac:spMkLst>
            <pc:docMk/>
            <pc:sldMk cId="3229395561" sldId="415"/>
            <ac:spMk id="12" creationId="{41497DE5-0939-4D1D-9350-0C5E1B209C68}"/>
          </ac:spMkLst>
        </pc:spChg>
        <pc:spChg chg="del">
          <ac:chgData name="Michael Pan" userId="0ee21308d1ee2822" providerId="LiveId" clId="{97B640BD-08C2-45F3-8A50-6A6F7792A173}" dt="2024-05-09T03:37:40.632" v="1385"/>
          <ac:spMkLst>
            <pc:docMk/>
            <pc:sldMk cId="3229395561" sldId="415"/>
            <ac:spMk id="13" creationId="{5CCC70ED-6C63-4537-B7EB-51990D6C0A6F}"/>
          </ac:spMkLst>
        </pc:spChg>
        <pc:spChg chg="add">
          <ac:chgData name="Michael Pan" userId="0ee21308d1ee2822" providerId="LiveId" clId="{97B640BD-08C2-45F3-8A50-6A6F7792A173}" dt="2024-05-09T03:38:37.749" v="1419" actId="26606"/>
          <ac:spMkLst>
            <pc:docMk/>
            <pc:sldMk cId="3229395561" sldId="415"/>
            <ac:spMk id="14" creationId="{5CCC70ED-6C63-4537-B7EB-51990D6C0A6F}"/>
          </ac:spMkLst>
        </pc:spChg>
        <pc:spChg chg="del">
          <ac:chgData name="Michael Pan" userId="0ee21308d1ee2822" providerId="LiveId" clId="{97B640BD-08C2-45F3-8A50-6A6F7792A173}" dt="2024-05-09T03:37:40.632" v="1385"/>
          <ac:spMkLst>
            <pc:docMk/>
            <pc:sldMk cId="3229395561" sldId="415"/>
            <ac:spMk id="15" creationId="{B76E24C1-2968-40DC-A36E-F6B85F0F0752}"/>
          </ac:spMkLst>
        </pc:spChg>
        <pc:spChg chg="add">
          <ac:chgData name="Michael Pan" userId="0ee21308d1ee2822" providerId="LiveId" clId="{97B640BD-08C2-45F3-8A50-6A6F7792A173}" dt="2024-05-09T03:38:37.749" v="1419" actId="26606"/>
          <ac:spMkLst>
            <pc:docMk/>
            <pc:sldMk cId="3229395561" sldId="415"/>
            <ac:spMk id="16" creationId="{B76E24C1-2968-40DC-A36E-F6B85F0F0752}"/>
          </ac:spMkLst>
        </pc:spChg>
        <pc:picChg chg="del">
          <ac:chgData name="Michael Pan" userId="0ee21308d1ee2822" providerId="LiveId" clId="{97B640BD-08C2-45F3-8A50-6A6F7792A173}" dt="2024-05-09T03:38:32.332" v="1417" actId="478"/>
          <ac:picMkLst>
            <pc:docMk/>
            <pc:sldMk cId="3229395561" sldId="415"/>
            <ac:picMk id="2" creationId="{4FF4CC28-9AE7-E2B0-3493-B701E484F8BC}"/>
          </ac:picMkLst>
        </pc:picChg>
        <pc:picChg chg="add mod">
          <ac:chgData name="Michael Pan" userId="0ee21308d1ee2822" providerId="LiveId" clId="{97B640BD-08C2-45F3-8A50-6A6F7792A173}" dt="2024-05-09T03:38:38.861" v="1420" actId="27614"/>
          <ac:picMkLst>
            <pc:docMk/>
            <pc:sldMk cId="3229395561" sldId="415"/>
            <ac:picMk id="3" creationId="{83E2D1F7-8E27-1AAE-162E-1CA5DFB9BF74}"/>
          </ac:picMkLst>
        </pc:picChg>
      </pc:sldChg>
      <pc:sldChg chg="addSp delSp modSp add mod">
        <pc:chgData name="Michael Pan" userId="0ee21308d1ee2822" providerId="LiveId" clId="{97B640BD-08C2-45F3-8A50-6A6F7792A173}" dt="2024-05-09T03:39:08.944" v="1425" actId="1076"/>
        <pc:sldMkLst>
          <pc:docMk/>
          <pc:sldMk cId="2728389092" sldId="416"/>
        </pc:sldMkLst>
        <pc:picChg chg="del">
          <ac:chgData name="Michael Pan" userId="0ee21308d1ee2822" providerId="LiveId" clId="{97B640BD-08C2-45F3-8A50-6A6F7792A173}" dt="2024-05-09T03:38:41.065" v="1421" actId="478"/>
          <ac:picMkLst>
            <pc:docMk/>
            <pc:sldMk cId="2728389092" sldId="416"/>
            <ac:picMk id="4" creationId="{FDF057C1-5099-2238-3D61-CB838FCFAA23}"/>
          </ac:picMkLst>
        </pc:picChg>
        <pc:picChg chg="add mod">
          <ac:chgData name="Michael Pan" userId="0ee21308d1ee2822" providerId="LiveId" clId="{97B640BD-08C2-45F3-8A50-6A6F7792A173}" dt="2024-05-09T03:39:08.944" v="1425" actId="1076"/>
          <ac:picMkLst>
            <pc:docMk/>
            <pc:sldMk cId="2728389092" sldId="416"/>
            <ac:picMk id="5" creationId="{CDD4B08A-B812-CEC2-1E0E-6A98BD67B790}"/>
          </ac:picMkLst>
        </pc:picChg>
      </pc:sldChg>
      <pc:sldChg chg="addSp delSp modSp add mod setBg delDesignElem">
        <pc:chgData name="Michael Pan" userId="0ee21308d1ee2822" providerId="LiveId" clId="{97B640BD-08C2-45F3-8A50-6A6F7792A173}" dt="2024-05-09T03:39:17.597" v="1429" actId="27614"/>
        <pc:sldMkLst>
          <pc:docMk/>
          <pc:sldMk cId="1787750652" sldId="417"/>
        </pc:sldMkLst>
        <pc:spChg chg="add">
          <ac:chgData name="Michael Pan" userId="0ee21308d1ee2822" providerId="LiveId" clId="{97B640BD-08C2-45F3-8A50-6A6F7792A173}" dt="2024-05-09T03:39:16.114" v="1428" actId="26606"/>
          <ac:spMkLst>
            <pc:docMk/>
            <pc:sldMk cId="1787750652" sldId="417"/>
            <ac:spMk id="8" creationId="{4E4490D0-3672-446A-AC12-B4830333BDDD}"/>
          </ac:spMkLst>
        </pc:spChg>
        <pc:spChg chg="del">
          <ac:chgData name="Michael Pan" userId="0ee21308d1ee2822" providerId="LiveId" clId="{97B640BD-08C2-45F3-8A50-6A6F7792A173}" dt="2024-05-09T03:37:40.632" v="1385"/>
          <ac:spMkLst>
            <pc:docMk/>
            <pc:sldMk cId="1787750652" sldId="417"/>
            <ac:spMk id="9" creationId="{4E4490D0-3672-446A-AC12-B4830333BDDD}"/>
          </ac:spMkLst>
        </pc:spChg>
        <pc:spChg chg="add">
          <ac:chgData name="Michael Pan" userId="0ee21308d1ee2822" providerId="LiveId" clId="{97B640BD-08C2-45F3-8A50-6A6F7792A173}" dt="2024-05-09T03:39:16.114" v="1428" actId="26606"/>
          <ac:spMkLst>
            <pc:docMk/>
            <pc:sldMk cId="1787750652" sldId="417"/>
            <ac:spMk id="10" creationId="{39CB82C2-DF65-4EC1-8280-F201D50F570B}"/>
          </ac:spMkLst>
        </pc:spChg>
        <pc:spChg chg="del">
          <ac:chgData name="Michael Pan" userId="0ee21308d1ee2822" providerId="LiveId" clId="{97B640BD-08C2-45F3-8A50-6A6F7792A173}" dt="2024-05-09T03:37:40.632" v="1385"/>
          <ac:spMkLst>
            <pc:docMk/>
            <pc:sldMk cId="1787750652" sldId="417"/>
            <ac:spMk id="11" creationId="{39CB82C2-DF65-4EC1-8280-F201D50F570B}"/>
          </ac:spMkLst>
        </pc:spChg>
        <pc:spChg chg="add">
          <ac:chgData name="Michael Pan" userId="0ee21308d1ee2822" providerId="LiveId" clId="{97B640BD-08C2-45F3-8A50-6A6F7792A173}" dt="2024-05-09T03:39:16.114" v="1428" actId="26606"/>
          <ac:spMkLst>
            <pc:docMk/>
            <pc:sldMk cId="1787750652" sldId="417"/>
            <ac:spMk id="14" creationId="{FA4CD5CB-D209-4D70-8CA4-629731C59219}"/>
          </ac:spMkLst>
        </pc:spChg>
        <pc:spChg chg="del">
          <ac:chgData name="Michael Pan" userId="0ee21308d1ee2822" providerId="LiveId" clId="{97B640BD-08C2-45F3-8A50-6A6F7792A173}" dt="2024-05-09T03:37:40.632" v="1385"/>
          <ac:spMkLst>
            <pc:docMk/>
            <pc:sldMk cId="1787750652" sldId="417"/>
            <ac:spMk id="15" creationId="{FA4CD5CB-D209-4D70-8CA4-629731C59219}"/>
          </ac:spMkLst>
        </pc:spChg>
        <pc:spChg chg="add">
          <ac:chgData name="Michael Pan" userId="0ee21308d1ee2822" providerId="LiveId" clId="{97B640BD-08C2-45F3-8A50-6A6F7792A173}" dt="2024-05-09T03:39:16.114" v="1428" actId="26606"/>
          <ac:spMkLst>
            <pc:docMk/>
            <pc:sldMk cId="1787750652" sldId="417"/>
            <ac:spMk id="18" creationId="{B4C27B90-DF2B-4D00-BA07-18ED774CD2F1}"/>
          </ac:spMkLst>
        </pc:spChg>
        <pc:spChg chg="del">
          <ac:chgData name="Michael Pan" userId="0ee21308d1ee2822" providerId="LiveId" clId="{97B640BD-08C2-45F3-8A50-6A6F7792A173}" dt="2024-05-09T03:37:40.632" v="1385"/>
          <ac:spMkLst>
            <pc:docMk/>
            <pc:sldMk cId="1787750652" sldId="417"/>
            <ac:spMk id="19" creationId="{B4C27B90-DF2B-4D00-BA07-18ED774CD2F1}"/>
          </ac:spMkLst>
        </pc:spChg>
        <pc:spChg chg="add">
          <ac:chgData name="Michael Pan" userId="0ee21308d1ee2822" providerId="LiveId" clId="{97B640BD-08C2-45F3-8A50-6A6F7792A173}" dt="2024-05-09T03:39:16.114" v="1428" actId="26606"/>
          <ac:spMkLst>
            <pc:docMk/>
            <pc:sldMk cId="1787750652" sldId="417"/>
            <ac:spMk id="20" creationId="{593ACC25-C262-417A-8AA9-0641C772BDB6}"/>
          </ac:spMkLst>
        </pc:spChg>
        <pc:spChg chg="del">
          <ac:chgData name="Michael Pan" userId="0ee21308d1ee2822" providerId="LiveId" clId="{97B640BD-08C2-45F3-8A50-6A6F7792A173}" dt="2024-05-09T03:37:40.632" v="1385"/>
          <ac:spMkLst>
            <pc:docMk/>
            <pc:sldMk cId="1787750652" sldId="417"/>
            <ac:spMk id="21" creationId="{593ACC25-C262-417A-8AA9-0641C772BDB6}"/>
          </ac:spMkLst>
        </pc:spChg>
        <pc:picChg chg="add mod">
          <ac:chgData name="Michael Pan" userId="0ee21308d1ee2822" providerId="LiveId" clId="{97B640BD-08C2-45F3-8A50-6A6F7792A173}" dt="2024-05-09T03:39:17.597" v="1429" actId="27614"/>
          <ac:picMkLst>
            <pc:docMk/>
            <pc:sldMk cId="1787750652" sldId="417"/>
            <ac:picMk id="3" creationId="{F0E40ECE-28BF-48A4-A09D-4FFB2145E9E2}"/>
          </ac:picMkLst>
        </pc:picChg>
        <pc:picChg chg="del">
          <ac:chgData name="Michael Pan" userId="0ee21308d1ee2822" providerId="LiveId" clId="{97B640BD-08C2-45F3-8A50-6A6F7792A173}" dt="2024-05-09T03:39:11.138" v="1426" actId="478"/>
          <ac:picMkLst>
            <pc:docMk/>
            <pc:sldMk cId="1787750652" sldId="417"/>
            <ac:picMk id="4" creationId="{10846DBC-86FC-B6DB-23D2-BDB18A46AFC8}"/>
          </ac:picMkLst>
        </pc:picChg>
        <pc:cxnChg chg="add">
          <ac:chgData name="Michael Pan" userId="0ee21308d1ee2822" providerId="LiveId" clId="{97B640BD-08C2-45F3-8A50-6A6F7792A173}" dt="2024-05-09T03:39:16.114" v="1428" actId="26606"/>
          <ac:cxnSpMkLst>
            <pc:docMk/>
            <pc:sldMk cId="1787750652" sldId="417"/>
            <ac:cxnSpMk id="12" creationId="{7E1D4427-852B-4B37-8E76-0E9F1810BA2A}"/>
          </ac:cxnSpMkLst>
        </pc:cxnChg>
        <pc:cxnChg chg="del">
          <ac:chgData name="Michael Pan" userId="0ee21308d1ee2822" providerId="LiveId" clId="{97B640BD-08C2-45F3-8A50-6A6F7792A173}" dt="2024-05-09T03:37:40.632" v="1385"/>
          <ac:cxnSpMkLst>
            <pc:docMk/>
            <pc:sldMk cId="1787750652" sldId="417"/>
            <ac:cxnSpMk id="13" creationId="{7E1D4427-852B-4B37-8E76-0E9F1810BA2A}"/>
          </ac:cxnSpMkLst>
        </pc:cxnChg>
        <pc:cxnChg chg="add">
          <ac:chgData name="Michael Pan" userId="0ee21308d1ee2822" providerId="LiveId" clId="{97B640BD-08C2-45F3-8A50-6A6F7792A173}" dt="2024-05-09T03:39:16.114" v="1428" actId="26606"/>
          <ac:cxnSpMkLst>
            <pc:docMk/>
            <pc:sldMk cId="1787750652" sldId="417"/>
            <ac:cxnSpMk id="16" creationId="{5C6A2BAE-B461-4B55-8E1F-0722ABDD1393}"/>
          </ac:cxnSpMkLst>
        </pc:cxnChg>
        <pc:cxnChg chg="del">
          <ac:chgData name="Michael Pan" userId="0ee21308d1ee2822" providerId="LiveId" clId="{97B640BD-08C2-45F3-8A50-6A6F7792A173}" dt="2024-05-09T03:37:40.632" v="1385"/>
          <ac:cxnSpMkLst>
            <pc:docMk/>
            <pc:sldMk cId="1787750652" sldId="417"/>
            <ac:cxnSpMk id="17" creationId="{5C6A2BAE-B461-4B55-8E1F-0722ABDD1393}"/>
          </ac:cxnSpMkLst>
        </pc:cxnChg>
      </pc:sldChg>
      <pc:sldChg chg="addSp delSp modSp add mod setBg delDesignElem">
        <pc:chgData name="Michael Pan" userId="0ee21308d1ee2822" providerId="LiveId" clId="{97B640BD-08C2-45F3-8A50-6A6F7792A173}" dt="2024-05-09T03:39:25.609" v="1433" actId="27614"/>
        <pc:sldMkLst>
          <pc:docMk/>
          <pc:sldMk cId="821867172" sldId="418"/>
        </pc:sldMkLst>
        <pc:spChg chg="del">
          <ac:chgData name="Michael Pan" userId="0ee21308d1ee2822" providerId="LiveId" clId="{97B640BD-08C2-45F3-8A50-6A6F7792A173}" dt="2024-05-09T03:37:40.632" v="1385"/>
          <ac:spMkLst>
            <pc:docMk/>
            <pc:sldMk cId="821867172" sldId="418"/>
            <ac:spMk id="8" creationId="{4E4490D0-3672-446A-AC12-B4830333BDDD}"/>
          </ac:spMkLst>
        </pc:spChg>
        <pc:spChg chg="add">
          <ac:chgData name="Michael Pan" userId="0ee21308d1ee2822" providerId="LiveId" clId="{97B640BD-08C2-45F3-8A50-6A6F7792A173}" dt="2024-05-09T03:39:24.623" v="1432" actId="26606"/>
          <ac:spMkLst>
            <pc:docMk/>
            <pc:sldMk cId="821867172" sldId="418"/>
            <ac:spMk id="9" creationId="{4E4490D0-3672-446A-AC12-B4830333BDDD}"/>
          </ac:spMkLst>
        </pc:spChg>
        <pc:spChg chg="del">
          <ac:chgData name="Michael Pan" userId="0ee21308d1ee2822" providerId="LiveId" clId="{97B640BD-08C2-45F3-8A50-6A6F7792A173}" dt="2024-05-09T03:37:40.632" v="1385"/>
          <ac:spMkLst>
            <pc:docMk/>
            <pc:sldMk cId="821867172" sldId="418"/>
            <ac:spMk id="10" creationId="{39CB82C2-DF65-4EC1-8280-F201D50F570B}"/>
          </ac:spMkLst>
        </pc:spChg>
        <pc:spChg chg="add">
          <ac:chgData name="Michael Pan" userId="0ee21308d1ee2822" providerId="LiveId" clId="{97B640BD-08C2-45F3-8A50-6A6F7792A173}" dt="2024-05-09T03:39:24.623" v="1432" actId="26606"/>
          <ac:spMkLst>
            <pc:docMk/>
            <pc:sldMk cId="821867172" sldId="418"/>
            <ac:spMk id="11" creationId="{39CB82C2-DF65-4EC1-8280-F201D50F570B}"/>
          </ac:spMkLst>
        </pc:spChg>
        <pc:spChg chg="del">
          <ac:chgData name="Michael Pan" userId="0ee21308d1ee2822" providerId="LiveId" clId="{97B640BD-08C2-45F3-8A50-6A6F7792A173}" dt="2024-05-09T03:37:40.632" v="1385"/>
          <ac:spMkLst>
            <pc:docMk/>
            <pc:sldMk cId="821867172" sldId="418"/>
            <ac:spMk id="14" creationId="{FA4CD5CB-D209-4D70-8CA4-629731C59219}"/>
          </ac:spMkLst>
        </pc:spChg>
        <pc:spChg chg="add">
          <ac:chgData name="Michael Pan" userId="0ee21308d1ee2822" providerId="LiveId" clId="{97B640BD-08C2-45F3-8A50-6A6F7792A173}" dt="2024-05-09T03:39:24.623" v="1432" actId="26606"/>
          <ac:spMkLst>
            <pc:docMk/>
            <pc:sldMk cId="821867172" sldId="418"/>
            <ac:spMk id="15" creationId="{FA4CD5CB-D209-4D70-8CA4-629731C59219}"/>
          </ac:spMkLst>
        </pc:spChg>
        <pc:spChg chg="del">
          <ac:chgData name="Michael Pan" userId="0ee21308d1ee2822" providerId="LiveId" clId="{97B640BD-08C2-45F3-8A50-6A6F7792A173}" dt="2024-05-09T03:37:40.632" v="1385"/>
          <ac:spMkLst>
            <pc:docMk/>
            <pc:sldMk cId="821867172" sldId="418"/>
            <ac:spMk id="18" creationId="{B4C27B90-DF2B-4D00-BA07-18ED774CD2F1}"/>
          </ac:spMkLst>
        </pc:spChg>
        <pc:spChg chg="add">
          <ac:chgData name="Michael Pan" userId="0ee21308d1ee2822" providerId="LiveId" clId="{97B640BD-08C2-45F3-8A50-6A6F7792A173}" dt="2024-05-09T03:39:24.623" v="1432" actId="26606"/>
          <ac:spMkLst>
            <pc:docMk/>
            <pc:sldMk cId="821867172" sldId="418"/>
            <ac:spMk id="19" creationId="{B4C27B90-DF2B-4D00-BA07-18ED774CD2F1}"/>
          </ac:spMkLst>
        </pc:spChg>
        <pc:spChg chg="del">
          <ac:chgData name="Michael Pan" userId="0ee21308d1ee2822" providerId="LiveId" clId="{97B640BD-08C2-45F3-8A50-6A6F7792A173}" dt="2024-05-09T03:37:40.632" v="1385"/>
          <ac:spMkLst>
            <pc:docMk/>
            <pc:sldMk cId="821867172" sldId="418"/>
            <ac:spMk id="20" creationId="{593ACC25-C262-417A-8AA9-0641C772BDB6}"/>
          </ac:spMkLst>
        </pc:spChg>
        <pc:spChg chg="add">
          <ac:chgData name="Michael Pan" userId="0ee21308d1ee2822" providerId="LiveId" clId="{97B640BD-08C2-45F3-8A50-6A6F7792A173}" dt="2024-05-09T03:39:24.623" v="1432" actId="26606"/>
          <ac:spMkLst>
            <pc:docMk/>
            <pc:sldMk cId="821867172" sldId="418"/>
            <ac:spMk id="21" creationId="{593ACC25-C262-417A-8AA9-0641C772BDB6}"/>
          </ac:spMkLst>
        </pc:spChg>
        <pc:picChg chg="del">
          <ac:chgData name="Michael Pan" userId="0ee21308d1ee2822" providerId="LiveId" clId="{97B640BD-08C2-45F3-8A50-6A6F7792A173}" dt="2024-05-09T03:39:19.246" v="1430" actId="478"/>
          <ac:picMkLst>
            <pc:docMk/>
            <pc:sldMk cId="821867172" sldId="418"/>
            <ac:picMk id="3" creationId="{A03E3E19-E776-DD0F-078D-43722BF70F78}"/>
          </ac:picMkLst>
        </pc:picChg>
        <pc:picChg chg="add mod">
          <ac:chgData name="Michael Pan" userId="0ee21308d1ee2822" providerId="LiveId" clId="{97B640BD-08C2-45F3-8A50-6A6F7792A173}" dt="2024-05-09T03:39:25.609" v="1433" actId="27614"/>
          <ac:picMkLst>
            <pc:docMk/>
            <pc:sldMk cId="821867172" sldId="418"/>
            <ac:picMk id="4" creationId="{0DFF0CDD-627D-B112-2C32-3F136ABA099C}"/>
          </ac:picMkLst>
        </pc:picChg>
        <pc:cxnChg chg="del">
          <ac:chgData name="Michael Pan" userId="0ee21308d1ee2822" providerId="LiveId" clId="{97B640BD-08C2-45F3-8A50-6A6F7792A173}" dt="2024-05-09T03:37:40.632" v="1385"/>
          <ac:cxnSpMkLst>
            <pc:docMk/>
            <pc:sldMk cId="821867172" sldId="418"/>
            <ac:cxnSpMk id="12" creationId="{7E1D4427-852B-4B37-8E76-0E9F1810BA2A}"/>
          </ac:cxnSpMkLst>
        </pc:cxnChg>
        <pc:cxnChg chg="add">
          <ac:chgData name="Michael Pan" userId="0ee21308d1ee2822" providerId="LiveId" clId="{97B640BD-08C2-45F3-8A50-6A6F7792A173}" dt="2024-05-09T03:39:24.623" v="1432" actId="26606"/>
          <ac:cxnSpMkLst>
            <pc:docMk/>
            <pc:sldMk cId="821867172" sldId="418"/>
            <ac:cxnSpMk id="13" creationId="{7E1D4427-852B-4B37-8E76-0E9F1810BA2A}"/>
          </ac:cxnSpMkLst>
        </pc:cxnChg>
        <pc:cxnChg chg="del">
          <ac:chgData name="Michael Pan" userId="0ee21308d1ee2822" providerId="LiveId" clId="{97B640BD-08C2-45F3-8A50-6A6F7792A173}" dt="2024-05-09T03:37:40.632" v="1385"/>
          <ac:cxnSpMkLst>
            <pc:docMk/>
            <pc:sldMk cId="821867172" sldId="418"/>
            <ac:cxnSpMk id="16" creationId="{5C6A2BAE-B461-4B55-8E1F-0722ABDD1393}"/>
          </ac:cxnSpMkLst>
        </pc:cxnChg>
        <pc:cxnChg chg="add">
          <ac:chgData name="Michael Pan" userId="0ee21308d1ee2822" providerId="LiveId" clId="{97B640BD-08C2-45F3-8A50-6A6F7792A173}" dt="2024-05-09T03:39:24.623" v="1432" actId="26606"/>
          <ac:cxnSpMkLst>
            <pc:docMk/>
            <pc:sldMk cId="821867172" sldId="418"/>
            <ac:cxnSpMk id="17" creationId="{5C6A2BAE-B461-4B55-8E1F-0722ABDD1393}"/>
          </ac:cxnSpMkLst>
        </pc:cxnChg>
      </pc:sldChg>
      <pc:sldChg chg="modSp add mod">
        <pc:chgData name="Michael Pan" userId="0ee21308d1ee2822" providerId="LiveId" clId="{97B640BD-08C2-45F3-8A50-6A6F7792A173}" dt="2024-05-09T03:39:40.646" v="1482" actId="20577"/>
        <pc:sldMkLst>
          <pc:docMk/>
          <pc:sldMk cId="2923060382" sldId="419"/>
        </pc:sldMkLst>
        <pc:spChg chg="mod">
          <ac:chgData name="Michael Pan" userId="0ee21308d1ee2822" providerId="LiveId" clId="{97B640BD-08C2-45F3-8A50-6A6F7792A173}" dt="2024-05-09T03:39:40.646" v="1482" actId="20577"/>
          <ac:spMkLst>
            <pc:docMk/>
            <pc:sldMk cId="2923060382" sldId="419"/>
            <ac:spMk id="3" creationId="{5404B80A-3E84-A06D-4D59-A21186209B4A}"/>
          </ac:spMkLst>
        </pc:spChg>
      </pc:sldChg>
      <pc:sldChg chg="addSp delSp modSp add mod setBg delDesignElem">
        <pc:chgData name="Michael Pan" userId="0ee21308d1ee2822" providerId="LiveId" clId="{97B640BD-08C2-45F3-8A50-6A6F7792A173}" dt="2024-05-09T03:40:09.389" v="1487" actId="962"/>
        <pc:sldMkLst>
          <pc:docMk/>
          <pc:sldMk cId="265673355" sldId="420"/>
        </pc:sldMkLst>
        <pc:spChg chg="mod">
          <ac:chgData name="Michael Pan" userId="0ee21308d1ee2822" providerId="LiveId" clId="{97B640BD-08C2-45F3-8A50-6A6F7792A173}" dt="2024-05-09T03:40:07.292" v="1485" actId="26606"/>
          <ac:spMkLst>
            <pc:docMk/>
            <pc:sldMk cId="265673355" sldId="420"/>
            <ac:spMk id="2" creationId="{F9292FE0-6BFC-F09A-B882-9540EDA91DBA}"/>
          </ac:spMkLst>
        </pc:spChg>
        <pc:spChg chg="add">
          <ac:chgData name="Michael Pan" userId="0ee21308d1ee2822" providerId="LiveId" clId="{97B640BD-08C2-45F3-8A50-6A6F7792A173}" dt="2024-05-09T03:40:07.292" v="1485" actId="26606"/>
          <ac:spMkLst>
            <pc:docMk/>
            <pc:sldMk cId="265673355" sldId="420"/>
            <ac:spMk id="9" creationId="{4E4490D0-3672-446A-AC12-B4830333BDDD}"/>
          </ac:spMkLst>
        </pc:spChg>
        <pc:spChg chg="del">
          <ac:chgData name="Michael Pan" userId="0ee21308d1ee2822" providerId="LiveId" clId="{97B640BD-08C2-45F3-8A50-6A6F7792A173}" dt="2024-05-09T03:37:40.632" v="1385"/>
          <ac:spMkLst>
            <pc:docMk/>
            <pc:sldMk cId="265673355" sldId="420"/>
            <ac:spMk id="10" creationId="{4E4490D0-3672-446A-AC12-B4830333BDDD}"/>
          </ac:spMkLst>
        </pc:spChg>
        <pc:spChg chg="add">
          <ac:chgData name="Michael Pan" userId="0ee21308d1ee2822" providerId="LiveId" clId="{97B640BD-08C2-45F3-8A50-6A6F7792A173}" dt="2024-05-09T03:40:07.292" v="1485" actId="26606"/>
          <ac:spMkLst>
            <pc:docMk/>
            <pc:sldMk cId="265673355" sldId="420"/>
            <ac:spMk id="11" creationId="{39CB82C2-DF65-4EC1-8280-F201D50F570B}"/>
          </ac:spMkLst>
        </pc:spChg>
        <pc:spChg chg="del">
          <ac:chgData name="Michael Pan" userId="0ee21308d1ee2822" providerId="LiveId" clId="{97B640BD-08C2-45F3-8A50-6A6F7792A173}" dt="2024-05-09T03:37:40.632" v="1385"/>
          <ac:spMkLst>
            <pc:docMk/>
            <pc:sldMk cId="265673355" sldId="420"/>
            <ac:spMk id="12" creationId="{39CB82C2-DF65-4EC1-8280-F201D50F570B}"/>
          </ac:spMkLst>
        </pc:spChg>
        <pc:spChg chg="add">
          <ac:chgData name="Michael Pan" userId="0ee21308d1ee2822" providerId="LiveId" clId="{97B640BD-08C2-45F3-8A50-6A6F7792A173}" dt="2024-05-09T03:40:07.292" v="1485" actId="26606"/>
          <ac:spMkLst>
            <pc:docMk/>
            <pc:sldMk cId="265673355" sldId="420"/>
            <ac:spMk id="15" creationId="{C4AAA502-5435-489E-9538-3A40E6C71461}"/>
          </ac:spMkLst>
        </pc:spChg>
        <pc:spChg chg="del">
          <ac:chgData name="Michael Pan" userId="0ee21308d1ee2822" providerId="LiveId" clId="{97B640BD-08C2-45F3-8A50-6A6F7792A173}" dt="2024-05-09T03:37:40.632" v="1385"/>
          <ac:spMkLst>
            <pc:docMk/>
            <pc:sldMk cId="265673355" sldId="420"/>
            <ac:spMk id="16" creationId="{9971ECC5-51D9-4E70-89C1-3DCF3A3725B1}"/>
          </ac:spMkLst>
        </pc:spChg>
        <pc:spChg chg="add">
          <ac:chgData name="Michael Pan" userId="0ee21308d1ee2822" providerId="LiveId" clId="{97B640BD-08C2-45F3-8A50-6A6F7792A173}" dt="2024-05-09T03:40:07.292" v="1485" actId="26606"/>
          <ac:spMkLst>
            <pc:docMk/>
            <pc:sldMk cId="265673355" sldId="420"/>
            <ac:spMk id="19" creationId="{DE42378B-2E28-4810-8421-7A473A40E376}"/>
          </ac:spMkLst>
        </pc:spChg>
        <pc:spChg chg="del">
          <ac:chgData name="Michael Pan" userId="0ee21308d1ee2822" providerId="LiveId" clId="{97B640BD-08C2-45F3-8A50-6A6F7792A173}" dt="2024-05-09T03:37:40.632" v="1385"/>
          <ac:spMkLst>
            <pc:docMk/>
            <pc:sldMk cId="265673355" sldId="420"/>
            <ac:spMk id="20" creationId="{7E11F890-74C3-40C9-9A8B-A80E38704358}"/>
          </ac:spMkLst>
        </pc:spChg>
        <pc:spChg chg="add">
          <ac:chgData name="Michael Pan" userId="0ee21308d1ee2822" providerId="LiveId" clId="{97B640BD-08C2-45F3-8A50-6A6F7792A173}" dt="2024-05-09T03:40:07.292" v="1485" actId="26606"/>
          <ac:spMkLst>
            <pc:docMk/>
            <pc:sldMk cId="265673355" sldId="420"/>
            <ac:spMk id="21" creationId="{0D91DD17-237F-4811-BC0E-128EB1BD7CFE}"/>
          </ac:spMkLst>
        </pc:spChg>
        <pc:spChg chg="del">
          <ac:chgData name="Michael Pan" userId="0ee21308d1ee2822" providerId="LiveId" clId="{97B640BD-08C2-45F3-8A50-6A6F7792A173}" dt="2024-05-09T03:37:40.632" v="1385"/>
          <ac:spMkLst>
            <pc:docMk/>
            <pc:sldMk cId="265673355" sldId="420"/>
            <ac:spMk id="22" creationId="{27874070-078A-470B-9C8C-BD1BCB55A005}"/>
          </ac:spMkLst>
        </pc:spChg>
        <pc:picChg chg="add mod">
          <ac:chgData name="Michael Pan" userId="0ee21308d1ee2822" providerId="LiveId" clId="{97B640BD-08C2-45F3-8A50-6A6F7792A173}" dt="2024-05-09T03:40:09.389" v="1487" actId="962"/>
          <ac:picMkLst>
            <pc:docMk/>
            <pc:sldMk cId="265673355" sldId="420"/>
            <ac:picMk id="4" creationId="{79516501-DB2E-E2ED-CBAF-AD6289DC8642}"/>
          </ac:picMkLst>
        </pc:picChg>
        <pc:picChg chg="del">
          <ac:chgData name="Michael Pan" userId="0ee21308d1ee2822" providerId="LiveId" clId="{97B640BD-08C2-45F3-8A50-6A6F7792A173}" dt="2024-05-09T03:39:51" v="1483" actId="478"/>
          <ac:picMkLst>
            <pc:docMk/>
            <pc:sldMk cId="265673355" sldId="420"/>
            <ac:picMk id="5" creationId="{45323DC5-FCE4-C7B5-C7EC-F9225E623520}"/>
          </ac:picMkLst>
        </pc:picChg>
        <pc:cxnChg chg="add">
          <ac:chgData name="Michael Pan" userId="0ee21308d1ee2822" providerId="LiveId" clId="{97B640BD-08C2-45F3-8A50-6A6F7792A173}" dt="2024-05-09T03:40:07.292" v="1485" actId="26606"/>
          <ac:cxnSpMkLst>
            <pc:docMk/>
            <pc:sldMk cId="265673355" sldId="420"/>
            <ac:cxnSpMk id="13" creationId="{7E1D4427-852B-4B37-8E76-0E9F1810BA2A}"/>
          </ac:cxnSpMkLst>
        </pc:cxnChg>
        <pc:cxnChg chg="del">
          <ac:chgData name="Michael Pan" userId="0ee21308d1ee2822" providerId="LiveId" clId="{97B640BD-08C2-45F3-8A50-6A6F7792A173}" dt="2024-05-09T03:37:40.632" v="1385"/>
          <ac:cxnSpMkLst>
            <pc:docMk/>
            <pc:sldMk cId="265673355" sldId="420"/>
            <ac:cxnSpMk id="14" creationId="{7E1D4427-852B-4B37-8E76-0E9F1810BA2A}"/>
          </ac:cxnSpMkLst>
        </pc:cxnChg>
        <pc:cxnChg chg="add">
          <ac:chgData name="Michael Pan" userId="0ee21308d1ee2822" providerId="LiveId" clId="{97B640BD-08C2-45F3-8A50-6A6F7792A173}" dt="2024-05-09T03:40:07.292" v="1485" actId="26606"/>
          <ac:cxnSpMkLst>
            <pc:docMk/>
            <pc:sldMk cId="265673355" sldId="420"/>
            <ac:cxnSpMk id="17" creationId="{C9AC0290-4702-4519-B0F4-C2A46880997B}"/>
          </ac:cxnSpMkLst>
        </pc:cxnChg>
        <pc:cxnChg chg="del">
          <ac:chgData name="Michael Pan" userId="0ee21308d1ee2822" providerId="LiveId" clId="{97B640BD-08C2-45F3-8A50-6A6F7792A173}" dt="2024-05-09T03:37:40.632" v="1385"/>
          <ac:cxnSpMkLst>
            <pc:docMk/>
            <pc:sldMk cId="265673355" sldId="420"/>
            <ac:cxnSpMk id="18" creationId="{432529AB-8F99-47FB-91B5-93565E543B50}"/>
          </ac:cxnSpMkLst>
        </pc:cxnChg>
      </pc:sldChg>
      <pc:sldChg chg="addSp delSp modSp add mod setBg delDesignElem">
        <pc:chgData name="Michael Pan" userId="0ee21308d1ee2822" providerId="LiveId" clId="{97B640BD-08C2-45F3-8A50-6A6F7792A173}" dt="2024-05-09T03:51:04.684" v="1626" actId="27614"/>
        <pc:sldMkLst>
          <pc:docMk/>
          <pc:sldMk cId="418206118" sldId="421"/>
        </pc:sldMkLst>
        <pc:spChg chg="mod">
          <ac:chgData name="Michael Pan" userId="0ee21308d1ee2822" providerId="LiveId" clId="{97B640BD-08C2-45F3-8A50-6A6F7792A173}" dt="2024-05-09T03:40:19.178" v="1491" actId="26606"/>
          <ac:spMkLst>
            <pc:docMk/>
            <pc:sldMk cId="418206118" sldId="421"/>
            <ac:spMk id="2" creationId="{AC543C90-DA98-332C-1E45-B2FD6BCD0AF8}"/>
          </ac:spMkLst>
        </pc:spChg>
        <pc:spChg chg="add del">
          <ac:chgData name="Michael Pan" userId="0ee21308d1ee2822" providerId="LiveId" clId="{97B640BD-08C2-45F3-8A50-6A6F7792A173}" dt="2024-05-09T03:40:19.178" v="1491" actId="26606"/>
          <ac:spMkLst>
            <pc:docMk/>
            <pc:sldMk cId="418206118" sldId="421"/>
            <ac:spMk id="8" creationId="{4E4490D0-3672-446A-AC12-B4830333BDDD}"/>
          </ac:spMkLst>
        </pc:spChg>
        <pc:spChg chg="add del">
          <ac:chgData name="Michael Pan" userId="0ee21308d1ee2822" providerId="LiveId" clId="{97B640BD-08C2-45F3-8A50-6A6F7792A173}" dt="2024-05-09T03:40:19.178" v="1491" actId="26606"/>
          <ac:spMkLst>
            <pc:docMk/>
            <pc:sldMk cId="418206118" sldId="421"/>
            <ac:spMk id="10" creationId="{39CB82C2-DF65-4EC1-8280-F201D50F570B}"/>
          </ac:spMkLst>
        </pc:spChg>
        <pc:spChg chg="add del">
          <ac:chgData name="Michael Pan" userId="0ee21308d1ee2822" providerId="LiveId" clId="{97B640BD-08C2-45F3-8A50-6A6F7792A173}" dt="2024-05-09T03:40:19.178" v="1491" actId="26606"/>
          <ac:spMkLst>
            <pc:docMk/>
            <pc:sldMk cId="418206118" sldId="421"/>
            <ac:spMk id="14" creationId="{C4AAA502-5435-489E-9538-3A40E6C71461}"/>
          </ac:spMkLst>
        </pc:spChg>
        <pc:spChg chg="add del">
          <ac:chgData name="Michael Pan" userId="0ee21308d1ee2822" providerId="LiveId" clId="{97B640BD-08C2-45F3-8A50-6A6F7792A173}" dt="2024-05-09T03:40:19.178" v="1491" actId="26606"/>
          <ac:spMkLst>
            <pc:docMk/>
            <pc:sldMk cId="418206118" sldId="421"/>
            <ac:spMk id="18" creationId="{DE42378B-2E28-4810-8421-7A473A40E376}"/>
          </ac:spMkLst>
        </pc:spChg>
        <pc:spChg chg="add del">
          <ac:chgData name="Michael Pan" userId="0ee21308d1ee2822" providerId="LiveId" clId="{97B640BD-08C2-45F3-8A50-6A6F7792A173}" dt="2024-05-09T03:40:19.178" v="1491" actId="26606"/>
          <ac:spMkLst>
            <pc:docMk/>
            <pc:sldMk cId="418206118" sldId="421"/>
            <ac:spMk id="20" creationId="{0D91DD17-237F-4811-BC0E-128EB1BD7CFE}"/>
          </ac:spMkLst>
        </pc:spChg>
        <pc:spChg chg="add del">
          <ac:chgData name="Michael Pan" userId="0ee21308d1ee2822" providerId="LiveId" clId="{97B640BD-08C2-45F3-8A50-6A6F7792A173}" dt="2024-05-09T03:51:03.554" v="1625" actId="26606"/>
          <ac:spMkLst>
            <pc:docMk/>
            <pc:sldMk cId="418206118" sldId="421"/>
            <ac:spMk id="22" creationId="{4E4490D0-3672-446A-AC12-B4830333BDDD}"/>
          </ac:spMkLst>
        </pc:spChg>
        <pc:spChg chg="del">
          <ac:chgData name="Michael Pan" userId="0ee21308d1ee2822" providerId="LiveId" clId="{97B640BD-08C2-45F3-8A50-6A6F7792A173}" dt="2024-05-09T03:37:40.632" v="1385"/>
          <ac:spMkLst>
            <pc:docMk/>
            <pc:sldMk cId="418206118" sldId="421"/>
            <ac:spMk id="23" creationId="{4E4490D0-3672-446A-AC12-B4830333BDDD}"/>
          </ac:spMkLst>
        </pc:spChg>
        <pc:spChg chg="del">
          <ac:chgData name="Michael Pan" userId="0ee21308d1ee2822" providerId="LiveId" clId="{97B640BD-08C2-45F3-8A50-6A6F7792A173}" dt="2024-05-09T03:37:40.632" v="1385"/>
          <ac:spMkLst>
            <pc:docMk/>
            <pc:sldMk cId="418206118" sldId="421"/>
            <ac:spMk id="24" creationId="{39CB82C2-DF65-4EC1-8280-F201D50F570B}"/>
          </ac:spMkLst>
        </pc:spChg>
        <pc:spChg chg="del">
          <ac:chgData name="Michael Pan" userId="0ee21308d1ee2822" providerId="LiveId" clId="{97B640BD-08C2-45F3-8A50-6A6F7792A173}" dt="2024-05-09T03:37:40.632" v="1385"/>
          <ac:spMkLst>
            <pc:docMk/>
            <pc:sldMk cId="418206118" sldId="421"/>
            <ac:spMk id="26" creationId="{FA4CD5CB-D209-4D70-8CA4-629731C59219}"/>
          </ac:spMkLst>
        </pc:spChg>
        <pc:spChg chg="del">
          <ac:chgData name="Michael Pan" userId="0ee21308d1ee2822" providerId="LiveId" clId="{97B640BD-08C2-45F3-8A50-6A6F7792A173}" dt="2024-05-09T03:37:40.632" v="1385"/>
          <ac:spMkLst>
            <pc:docMk/>
            <pc:sldMk cId="418206118" sldId="421"/>
            <ac:spMk id="28" creationId="{B4C27B90-DF2B-4D00-BA07-18ED774CD2F1}"/>
          </ac:spMkLst>
        </pc:spChg>
        <pc:spChg chg="del">
          <ac:chgData name="Michael Pan" userId="0ee21308d1ee2822" providerId="LiveId" clId="{97B640BD-08C2-45F3-8A50-6A6F7792A173}" dt="2024-05-09T03:37:40.632" v="1385"/>
          <ac:spMkLst>
            <pc:docMk/>
            <pc:sldMk cId="418206118" sldId="421"/>
            <ac:spMk id="29" creationId="{593ACC25-C262-417A-8AA9-0641C772BDB6}"/>
          </ac:spMkLst>
        </pc:spChg>
        <pc:spChg chg="add del">
          <ac:chgData name="Michael Pan" userId="0ee21308d1ee2822" providerId="LiveId" clId="{97B640BD-08C2-45F3-8A50-6A6F7792A173}" dt="2024-05-09T03:51:03.554" v="1625" actId="26606"/>
          <ac:spMkLst>
            <pc:docMk/>
            <pc:sldMk cId="418206118" sldId="421"/>
            <ac:spMk id="30" creationId="{39CB82C2-DF65-4EC1-8280-F201D50F570B}"/>
          </ac:spMkLst>
        </pc:spChg>
        <pc:spChg chg="add del">
          <ac:chgData name="Michael Pan" userId="0ee21308d1ee2822" providerId="LiveId" clId="{97B640BD-08C2-45F3-8A50-6A6F7792A173}" dt="2024-05-09T03:51:03.554" v="1625" actId="26606"/>
          <ac:spMkLst>
            <pc:docMk/>
            <pc:sldMk cId="418206118" sldId="421"/>
            <ac:spMk id="32" creationId="{FA4CD5CB-D209-4D70-8CA4-629731C59219}"/>
          </ac:spMkLst>
        </pc:spChg>
        <pc:spChg chg="add del">
          <ac:chgData name="Michael Pan" userId="0ee21308d1ee2822" providerId="LiveId" clId="{97B640BD-08C2-45F3-8A50-6A6F7792A173}" dt="2024-05-09T03:51:03.554" v="1625" actId="26606"/>
          <ac:spMkLst>
            <pc:docMk/>
            <pc:sldMk cId="418206118" sldId="421"/>
            <ac:spMk id="34" creationId="{B4C27B90-DF2B-4D00-BA07-18ED774CD2F1}"/>
          </ac:spMkLst>
        </pc:spChg>
        <pc:spChg chg="add del">
          <ac:chgData name="Michael Pan" userId="0ee21308d1ee2822" providerId="LiveId" clId="{97B640BD-08C2-45F3-8A50-6A6F7792A173}" dt="2024-05-09T03:51:03.554" v="1625" actId="26606"/>
          <ac:spMkLst>
            <pc:docMk/>
            <pc:sldMk cId="418206118" sldId="421"/>
            <ac:spMk id="35" creationId="{593ACC25-C262-417A-8AA9-0641C772BDB6}"/>
          </ac:spMkLst>
        </pc:spChg>
        <pc:spChg chg="add">
          <ac:chgData name="Michael Pan" userId="0ee21308d1ee2822" providerId="LiveId" clId="{97B640BD-08C2-45F3-8A50-6A6F7792A173}" dt="2024-05-09T03:51:03.554" v="1625" actId="26606"/>
          <ac:spMkLst>
            <pc:docMk/>
            <pc:sldMk cId="418206118" sldId="421"/>
            <ac:spMk id="40" creationId="{4E4490D0-3672-446A-AC12-B4830333BDDD}"/>
          </ac:spMkLst>
        </pc:spChg>
        <pc:spChg chg="add">
          <ac:chgData name="Michael Pan" userId="0ee21308d1ee2822" providerId="LiveId" clId="{97B640BD-08C2-45F3-8A50-6A6F7792A173}" dt="2024-05-09T03:51:03.554" v="1625" actId="26606"/>
          <ac:spMkLst>
            <pc:docMk/>
            <pc:sldMk cId="418206118" sldId="421"/>
            <ac:spMk id="42" creationId="{39CB82C2-DF65-4EC1-8280-F201D50F570B}"/>
          </ac:spMkLst>
        </pc:spChg>
        <pc:spChg chg="add">
          <ac:chgData name="Michael Pan" userId="0ee21308d1ee2822" providerId="LiveId" clId="{97B640BD-08C2-45F3-8A50-6A6F7792A173}" dt="2024-05-09T03:51:03.554" v="1625" actId="26606"/>
          <ac:spMkLst>
            <pc:docMk/>
            <pc:sldMk cId="418206118" sldId="421"/>
            <ac:spMk id="46" creationId="{FA4CD5CB-D209-4D70-8CA4-629731C59219}"/>
          </ac:spMkLst>
        </pc:spChg>
        <pc:spChg chg="add">
          <ac:chgData name="Michael Pan" userId="0ee21308d1ee2822" providerId="LiveId" clId="{97B640BD-08C2-45F3-8A50-6A6F7792A173}" dt="2024-05-09T03:51:03.554" v="1625" actId="26606"/>
          <ac:spMkLst>
            <pc:docMk/>
            <pc:sldMk cId="418206118" sldId="421"/>
            <ac:spMk id="50" creationId="{B4C27B90-DF2B-4D00-BA07-18ED774CD2F1}"/>
          </ac:spMkLst>
        </pc:spChg>
        <pc:spChg chg="add">
          <ac:chgData name="Michael Pan" userId="0ee21308d1ee2822" providerId="LiveId" clId="{97B640BD-08C2-45F3-8A50-6A6F7792A173}" dt="2024-05-09T03:51:03.554" v="1625" actId="26606"/>
          <ac:spMkLst>
            <pc:docMk/>
            <pc:sldMk cId="418206118" sldId="421"/>
            <ac:spMk id="52" creationId="{593ACC25-C262-417A-8AA9-0641C772BDB6}"/>
          </ac:spMkLst>
        </pc:spChg>
        <pc:picChg chg="add del mod">
          <ac:chgData name="Michael Pan" userId="0ee21308d1ee2822" providerId="LiveId" clId="{97B640BD-08C2-45F3-8A50-6A6F7792A173}" dt="2024-05-09T03:50:47.309" v="1623" actId="478"/>
          <ac:picMkLst>
            <pc:docMk/>
            <pc:sldMk cId="418206118" sldId="421"/>
            <ac:picMk id="3" creationId="{3394186E-107B-0F7E-A751-EC02C02F29A7}"/>
          </ac:picMkLst>
        </pc:picChg>
        <pc:picChg chg="del">
          <ac:chgData name="Michael Pan" userId="0ee21308d1ee2822" providerId="LiveId" clId="{97B640BD-08C2-45F3-8A50-6A6F7792A173}" dt="2024-05-09T03:40:11.128" v="1488" actId="478"/>
          <ac:picMkLst>
            <pc:docMk/>
            <pc:sldMk cId="418206118" sldId="421"/>
            <ac:picMk id="4" creationId="{8D0C17E2-5291-0D7B-418D-45D736FB8524}"/>
          </ac:picMkLst>
        </pc:picChg>
        <pc:picChg chg="add mod">
          <ac:chgData name="Michael Pan" userId="0ee21308d1ee2822" providerId="LiveId" clId="{97B640BD-08C2-45F3-8A50-6A6F7792A173}" dt="2024-05-09T03:51:04.684" v="1626" actId="27614"/>
          <ac:picMkLst>
            <pc:docMk/>
            <pc:sldMk cId="418206118" sldId="421"/>
            <ac:picMk id="5" creationId="{9F8A3685-5FDA-1B73-8383-9E5C99256B9A}"/>
          </ac:picMkLst>
        </pc:picChg>
        <pc:cxnChg chg="add del">
          <ac:chgData name="Michael Pan" userId="0ee21308d1ee2822" providerId="LiveId" clId="{97B640BD-08C2-45F3-8A50-6A6F7792A173}" dt="2024-05-09T03:40:19.178" v="1491" actId="26606"/>
          <ac:cxnSpMkLst>
            <pc:docMk/>
            <pc:sldMk cId="418206118" sldId="421"/>
            <ac:cxnSpMk id="12" creationId="{7E1D4427-852B-4B37-8E76-0E9F1810BA2A}"/>
          </ac:cxnSpMkLst>
        </pc:cxnChg>
        <pc:cxnChg chg="add del">
          <ac:chgData name="Michael Pan" userId="0ee21308d1ee2822" providerId="LiveId" clId="{97B640BD-08C2-45F3-8A50-6A6F7792A173}" dt="2024-05-09T03:40:19.178" v="1491" actId="26606"/>
          <ac:cxnSpMkLst>
            <pc:docMk/>
            <pc:sldMk cId="418206118" sldId="421"/>
            <ac:cxnSpMk id="16" creationId="{C9AC0290-4702-4519-B0F4-C2A46880997B}"/>
          </ac:cxnSpMkLst>
        </pc:cxnChg>
        <pc:cxnChg chg="del">
          <ac:chgData name="Michael Pan" userId="0ee21308d1ee2822" providerId="LiveId" clId="{97B640BD-08C2-45F3-8A50-6A6F7792A173}" dt="2024-05-09T03:37:40.632" v="1385"/>
          <ac:cxnSpMkLst>
            <pc:docMk/>
            <pc:sldMk cId="418206118" sldId="421"/>
            <ac:cxnSpMk id="25" creationId="{7E1D4427-852B-4B37-8E76-0E9F1810BA2A}"/>
          </ac:cxnSpMkLst>
        </pc:cxnChg>
        <pc:cxnChg chg="del">
          <ac:chgData name="Michael Pan" userId="0ee21308d1ee2822" providerId="LiveId" clId="{97B640BD-08C2-45F3-8A50-6A6F7792A173}" dt="2024-05-09T03:37:40.632" v="1385"/>
          <ac:cxnSpMkLst>
            <pc:docMk/>
            <pc:sldMk cId="418206118" sldId="421"/>
            <ac:cxnSpMk id="27" creationId="{5C6A2BAE-B461-4B55-8E1F-0722ABDD1393}"/>
          </ac:cxnSpMkLst>
        </pc:cxnChg>
        <pc:cxnChg chg="add del">
          <ac:chgData name="Michael Pan" userId="0ee21308d1ee2822" providerId="LiveId" clId="{97B640BD-08C2-45F3-8A50-6A6F7792A173}" dt="2024-05-09T03:51:03.554" v="1625" actId="26606"/>
          <ac:cxnSpMkLst>
            <pc:docMk/>
            <pc:sldMk cId="418206118" sldId="421"/>
            <ac:cxnSpMk id="31" creationId="{7E1D4427-852B-4B37-8E76-0E9F1810BA2A}"/>
          </ac:cxnSpMkLst>
        </pc:cxnChg>
        <pc:cxnChg chg="add del">
          <ac:chgData name="Michael Pan" userId="0ee21308d1ee2822" providerId="LiveId" clId="{97B640BD-08C2-45F3-8A50-6A6F7792A173}" dt="2024-05-09T03:51:03.554" v="1625" actId="26606"/>
          <ac:cxnSpMkLst>
            <pc:docMk/>
            <pc:sldMk cId="418206118" sldId="421"/>
            <ac:cxnSpMk id="33" creationId="{5C6A2BAE-B461-4B55-8E1F-0722ABDD1393}"/>
          </ac:cxnSpMkLst>
        </pc:cxnChg>
        <pc:cxnChg chg="add">
          <ac:chgData name="Michael Pan" userId="0ee21308d1ee2822" providerId="LiveId" clId="{97B640BD-08C2-45F3-8A50-6A6F7792A173}" dt="2024-05-09T03:51:03.554" v="1625" actId="26606"/>
          <ac:cxnSpMkLst>
            <pc:docMk/>
            <pc:sldMk cId="418206118" sldId="421"/>
            <ac:cxnSpMk id="44" creationId="{7E1D4427-852B-4B37-8E76-0E9F1810BA2A}"/>
          </ac:cxnSpMkLst>
        </pc:cxnChg>
        <pc:cxnChg chg="add">
          <ac:chgData name="Michael Pan" userId="0ee21308d1ee2822" providerId="LiveId" clId="{97B640BD-08C2-45F3-8A50-6A6F7792A173}" dt="2024-05-09T03:51:03.554" v="1625" actId="26606"/>
          <ac:cxnSpMkLst>
            <pc:docMk/>
            <pc:sldMk cId="418206118" sldId="421"/>
            <ac:cxnSpMk id="48" creationId="{5C6A2BAE-B461-4B55-8E1F-0722ABDD1393}"/>
          </ac:cxnSpMkLst>
        </pc:cxnChg>
      </pc:sldChg>
      <pc:sldChg chg="new del ord">
        <pc:chgData name="Michael Pan" userId="0ee21308d1ee2822" providerId="LiveId" clId="{97B640BD-08C2-45F3-8A50-6A6F7792A173}" dt="2024-05-09T04:19:47.906" v="2029" actId="47"/>
        <pc:sldMkLst>
          <pc:docMk/>
          <pc:sldMk cId="749848051" sldId="422"/>
        </pc:sldMkLst>
      </pc:sldChg>
      <pc:sldChg chg="new del">
        <pc:chgData name="Michael Pan" userId="0ee21308d1ee2822" providerId="LiveId" clId="{97B640BD-08C2-45F3-8A50-6A6F7792A173}" dt="2024-05-09T04:19:47.144" v="2028" actId="47"/>
        <pc:sldMkLst>
          <pc:docMk/>
          <pc:sldMk cId="3340733703" sldId="423"/>
        </pc:sldMkLst>
      </pc:sldChg>
      <pc:sldChg chg="new">
        <pc:chgData name="Michael Pan" userId="0ee21308d1ee2822" providerId="LiveId" clId="{97B640BD-08C2-45F3-8A50-6A6F7792A173}" dt="2024-05-09T03:40:46.101" v="1498" actId="680"/>
        <pc:sldMkLst>
          <pc:docMk/>
          <pc:sldMk cId="1018823449" sldId="424"/>
        </pc:sldMkLst>
      </pc:sldChg>
      <pc:sldChg chg="new del">
        <pc:chgData name="Michael Pan" userId="0ee21308d1ee2822" providerId="LiveId" clId="{97B640BD-08C2-45F3-8A50-6A6F7792A173}" dt="2024-05-09T04:18:08.338" v="2025" actId="47"/>
        <pc:sldMkLst>
          <pc:docMk/>
          <pc:sldMk cId="3148454451" sldId="425"/>
        </pc:sldMkLst>
      </pc:sldChg>
      <pc:sldChg chg="new del">
        <pc:chgData name="Michael Pan" userId="0ee21308d1ee2822" providerId="LiveId" clId="{97B640BD-08C2-45F3-8A50-6A6F7792A173}" dt="2024-05-09T04:18:09.173" v="2026" actId="47"/>
        <pc:sldMkLst>
          <pc:docMk/>
          <pc:sldMk cId="1957125311" sldId="426"/>
        </pc:sldMkLst>
      </pc:sldChg>
      <pc:sldChg chg="modSp add mod">
        <pc:chgData name="Michael Pan" userId="0ee21308d1ee2822" providerId="LiveId" clId="{97B640BD-08C2-45F3-8A50-6A6F7792A173}" dt="2024-05-09T03:41:10.044" v="1519" actId="20577"/>
        <pc:sldMkLst>
          <pc:docMk/>
          <pc:sldMk cId="20811113" sldId="427"/>
        </pc:sldMkLst>
        <pc:spChg chg="mod">
          <ac:chgData name="Michael Pan" userId="0ee21308d1ee2822" providerId="LiveId" clId="{97B640BD-08C2-45F3-8A50-6A6F7792A173}" dt="2024-05-09T03:41:10.044" v="1519" actId="20577"/>
          <ac:spMkLst>
            <pc:docMk/>
            <pc:sldMk cId="20811113" sldId="427"/>
            <ac:spMk id="2" creationId="{642123F2-6D12-FB64-BD32-980885DC4C91}"/>
          </ac:spMkLst>
        </pc:spChg>
      </pc:sldChg>
      <pc:sldChg chg="addSp delSp modSp add mod setBg delDesignElem">
        <pc:chgData name="Michael Pan" userId="0ee21308d1ee2822" providerId="LiveId" clId="{97B640BD-08C2-45F3-8A50-6A6F7792A173}" dt="2024-05-09T03:42:04.395" v="1523" actId="27614"/>
        <pc:sldMkLst>
          <pc:docMk/>
          <pc:sldMk cId="777849962" sldId="428"/>
        </pc:sldMkLst>
        <pc:spChg chg="add">
          <ac:chgData name="Michael Pan" userId="0ee21308d1ee2822" providerId="LiveId" clId="{97B640BD-08C2-45F3-8A50-6A6F7792A173}" dt="2024-05-09T03:42:02.872" v="1522" actId="26606"/>
          <ac:spMkLst>
            <pc:docMk/>
            <pc:sldMk cId="777849962" sldId="428"/>
            <ac:spMk id="7" creationId="{C2579DAE-C141-48DB-810E-C070C300819E}"/>
          </ac:spMkLst>
        </pc:spChg>
        <pc:spChg chg="del">
          <ac:chgData name="Michael Pan" userId="0ee21308d1ee2822" providerId="LiveId" clId="{97B640BD-08C2-45F3-8A50-6A6F7792A173}" dt="2024-05-09T03:41:04.241" v="1506"/>
          <ac:spMkLst>
            <pc:docMk/>
            <pc:sldMk cId="777849962" sldId="428"/>
            <ac:spMk id="8" creationId="{C2579DAE-C141-48DB-810E-C070C300819E}"/>
          </ac:spMkLst>
        </pc:spChg>
        <pc:spChg chg="add">
          <ac:chgData name="Michael Pan" userId="0ee21308d1ee2822" providerId="LiveId" clId="{97B640BD-08C2-45F3-8A50-6A6F7792A173}" dt="2024-05-09T03:42:02.872" v="1522" actId="26606"/>
          <ac:spMkLst>
            <pc:docMk/>
            <pc:sldMk cId="777849962" sldId="428"/>
            <ac:spMk id="9" creationId="{02FD90C3-6350-4D5B-9738-6E94EDF30F74}"/>
          </ac:spMkLst>
        </pc:spChg>
        <pc:spChg chg="del">
          <ac:chgData name="Michael Pan" userId="0ee21308d1ee2822" providerId="LiveId" clId="{97B640BD-08C2-45F3-8A50-6A6F7792A173}" dt="2024-05-09T03:41:04.241" v="1506"/>
          <ac:spMkLst>
            <pc:docMk/>
            <pc:sldMk cId="777849962" sldId="428"/>
            <ac:spMk id="10" creationId="{02FD90C3-6350-4D5B-9738-6E94EDF30F74}"/>
          </ac:spMkLst>
        </pc:spChg>
        <pc:spChg chg="add">
          <ac:chgData name="Michael Pan" userId="0ee21308d1ee2822" providerId="LiveId" clId="{97B640BD-08C2-45F3-8A50-6A6F7792A173}" dt="2024-05-09T03:42:02.872" v="1522" actId="26606"/>
          <ac:spMkLst>
            <pc:docMk/>
            <pc:sldMk cId="777849962" sldId="428"/>
            <ac:spMk id="11" creationId="{41497DE5-0939-4D1D-9350-0C5E1B209C68}"/>
          </ac:spMkLst>
        </pc:spChg>
        <pc:spChg chg="del">
          <ac:chgData name="Michael Pan" userId="0ee21308d1ee2822" providerId="LiveId" clId="{97B640BD-08C2-45F3-8A50-6A6F7792A173}" dt="2024-05-09T03:41:04.241" v="1506"/>
          <ac:spMkLst>
            <pc:docMk/>
            <pc:sldMk cId="777849962" sldId="428"/>
            <ac:spMk id="12" creationId="{41497DE5-0939-4D1D-9350-0C5E1B209C68}"/>
          </ac:spMkLst>
        </pc:spChg>
        <pc:spChg chg="add">
          <ac:chgData name="Michael Pan" userId="0ee21308d1ee2822" providerId="LiveId" clId="{97B640BD-08C2-45F3-8A50-6A6F7792A173}" dt="2024-05-09T03:42:02.872" v="1522" actId="26606"/>
          <ac:spMkLst>
            <pc:docMk/>
            <pc:sldMk cId="777849962" sldId="428"/>
            <ac:spMk id="13" creationId="{5CCC70ED-6C63-4537-B7EB-51990D6C0A6F}"/>
          </ac:spMkLst>
        </pc:spChg>
        <pc:spChg chg="del">
          <ac:chgData name="Michael Pan" userId="0ee21308d1ee2822" providerId="LiveId" clId="{97B640BD-08C2-45F3-8A50-6A6F7792A173}" dt="2024-05-09T03:41:04.241" v="1506"/>
          <ac:spMkLst>
            <pc:docMk/>
            <pc:sldMk cId="777849962" sldId="428"/>
            <ac:spMk id="14" creationId="{5CCC70ED-6C63-4537-B7EB-51990D6C0A6F}"/>
          </ac:spMkLst>
        </pc:spChg>
        <pc:spChg chg="add">
          <ac:chgData name="Michael Pan" userId="0ee21308d1ee2822" providerId="LiveId" clId="{97B640BD-08C2-45F3-8A50-6A6F7792A173}" dt="2024-05-09T03:42:02.872" v="1522" actId="26606"/>
          <ac:spMkLst>
            <pc:docMk/>
            <pc:sldMk cId="777849962" sldId="428"/>
            <ac:spMk id="15" creationId="{B76E24C1-2968-40DC-A36E-F6B85F0F0752}"/>
          </ac:spMkLst>
        </pc:spChg>
        <pc:spChg chg="del">
          <ac:chgData name="Michael Pan" userId="0ee21308d1ee2822" providerId="LiveId" clId="{97B640BD-08C2-45F3-8A50-6A6F7792A173}" dt="2024-05-09T03:41:04.241" v="1506"/>
          <ac:spMkLst>
            <pc:docMk/>
            <pc:sldMk cId="777849962" sldId="428"/>
            <ac:spMk id="16" creationId="{B76E24C1-2968-40DC-A36E-F6B85F0F0752}"/>
          </ac:spMkLst>
        </pc:spChg>
        <pc:picChg chg="add mod">
          <ac:chgData name="Michael Pan" userId="0ee21308d1ee2822" providerId="LiveId" clId="{97B640BD-08C2-45F3-8A50-6A6F7792A173}" dt="2024-05-09T03:42:04.395" v="1523" actId="27614"/>
          <ac:picMkLst>
            <pc:docMk/>
            <pc:sldMk cId="777849962" sldId="428"/>
            <ac:picMk id="2" creationId="{A038C318-F7AF-3F67-021C-084D46D5A3A1}"/>
          </ac:picMkLst>
        </pc:picChg>
        <pc:picChg chg="del">
          <ac:chgData name="Michael Pan" userId="0ee21308d1ee2822" providerId="LiveId" clId="{97B640BD-08C2-45F3-8A50-6A6F7792A173}" dt="2024-05-09T03:41:57.403" v="1520" actId="478"/>
          <ac:picMkLst>
            <pc:docMk/>
            <pc:sldMk cId="777849962" sldId="428"/>
            <ac:picMk id="3" creationId="{83E2D1F7-8E27-1AAE-162E-1CA5DFB9BF74}"/>
          </ac:picMkLst>
        </pc:picChg>
      </pc:sldChg>
      <pc:sldChg chg="addSp delSp modSp add mod">
        <pc:chgData name="Michael Pan" userId="0ee21308d1ee2822" providerId="LiveId" clId="{97B640BD-08C2-45F3-8A50-6A6F7792A173}" dt="2024-05-09T03:42:36.889" v="1528" actId="1076"/>
        <pc:sldMkLst>
          <pc:docMk/>
          <pc:sldMk cId="1397344170" sldId="429"/>
        </pc:sldMkLst>
        <pc:picChg chg="add mod">
          <ac:chgData name="Michael Pan" userId="0ee21308d1ee2822" providerId="LiveId" clId="{97B640BD-08C2-45F3-8A50-6A6F7792A173}" dt="2024-05-09T03:42:36.889" v="1528" actId="1076"/>
          <ac:picMkLst>
            <pc:docMk/>
            <pc:sldMk cId="1397344170" sldId="429"/>
            <ac:picMk id="4" creationId="{59FB29FE-36EF-60BF-7F35-C2998B003ABF}"/>
          </ac:picMkLst>
        </pc:picChg>
        <pc:picChg chg="del">
          <ac:chgData name="Michael Pan" userId="0ee21308d1ee2822" providerId="LiveId" clId="{97B640BD-08C2-45F3-8A50-6A6F7792A173}" dt="2024-05-09T03:42:08.600" v="1524" actId="478"/>
          <ac:picMkLst>
            <pc:docMk/>
            <pc:sldMk cId="1397344170" sldId="429"/>
            <ac:picMk id="5" creationId="{CDD4B08A-B812-CEC2-1E0E-6A98BD67B790}"/>
          </ac:picMkLst>
        </pc:picChg>
      </pc:sldChg>
      <pc:sldChg chg="addSp delSp modSp add mod setBg delDesignElem">
        <pc:chgData name="Michael Pan" userId="0ee21308d1ee2822" providerId="LiveId" clId="{97B640BD-08C2-45F3-8A50-6A6F7792A173}" dt="2024-05-09T03:42:45.577" v="1533" actId="962"/>
        <pc:sldMkLst>
          <pc:docMk/>
          <pc:sldMk cId="1524923517" sldId="430"/>
        </pc:sldMkLst>
        <pc:spChg chg="del">
          <ac:chgData name="Michael Pan" userId="0ee21308d1ee2822" providerId="LiveId" clId="{97B640BD-08C2-45F3-8A50-6A6F7792A173}" dt="2024-05-09T03:41:04.241" v="1506"/>
          <ac:spMkLst>
            <pc:docMk/>
            <pc:sldMk cId="1524923517" sldId="430"/>
            <ac:spMk id="8" creationId="{4E4490D0-3672-446A-AC12-B4830333BDDD}"/>
          </ac:spMkLst>
        </pc:spChg>
        <pc:spChg chg="add">
          <ac:chgData name="Michael Pan" userId="0ee21308d1ee2822" providerId="LiveId" clId="{97B640BD-08C2-45F3-8A50-6A6F7792A173}" dt="2024-05-09T03:42:44.390" v="1531" actId="26606"/>
          <ac:spMkLst>
            <pc:docMk/>
            <pc:sldMk cId="1524923517" sldId="430"/>
            <ac:spMk id="9" creationId="{4E4490D0-3672-446A-AC12-B4830333BDDD}"/>
          </ac:spMkLst>
        </pc:spChg>
        <pc:spChg chg="del">
          <ac:chgData name="Michael Pan" userId="0ee21308d1ee2822" providerId="LiveId" clId="{97B640BD-08C2-45F3-8A50-6A6F7792A173}" dt="2024-05-09T03:41:04.241" v="1506"/>
          <ac:spMkLst>
            <pc:docMk/>
            <pc:sldMk cId="1524923517" sldId="430"/>
            <ac:spMk id="10" creationId="{39CB82C2-DF65-4EC1-8280-F201D50F570B}"/>
          </ac:spMkLst>
        </pc:spChg>
        <pc:spChg chg="add">
          <ac:chgData name="Michael Pan" userId="0ee21308d1ee2822" providerId="LiveId" clId="{97B640BD-08C2-45F3-8A50-6A6F7792A173}" dt="2024-05-09T03:42:44.390" v="1531" actId="26606"/>
          <ac:spMkLst>
            <pc:docMk/>
            <pc:sldMk cId="1524923517" sldId="430"/>
            <ac:spMk id="11" creationId="{39CB82C2-DF65-4EC1-8280-F201D50F570B}"/>
          </ac:spMkLst>
        </pc:spChg>
        <pc:spChg chg="del">
          <ac:chgData name="Michael Pan" userId="0ee21308d1ee2822" providerId="LiveId" clId="{97B640BD-08C2-45F3-8A50-6A6F7792A173}" dt="2024-05-09T03:41:04.241" v="1506"/>
          <ac:spMkLst>
            <pc:docMk/>
            <pc:sldMk cId="1524923517" sldId="430"/>
            <ac:spMk id="14" creationId="{FA4CD5CB-D209-4D70-8CA4-629731C59219}"/>
          </ac:spMkLst>
        </pc:spChg>
        <pc:spChg chg="add">
          <ac:chgData name="Michael Pan" userId="0ee21308d1ee2822" providerId="LiveId" clId="{97B640BD-08C2-45F3-8A50-6A6F7792A173}" dt="2024-05-09T03:42:44.390" v="1531" actId="26606"/>
          <ac:spMkLst>
            <pc:docMk/>
            <pc:sldMk cId="1524923517" sldId="430"/>
            <ac:spMk id="15" creationId="{FA4CD5CB-D209-4D70-8CA4-629731C59219}"/>
          </ac:spMkLst>
        </pc:spChg>
        <pc:spChg chg="del">
          <ac:chgData name="Michael Pan" userId="0ee21308d1ee2822" providerId="LiveId" clId="{97B640BD-08C2-45F3-8A50-6A6F7792A173}" dt="2024-05-09T03:41:04.241" v="1506"/>
          <ac:spMkLst>
            <pc:docMk/>
            <pc:sldMk cId="1524923517" sldId="430"/>
            <ac:spMk id="18" creationId="{B4C27B90-DF2B-4D00-BA07-18ED774CD2F1}"/>
          </ac:spMkLst>
        </pc:spChg>
        <pc:spChg chg="add">
          <ac:chgData name="Michael Pan" userId="0ee21308d1ee2822" providerId="LiveId" clId="{97B640BD-08C2-45F3-8A50-6A6F7792A173}" dt="2024-05-09T03:42:44.390" v="1531" actId="26606"/>
          <ac:spMkLst>
            <pc:docMk/>
            <pc:sldMk cId="1524923517" sldId="430"/>
            <ac:spMk id="19" creationId="{B4C27B90-DF2B-4D00-BA07-18ED774CD2F1}"/>
          </ac:spMkLst>
        </pc:spChg>
        <pc:spChg chg="del">
          <ac:chgData name="Michael Pan" userId="0ee21308d1ee2822" providerId="LiveId" clId="{97B640BD-08C2-45F3-8A50-6A6F7792A173}" dt="2024-05-09T03:41:04.241" v="1506"/>
          <ac:spMkLst>
            <pc:docMk/>
            <pc:sldMk cId="1524923517" sldId="430"/>
            <ac:spMk id="20" creationId="{593ACC25-C262-417A-8AA9-0641C772BDB6}"/>
          </ac:spMkLst>
        </pc:spChg>
        <pc:spChg chg="add">
          <ac:chgData name="Michael Pan" userId="0ee21308d1ee2822" providerId="LiveId" clId="{97B640BD-08C2-45F3-8A50-6A6F7792A173}" dt="2024-05-09T03:42:44.390" v="1531" actId="26606"/>
          <ac:spMkLst>
            <pc:docMk/>
            <pc:sldMk cId="1524923517" sldId="430"/>
            <ac:spMk id="21" creationId="{593ACC25-C262-417A-8AA9-0641C772BDB6}"/>
          </ac:spMkLst>
        </pc:spChg>
        <pc:picChg chg="del">
          <ac:chgData name="Michael Pan" userId="0ee21308d1ee2822" providerId="LiveId" clId="{97B640BD-08C2-45F3-8A50-6A6F7792A173}" dt="2024-05-09T03:42:38.991" v="1529" actId="478"/>
          <ac:picMkLst>
            <pc:docMk/>
            <pc:sldMk cId="1524923517" sldId="430"/>
            <ac:picMk id="3" creationId="{F0E40ECE-28BF-48A4-A09D-4FFB2145E9E2}"/>
          </ac:picMkLst>
        </pc:picChg>
        <pc:picChg chg="add mod">
          <ac:chgData name="Michael Pan" userId="0ee21308d1ee2822" providerId="LiveId" clId="{97B640BD-08C2-45F3-8A50-6A6F7792A173}" dt="2024-05-09T03:42:45.577" v="1533" actId="962"/>
          <ac:picMkLst>
            <pc:docMk/>
            <pc:sldMk cId="1524923517" sldId="430"/>
            <ac:picMk id="4" creationId="{7E651B61-CD09-A758-1744-7E12B57DF5F4}"/>
          </ac:picMkLst>
        </pc:picChg>
        <pc:cxnChg chg="del">
          <ac:chgData name="Michael Pan" userId="0ee21308d1ee2822" providerId="LiveId" clId="{97B640BD-08C2-45F3-8A50-6A6F7792A173}" dt="2024-05-09T03:41:04.241" v="1506"/>
          <ac:cxnSpMkLst>
            <pc:docMk/>
            <pc:sldMk cId="1524923517" sldId="430"/>
            <ac:cxnSpMk id="12" creationId="{7E1D4427-852B-4B37-8E76-0E9F1810BA2A}"/>
          </ac:cxnSpMkLst>
        </pc:cxnChg>
        <pc:cxnChg chg="add">
          <ac:chgData name="Michael Pan" userId="0ee21308d1ee2822" providerId="LiveId" clId="{97B640BD-08C2-45F3-8A50-6A6F7792A173}" dt="2024-05-09T03:42:44.390" v="1531" actId="26606"/>
          <ac:cxnSpMkLst>
            <pc:docMk/>
            <pc:sldMk cId="1524923517" sldId="430"/>
            <ac:cxnSpMk id="13" creationId="{7E1D4427-852B-4B37-8E76-0E9F1810BA2A}"/>
          </ac:cxnSpMkLst>
        </pc:cxnChg>
        <pc:cxnChg chg="del">
          <ac:chgData name="Michael Pan" userId="0ee21308d1ee2822" providerId="LiveId" clId="{97B640BD-08C2-45F3-8A50-6A6F7792A173}" dt="2024-05-09T03:41:04.241" v="1506"/>
          <ac:cxnSpMkLst>
            <pc:docMk/>
            <pc:sldMk cId="1524923517" sldId="430"/>
            <ac:cxnSpMk id="16" creationId="{5C6A2BAE-B461-4B55-8E1F-0722ABDD1393}"/>
          </ac:cxnSpMkLst>
        </pc:cxnChg>
        <pc:cxnChg chg="add">
          <ac:chgData name="Michael Pan" userId="0ee21308d1ee2822" providerId="LiveId" clId="{97B640BD-08C2-45F3-8A50-6A6F7792A173}" dt="2024-05-09T03:42:44.390" v="1531" actId="26606"/>
          <ac:cxnSpMkLst>
            <pc:docMk/>
            <pc:sldMk cId="1524923517" sldId="430"/>
            <ac:cxnSpMk id="17" creationId="{5C6A2BAE-B461-4B55-8E1F-0722ABDD1393}"/>
          </ac:cxnSpMkLst>
        </pc:cxnChg>
      </pc:sldChg>
      <pc:sldChg chg="addSp delSp modSp add mod setBg delDesignElem">
        <pc:chgData name="Michael Pan" userId="0ee21308d1ee2822" providerId="LiveId" clId="{97B640BD-08C2-45F3-8A50-6A6F7792A173}" dt="2024-05-09T03:42:57.481" v="1537" actId="27614"/>
        <pc:sldMkLst>
          <pc:docMk/>
          <pc:sldMk cId="320076824" sldId="431"/>
        </pc:sldMkLst>
        <pc:spChg chg="add">
          <ac:chgData name="Michael Pan" userId="0ee21308d1ee2822" providerId="LiveId" clId="{97B640BD-08C2-45F3-8A50-6A6F7792A173}" dt="2024-05-09T03:42:56.348" v="1536" actId="26606"/>
          <ac:spMkLst>
            <pc:docMk/>
            <pc:sldMk cId="320076824" sldId="431"/>
            <ac:spMk id="8" creationId="{4E4490D0-3672-446A-AC12-B4830333BDDD}"/>
          </ac:spMkLst>
        </pc:spChg>
        <pc:spChg chg="del">
          <ac:chgData name="Michael Pan" userId="0ee21308d1ee2822" providerId="LiveId" clId="{97B640BD-08C2-45F3-8A50-6A6F7792A173}" dt="2024-05-09T03:41:04.241" v="1506"/>
          <ac:spMkLst>
            <pc:docMk/>
            <pc:sldMk cId="320076824" sldId="431"/>
            <ac:spMk id="9" creationId="{4E4490D0-3672-446A-AC12-B4830333BDDD}"/>
          </ac:spMkLst>
        </pc:spChg>
        <pc:spChg chg="add">
          <ac:chgData name="Michael Pan" userId="0ee21308d1ee2822" providerId="LiveId" clId="{97B640BD-08C2-45F3-8A50-6A6F7792A173}" dt="2024-05-09T03:42:56.348" v="1536" actId="26606"/>
          <ac:spMkLst>
            <pc:docMk/>
            <pc:sldMk cId="320076824" sldId="431"/>
            <ac:spMk id="10" creationId="{39CB82C2-DF65-4EC1-8280-F201D50F570B}"/>
          </ac:spMkLst>
        </pc:spChg>
        <pc:spChg chg="del">
          <ac:chgData name="Michael Pan" userId="0ee21308d1ee2822" providerId="LiveId" clId="{97B640BD-08C2-45F3-8A50-6A6F7792A173}" dt="2024-05-09T03:41:04.241" v="1506"/>
          <ac:spMkLst>
            <pc:docMk/>
            <pc:sldMk cId="320076824" sldId="431"/>
            <ac:spMk id="11" creationId="{39CB82C2-DF65-4EC1-8280-F201D50F570B}"/>
          </ac:spMkLst>
        </pc:spChg>
        <pc:spChg chg="add">
          <ac:chgData name="Michael Pan" userId="0ee21308d1ee2822" providerId="LiveId" clId="{97B640BD-08C2-45F3-8A50-6A6F7792A173}" dt="2024-05-09T03:42:56.348" v="1536" actId="26606"/>
          <ac:spMkLst>
            <pc:docMk/>
            <pc:sldMk cId="320076824" sldId="431"/>
            <ac:spMk id="14" creationId="{FA4CD5CB-D209-4D70-8CA4-629731C59219}"/>
          </ac:spMkLst>
        </pc:spChg>
        <pc:spChg chg="del">
          <ac:chgData name="Michael Pan" userId="0ee21308d1ee2822" providerId="LiveId" clId="{97B640BD-08C2-45F3-8A50-6A6F7792A173}" dt="2024-05-09T03:41:04.241" v="1506"/>
          <ac:spMkLst>
            <pc:docMk/>
            <pc:sldMk cId="320076824" sldId="431"/>
            <ac:spMk id="15" creationId="{FA4CD5CB-D209-4D70-8CA4-629731C59219}"/>
          </ac:spMkLst>
        </pc:spChg>
        <pc:spChg chg="add">
          <ac:chgData name="Michael Pan" userId="0ee21308d1ee2822" providerId="LiveId" clId="{97B640BD-08C2-45F3-8A50-6A6F7792A173}" dt="2024-05-09T03:42:56.348" v="1536" actId="26606"/>
          <ac:spMkLst>
            <pc:docMk/>
            <pc:sldMk cId="320076824" sldId="431"/>
            <ac:spMk id="18" creationId="{B4C27B90-DF2B-4D00-BA07-18ED774CD2F1}"/>
          </ac:spMkLst>
        </pc:spChg>
        <pc:spChg chg="del">
          <ac:chgData name="Michael Pan" userId="0ee21308d1ee2822" providerId="LiveId" clId="{97B640BD-08C2-45F3-8A50-6A6F7792A173}" dt="2024-05-09T03:41:04.241" v="1506"/>
          <ac:spMkLst>
            <pc:docMk/>
            <pc:sldMk cId="320076824" sldId="431"/>
            <ac:spMk id="19" creationId="{B4C27B90-DF2B-4D00-BA07-18ED774CD2F1}"/>
          </ac:spMkLst>
        </pc:spChg>
        <pc:spChg chg="add">
          <ac:chgData name="Michael Pan" userId="0ee21308d1ee2822" providerId="LiveId" clId="{97B640BD-08C2-45F3-8A50-6A6F7792A173}" dt="2024-05-09T03:42:56.348" v="1536" actId="26606"/>
          <ac:spMkLst>
            <pc:docMk/>
            <pc:sldMk cId="320076824" sldId="431"/>
            <ac:spMk id="20" creationId="{593ACC25-C262-417A-8AA9-0641C772BDB6}"/>
          </ac:spMkLst>
        </pc:spChg>
        <pc:spChg chg="del">
          <ac:chgData name="Michael Pan" userId="0ee21308d1ee2822" providerId="LiveId" clId="{97B640BD-08C2-45F3-8A50-6A6F7792A173}" dt="2024-05-09T03:41:04.241" v="1506"/>
          <ac:spMkLst>
            <pc:docMk/>
            <pc:sldMk cId="320076824" sldId="431"/>
            <ac:spMk id="21" creationId="{593ACC25-C262-417A-8AA9-0641C772BDB6}"/>
          </ac:spMkLst>
        </pc:spChg>
        <pc:picChg chg="add mod">
          <ac:chgData name="Michael Pan" userId="0ee21308d1ee2822" providerId="LiveId" clId="{97B640BD-08C2-45F3-8A50-6A6F7792A173}" dt="2024-05-09T03:42:57.481" v="1537" actId="27614"/>
          <ac:picMkLst>
            <pc:docMk/>
            <pc:sldMk cId="320076824" sldId="431"/>
            <ac:picMk id="3" creationId="{E95772E4-A87F-76EC-40A1-21F4B95804B5}"/>
          </ac:picMkLst>
        </pc:picChg>
        <pc:picChg chg="del">
          <ac:chgData name="Michael Pan" userId="0ee21308d1ee2822" providerId="LiveId" clId="{97B640BD-08C2-45F3-8A50-6A6F7792A173}" dt="2024-05-09T03:42:51.504" v="1534" actId="478"/>
          <ac:picMkLst>
            <pc:docMk/>
            <pc:sldMk cId="320076824" sldId="431"/>
            <ac:picMk id="4" creationId="{0DFF0CDD-627D-B112-2C32-3F136ABA099C}"/>
          </ac:picMkLst>
        </pc:picChg>
        <pc:cxnChg chg="add">
          <ac:chgData name="Michael Pan" userId="0ee21308d1ee2822" providerId="LiveId" clId="{97B640BD-08C2-45F3-8A50-6A6F7792A173}" dt="2024-05-09T03:42:56.348" v="1536" actId="26606"/>
          <ac:cxnSpMkLst>
            <pc:docMk/>
            <pc:sldMk cId="320076824" sldId="431"/>
            <ac:cxnSpMk id="12" creationId="{7E1D4427-852B-4B37-8E76-0E9F1810BA2A}"/>
          </ac:cxnSpMkLst>
        </pc:cxnChg>
        <pc:cxnChg chg="del">
          <ac:chgData name="Michael Pan" userId="0ee21308d1ee2822" providerId="LiveId" clId="{97B640BD-08C2-45F3-8A50-6A6F7792A173}" dt="2024-05-09T03:41:04.241" v="1506"/>
          <ac:cxnSpMkLst>
            <pc:docMk/>
            <pc:sldMk cId="320076824" sldId="431"/>
            <ac:cxnSpMk id="13" creationId="{7E1D4427-852B-4B37-8E76-0E9F1810BA2A}"/>
          </ac:cxnSpMkLst>
        </pc:cxnChg>
        <pc:cxnChg chg="add">
          <ac:chgData name="Michael Pan" userId="0ee21308d1ee2822" providerId="LiveId" clId="{97B640BD-08C2-45F3-8A50-6A6F7792A173}" dt="2024-05-09T03:42:56.348" v="1536" actId="26606"/>
          <ac:cxnSpMkLst>
            <pc:docMk/>
            <pc:sldMk cId="320076824" sldId="431"/>
            <ac:cxnSpMk id="16" creationId="{5C6A2BAE-B461-4B55-8E1F-0722ABDD1393}"/>
          </ac:cxnSpMkLst>
        </pc:cxnChg>
        <pc:cxnChg chg="del">
          <ac:chgData name="Michael Pan" userId="0ee21308d1ee2822" providerId="LiveId" clId="{97B640BD-08C2-45F3-8A50-6A6F7792A173}" dt="2024-05-09T03:41:04.241" v="1506"/>
          <ac:cxnSpMkLst>
            <pc:docMk/>
            <pc:sldMk cId="320076824" sldId="431"/>
            <ac:cxnSpMk id="17" creationId="{5C6A2BAE-B461-4B55-8E1F-0722ABDD1393}"/>
          </ac:cxnSpMkLst>
        </pc:cxnChg>
      </pc:sldChg>
      <pc:sldChg chg="modSp add mod">
        <pc:chgData name="Michael Pan" userId="0ee21308d1ee2822" providerId="LiveId" clId="{97B640BD-08C2-45F3-8A50-6A6F7792A173}" dt="2024-05-09T03:43:04.632" v="1547" actId="20577"/>
        <pc:sldMkLst>
          <pc:docMk/>
          <pc:sldMk cId="179890879" sldId="432"/>
        </pc:sldMkLst>
        <pc:spChg chg="mod">
          <ac:chgData name="Michael Pan" userId="0ee21308d1ee2822" providerId="LiveId" clId="{97B640BD-08C2-45F3-8A50-6A6F7792A173}" dt="2024-05-09T03:43:04.632" v="1547" actId="20577"/>
          <ac:spMkLst>
            <pc:docMk/>
            <pc:sldMk cId="179890879" sldId="432"/>
            <ac:spMk id="3" creationId="{5404B80A-3E84-A06D-4D59-A21186209B4A}"/>
          </ac:spMkLst>
        </pc:spChg>
      </pc:sldChg>
      <pc:sldChg chg="addSp delSp modSp add mod setBg delDesignElem">
        <pc:chgData name="Michael Pan" userId="0ee21308d1ee2822" providerId="LiveId" clId="{97B640BD-08C2-45F3-8A50-6A6F7792A173}" dt="2024-05-09T03:43:28.578" v="1552" actId="962"/>
        <pc:sldMkLst>
          <pc:docMk/>
          <pc:sldMk cId="3460178097" sldId="433"/>
        </pc:sldMkLst>
        <pc:spChg chg="del">
          <ac:chgData name="Michael Pan" userId="0ee21308d1ee2822" providerId="LiveId" clId="{97B640BD-08C2-45F3-8A50-6A6F7792A173}" dt="2024-05-09T03:41:04.241" v="1506"/>
          <ac:spMkLst>
            <pc:docMk/>
            <pc:sldMk cId="3460178097" sldId="433"/>
            <ac:spMk id="9" creationId="{4E4490D0-3672-446A-AC12-B4830333BDDD}"/>
          </ac:spMkLst>
        </pc:spChg>
        <pc:spChg chg="add">
          <ac:chgData name="Michael Pan" userId="0ee21308d1ee2822" providerId="LiveId" clId="{97B640BD-08C2-45F3-8A50-6A6F7792A173}" dt="2024-05-09T03:43:26.406" v="1550" actId="26606"/>
          <ac:spMkLst>
            <pc:docMk/>
            <pc:sldMk cId="3460178097" sldId="433"/>
            <ac:spMk id="10" creationId="{4E4490D0-3672-446A-AC12-B4830333BDDD}"/>
          </ac:spMkLst>
        </pc:spChg>
        <pc:spChg chg="del">
          <ac:chgData name="Michael Pan" userId="0ee21308d1ee2822" providerId="LiveId" clId="{97B640BD-08C2-45F3-8A50-6A6F7792A173}" dt="2024-05-09T03:41:04.241" v="1506"/>
          <ac:spMkLst>
            <pc:docMk/>
            <pc:sldMk cId="3460178097" sldId="433"/>
            <ac:spMk id="11" creationId="{39CB82C2-DF65-4EC1-8280-F201D50F570B}"/>
          </ac:spMkLst>
        </pc:spChg>
        <pc:spChg chg="add">
          <ac:chgData name="Michael Pan" userId="0ee21308d1ee2822" providerId="LiveId" clId="{97B640BD-08C2-45F3-8A50-6A6F7792A173}" dt="2024-05-09T03:43:26.406" v="1550" actId="26606"/>
          <ac:spMkLst>
            <pc:docMk/>
            <pc:sldMk cId="3460178097" sldId="433"/>
            <ac:spMk id="12" creationId="{39CB82C2-DF65-4EC1-8280-F201D50F570B}"/>
          </ac:spMkLst>
        </pc:spChg>
        <pc:spChg chg="del">
          <ac:chgData name="Michael Pan" userId="0ee21308d1ee2822" providerId="LiveId" clId="{97B640BD-08C2-45F3-8A50-6A6F7792A173}" dt="2024-05-09T03:41:04.241" v="1506"/>
          <ac:spMkLst>
            <pc:docMk/>
            <pc:sldMk cId="3460178097" sldId="433"/>
            <ac:spMk id="15" creationId="{C4AAA502-5435-489E-9538-3A40E6C71461}"/>
          </ac:spMkLst>
        </pc:spChg>
        <pc:spChg chg="add">
          <ac:chgData name="Michael Pan" userId="0ee21308d1ee2822" providerId="LiveId" clId="{97B640BD-08C2-45F3-8A50-6A6F7792A173}" dt="2024-05-09T03:43:26.406" v="1550" actId="26606"/>
          <ac:spMkLst>
            <pc:docMk/>
            <pc:sldMk cId="3460178097" sldId="433"/>
            <ac:spMk id="16" creationId="{C4AAA502-5435-489E-9538-3A40E6C71461}"/>
          </ac:spMkLst>
        </pc:spChg>
        <pc:spChg chg="del">
          <ac:chgData name="Michael Pan" userId="0ee21308d1ee2822" providerId="LiveId" clId="{97B640BD-08C2-45F3-8A50-6A6F7792A173}" dt="2024-05-09T03:41:04.241" v="1506"/>
          <ac:spMkLst>
            <pc:docMk/>
            <pc:sldMk cId="3460178097" sldId="433"/>
            <ac:spMk id="19" creationId="{DE42378B-2E28-4810-8421-7A473A40E376}"/>
          </ac:spMkLst>
        </pc:spChg>
        <pc:spChg chg="add">
          <ac:chgData name="Michael Pan" userId="0ee21308d1ee2822" providerId="LiveId" clId="{97B640BD-08C2-45F3-8A50-6A6F7792A173}" dt="2024-05-09T03:43:26.406" v="1550" actId="26606"/>
          <ac:spMkLst>
            <pc:docMk/>
            <pc:sldMk cId="3460178097" sldId="433"/>
            <ac:spMk id="20" creationId="{DE42378B-2E28-4810-8421-7A473A40E376}"/>
          </ac:spMkLst>
        </pc:spChg>
        <pc:spChg chg="del">
          <ac:chgData name="Michael Pan" userId="0ee21308d1ee2822" providerId="LiveId" clId="{97B640BD-08C2-45F3-8A50-6A6F7792A173}" dt="2024-05-09T03:41:04.241" v="1506"/>
          <ac:spMkLst>
            <pc:docMk/>
            <pc:sldMk cId="3460178097" sldId="433"/>
            <ac:spMk id="21" creationId="{0D91DD17-237F-4811-BC0E-128EB1BD7CFE}"/>
          </ac:spMkLst>
        </pc:spChg>
        <pc:spChg chg="add">
          <ac:chgData name="Michael Pan" userId="0ee21308d1ee2822" providerId="LiveId" clId="{97B640BD-08C2-45F3-8A50-6A6F7792A173}" dt="2024-05-09T03:43:26.406" v="1550" actId="26606"/>
          <ac:spMkLst>
            <pc:docMk/>
            <pc:sldMk cId="3460178097" sldId="433"/>
            <ac:spMk id="22" creationId="{0D91DD17-237F-4811-BC0E-128EB1BD7CFE}"/>
          </ac:spMkLst>
        </pc:spChg>
        <pc:picChg chg="del">
          <ac:chgData name="Michael Pan" userId="0ee21308d1ee2822" providerId="LiveId" clId="{97B640BD-08C2-45F3-8A50-6A6F7792A173}" dt="2024-05-09T03:43:07.446" v="1548" actId="478"/>
          <ac:picMkLst>
            <pc:docMk/>
            <pc:sldMk cId="3460178097" sldId="433"/>
            <ac:picMk id="4" creationId="{79516501-DB2E-E2ED-CBAF-AD6289DC8642}"/>
          </ac:picMkLst>
        </pc:picChg>
        <pc:picChg chg="add mod">
          <ac:chgData name="Michael Pan" userId="0ee21308d1ee2822" providerId="LiveId" clId="{97B640BD-08C2-45F3-8A50-6A6F7792A173}" dt="2024-05-09T03:43:28.578" v="1552" actId="962"/>
          <ac:picMkLst>
            <pc:docMk/>
            <pc:sldMk cId="3460178097" sldId="433"/>
            <ac:picMk id="5" creationId="{9F31CC53-BD92-E5B3-ECAC-83181CDE4F1C}"/>
          </ac:picMkLst>
        </pc:picChg>
        <pc:cxnChg chg="del">
          <ac:chgData name="Michael Pan" userId="0ee21308d1ee2822" providerId="LiveId" clId="{97B640BD-08C2-45F3-8A50-6A6F7792A173}" dt="2024-05-09T03:41:04.241" v="1506"/>
          <ac:cxnSpMkLst>
            <pc:docMk/>
            <pc:sldMk cId="3460178097" sldId="433"/>
            <ac:cxnSpMk id="13" creationId="{7E1D4427-852B-4B37-8E76-0E9F1810BA2A}"/>
          </ac:cxnSpMkLst>
        </pc:cxnChg>
        <pc:cxnChg chg="add">
          <ac:chgData name="Michael Pan" userId="0ee21308d1ee2822" providerId="LiveId" clId="{97B640BD-08C2-45F3-8A50-6A6F7792A173}" dt="2024-05-09T03:43:26.406" v="1550" actId="26606"/>
          <ac:cxnSpMkLst>
            <pc:docMk/>
            <pc:sldMk cId="3460178097" sldId="433"/>
            <ac:cxnSpMk id="14" creationId="{7E1D4427-852B-4B37-8E76-0E9F1810BA2A}"/>
          </ac:cxnSpMkLst>
        </pc:cxnChg>
        <pc:cxnChg chg="del">
          <ac:chgData name="Michael Pan" userId="0ee21308d1ee2822" providerId="LiveId" clId="{97B640BD-08C2-45F3-8A50-6A6F7792A173}" dt="2024-05-09T03:41:04.241" v="1506"/>
          <ac:cxnSpMkLst>
            <pc:docMk/>
            <pc:sldMk cId="3460178097" sldId="433"/>
            <ac:cxnSpMk id="17" creationId="{C9AC0290-4702-4519-B0F4-C2A46880997B}"/>
          </ac:cxnSpMkLst>
        </pc:cxnChg>
        <pc:cxnChg chg="add">
          <ac:chgData name="Michael Pan" userId="0ee21308d1ee2822" providerId="LiveId" clId="{97B640BD-08C2-45F3-8A50-6A6F7792A173}" dt="2024-05-09T03:43:26.406" v="1550" actId="26606"/>
          <ac:cxnSpMkLst>
            <pc:docMk/>
            <pc:sldMk cId="3460178097" sldId="433"/>
            <ac:cxnSpMk id="18" creationId="{C9AC0290-4702-4519-B0F4-C2A46880997B}"/>
          </ac:cxnSpMkLst>
        </pc:cxnChg>
      </pc:sldChg>
      <pc:sldChg chg="addSp delSp modSp add mod setBg delDesignElem">
        <pc:chgData name="Michael Pan" userId="0ee21308d1ee2822" providerId="LiveId" clId="{97B640BD-08C2-45F3-8A50-6A6F7792A173}" dt="2024-05-09T03:51:34.909" v="1631" actId="962"/>
        <pc:sldMkLst>
          <pc:docMk/>
          <pc:sldMk cId="3525732434" sldId="434"/>
        </pc:sldMkLst>
        <pc:spChg chg="mod">
          <ac:chgData name="Michael Pan" userId="0ee21308d1ee2822" providerId="LiveId" clId="{97B640BD-08C2-45F3-8A50-6A6F7792A173}" dt="2024-05-09T03:47:09.166" v="1596" actId="26606"/>
          <ac:spMkLst>
            <pc:docMk/>
            <pc:sldMk cId="3525732434" sldId="434"/>
            <ac:spMk id="2" creationId="{AC543C90-DA98-332C-1E45-B2FD6BCD0AF8}"/>
          </ac:spMkLst>
        </pc:spChg>
        <pc:spChg chg="add ord">
          <ac:chgData name="Michael Pan" userId="0ee21308d1ee2822" providerId="LiveId" clId="{97B640BD-08C2-45F3-8A50-6A6F7792A173}" dt="2024-05-09T03:51:33.657" v="1629" actId="26606"/>
          <ac:spMkLst>
            <pc:docMk/>
            <pc:sldMk cId="3525732434" sldId="434"/>
            <ac:spMk id="5" creationId="{A341CA0A-0982-9CBC-AB8A-2F84A618B82C}"/>
          </ac:spMkLst>
        </pc:spChg>
        <pc:spChg chg="add del">
          <ac:chgData name="Michael Pan" userId="0ee21308d1ee2822" providerId="LiveId" clId="{97B640BD-08C2-45F3-8A50-6A6F7792A173}" dt="2024-05-09T03:47:09.166" v="1596" actId="26606"/>
          <ac:spMkLst>
            <pc:docMk/>
            <pc:sldMk cId="3525732434" sldId="434"/>
            <ac:spMk id="9" creationId="{4E4490D0-3672-446A-AC12-B4830333BDDD}"/>
          </ac:spMkLst>
        </pc:spChg>
        <pc:spChg chg="add del">
          <ac:chgData name="Michael Pan" userId="0ee21308d1ee2822" providerId="LiveId" clId="{97B640BD-08C2-45F3-8A50-6A6F7792A173}" dt="2024-05-09T03:47:09.166" v="1596" actId="26606"/>
          <ac:spMkLst>
            <pc:docMk/>
            <pc:sldMk cId="3525732434" sldId="434"/>
            <ac:spMk id="11" creationId="{39CB82C2-DF65-4EC1-8280-F201D50F570B}"/>
          </ac:spMkLst>
        </pc:spChg>
        <pc:spChg chg="add del">
          <ac:chgData name="Michael Pan" userId="0ee21308d1ee2822" providerId="LiveId" clId="{97B640BD-08C2-45F3-8A50-6A6F7792A173}" dt="2024-05-09T03:47:09.166" v="1596" actId="26606"/>
          <ac:spMkLst>
            <pc:docMk/>
            <pc:sldMk cId="3525732434" sldId="434"/>
            <ac:spMk id="15" creationId="{C4AAA502-5435-489E-9538-3A40E6C71461}"/>
          </ac:spMkLst>
        </pc:spChg>
        <pc:spChg chg="add del">
          <ac:chgData name="Michael Pan" userId="0ee21308d1ee2822" providerId="LiveId" clId="{97B640BD-08C2-45F3-8A50-6A6F7792A173}" dt="2024-05-09T03:47:09.166" v="1596" actId="26606"/>
          <ac:spMkLst>
            <pc:docMk/>
            <pc:sldMk cId="3525732434" sldId="434"/>
            <ac:spMk id="19" creationId="{DE42378B-2E28-4810-8421-7A473A40E376}"/>
          </ac:spMkLst>
        </pc:spChg>
        <pc:spChg chg="add del">
          <ac:chgData name="Michael Pan" userId="0ee21308d1ee2822" providerId="LiveId" clId="{97B640BD-08C2-45F3-8A50-6A6F7792A173}" dt="2024-05-09T03:47:09.166" v="1596" actId="26606"/>
          <ac:spMkLst>
            <pc:docMk/>
            <pc:sldMk cId="3525732434" sldId="434"/>
            <ac:spMk id="21" creationId="{0D91DD17-237F-4811-BC0E-128EB1BD7CFE}"/>
          </ac:spMkLst>
        </pc:spChg>
        <pc:spChg chg="del">
          <ac:chgData name="Michael Pan" userId="0ee21308d1ee2822" providerId="LiveId" clId="{97B640BD-08C2-45F3-8A50-6A6F7792A173}" dt="2024-05-09T03:41:04.241" v="1506"/>
          <ac:spMkLst>
            <pc:docMk/>
            <pc:sldMk cId="3525732434" sldId="434"/>
            <ac:spMk id="22"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4" creationId="{FA4CD5CB-D209-4D70-8CA4-629731C59219}"/>
          </ac:spMkLst>
        </pc:spChg>
        <pc:spChg chg="add del">
          <ac:chgData name="Michael Pan" userId="0ee21308d1ee2822" providerId="LiveId" clId="{97B640BD-08C2-45F3-8A50-6A6F7792A173}" dt="2024-05-09T03:51:33.657" v="1629" actId="26606"/>
          <ac:spMkLst>
            <pc:docMk/>
            <pc:sldMk cId="3525732434" sldId="434"/>
            <ac:spMk id="26"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8" creationId="{39CB82C2-DF65-4EC1-8280-F201D50F570B}"/>
          </ac:spMkLst>
        </pc:spChg>
        <pc:spChg chg="del">
          <ac:chgData name="Michael Pan" userId="0ee21308d1ee2822" providerId="LiveId" clId="{97B640BD-08C2-45F3-8A50-6A6F7792A173}" dt="2024-05-09T03:41:04.241" v="1506"/>
          <ac:spMkLst>
            <pc:docMk/>
            <pc:sldMk cId="3525732434" sldId="434"/>
            <ac:spMk id="30" creationId="{39CB82C2-DF65-4EC1-8280-F201D50F570B}"/>
          </ac:spMkLst>
        </pc:spChg>
        <pc:spChg chg="del">
          <ac:chgData name="Michael Pan" userId="0ee21308d1ee2822" providerId="LiveId" clId="{97B640BD-08C2-45F3-8A50-6A6F7792A173}" dt="2024-05-09T03:41:04.241" v="1506"/>
          <ac:spMkLst>
            <pc:docMk/>
            <pc:sldMk cId="3525732434" sldId="434"/>
            <ac:spMk id="32" creationId="{FA4CD5CB-D209-4D70-8CA4-629731C59219}"/>
          </ac:spMkLst>
        </pc:spChg>
        <pc:spChg chg="del">
          <ac:chgData name="Michael Pan" userId="0ee21308d1ee2822" providerId="LiveId" clId="{97B640BD-08C2-45F3-8A50-6A6F7792A173}" dt="2024-05-09T03:41:04.241" v="1506"/>
          <ac:spMkLst>
            <pc:docMk/>
            <pc:sldMk cId="3525732434" sldId="434"/>
            <ac:spMk id="34" creationId="{B4C27B90-DF2B-4D00-BA07-18ED774CD2F1}"/>
          </ac:spMkLst>
        </pc:spChg>
        <pc:spChg chg="del">
          <ac:chgData name="Michael Pan" userId="0ee21308d1ee2822" providerId="LiveId" clId="{97B640BD-08C2-45F3-8A50-6A6F7792A173}" dt="2024-05-09T03:41:04.241" v="1506"/>
          <ac:spMkLst>
            <pc:docMk/>
            <pc:sldMk cId="3525732434" sldId="434"/>
            <ac:spMk id="35" creationId="{593ACC25-C262-417A-8AA9-0641C772BDB6}"/>
          </ac:spMkLst>
        </pc:spChg>
        <pc:spChg chg="add del">
          <ac:chgData name="Michael Pan" userId="0ee21308d1ee2822" providerId="LiveId" clId="{97B640BD-08C2-45F3-8A50-6A6F7792A173}" dt="2024-05-09T03:51:33.657" v="1629" actId="26606"/>
          <ac:spMkLst>
            <pc:docMk/>
            <pc:sldMk cId="3525732434" sldId="434"/>
            <ac:spMk id="36" creationId="{B4C27B90-DF2B-4D00-BA07-18ED774CD2F1}"/>
          </ac:spMkLst>
        </pc:spChg>
        <pc:spChg chg="add del">
          <ac:chgData name="Michael Pan" userId="0ee21308d1ee2822" providerId="LiveId" clId="{97B640BD-08C2-45F3-8A50-6A6F7792A173}" dt="2024-05-09T03:51:33.657" v="1629" actId="26606"/>
          <ac:spMkLst>
            <pc:docMk/>
            <pc:sldMk cId="3525732434" sldId="434"/>
            <ac:spMk id="38" creationId="{593ACC25-C262-417A-8AA9-0641C772BDB6}"/>
          </ac:spMkLst>
        </pc:spChg>
        <pc:spChg chg="add">
          <ac:chgData name="Michael Pan" userId="0ee21308d1ee2822" providerId="LiveId" clId="{97B640BD-08C2-45F3-8A50-6A6F7792A173}" dt="2024-05-09T03:51:33.657" v="1629" actId="26606"/>
          <ac:spMkLst>
            <pc:docMk/>
            <pc:sldMk cId="3525732434" sldId="434"/>
            <ac:spMk id="43" creationId="{4E4490D0-3672-446A-AC12-B4830333BDDD}"/>
          </ac:spMkLst>
        </pc:spChg>
        <pc:spChg chg="add">
          <ac:chgData name="Michael Pan" userId="0ee21308d1ee2822" providerId="LiveId" clId="{97B640BD-08C2-45F3-8A50-6A6F7792A173}" dt="2024-05-09T03:51:33.657" v="1629" actId="26606"/>
          <ac:spMkLst>
            <pc:docMk/>
            <pc:sldMk cId="3525732434" sldId="434"/>
            <ac:spMk id="45" creationId="{39CB82C2-DF65-4EC1-8280-F201D50F570B}"/>
          </ac:spMkLst>
        </pc:spChg>
        <pc:spChg chg="add">
          <ac:chgData name="Michael Pan" userId="0ee21308d1ee2822" providerId="LiveId" clId="{97B640BD-08C2-45F3-8A50-6A6F7792A173}" dt="2024-05-09T03:51:33.657" v="1629" actId="26606"/>
          <ac:spMkLst>
            <pc:docMk/>
            <pc:sldMk cId="3525732434" sldId="434"/>
            <ac:spMk id="49" creationId="{FA4CD5CB-D209-4D70-8CA4-629731C59219}"/>
          </ac:spMkLst>
        </pc:spChg>
        <pc:spChg chg="add">
          <ac:chgData name="Michael Pan" userId="0ee21308d1ee2822" providerId="LiveId" clId="{97B640BD-08C2-45F3-8A50-6A6F7792A173}" dt="2024-05-09T03:51:33.657" v="1629" actId="26606"/>
          <ac:spMkLst>
            <pc:docMk/>
            <pc:sldMk cId="3525732434" sldId="434"/>
            <ac:spMk id="53" creationId="{B4C27B90-DF2B-4D00-BA07-18ED774CD2F1}"/>
          </ac:spMkLst>
        </pc:spChg>
        <pc:spChg chg="add">
          <ac:chgData name="Michael Pan" userId="0ee21308d1ee2822" providerId="LiveId" clId="{97B640BD-08C2-45F3-8A50-6A6F7792A173}" dt="2024-05-09T03:51:33.657" v="1629" actId="26606"/>
          <ac:spMkLst>
            <pc:docMk/>
            <pc:sldMk cId="3525732434" sldId="434"/>
            <ac:spMk id="55" creationId="{593ACC25-C262-417A-8AA9-0641C772BDB6}"/>
          </ac:spMkLst>
        </pc:spChg>
        <pc:picChg chg="del">
          <ac:chgData name="Michael Pan" userId="0ee21308d1ee2822" providerId="LiveId" clId="{97B640BD-08C2-45F3-8A50-6A6F7792A173}" dt="2024-05-09T03:43:29.985" v="1553" actId="478"/>
          <ac:picMkLst>
            <pc:docMk/>
            <pc:sldMk cId="3525732434" sldId="434"/>
            <ac:picMk id="3" creationId="{3394186E-107B-0F7E-A751-EC02C02F29A7}"/>
          </ac:picMkLst>
        </pc:picChg>
        <pc:picChg chg="add del mod">
          <ac:chgData name="Michael Pan" userId="0ee21308d1ee2822" providerId="LiveId" clId="{97B640BD-08C2-45F3-8A50-6A6F7792A173}" dt="2024-05-09T03:51:31.354" v="1627" actId="478"/>
          <ac:picMkLst>
            <pc:docMk/>
            <pc:sldMk cId="3525732434" sldId="434"/>
            <ac:picMk id="4" creationId="{39396006-3B8E-0D31-6949-E0DE55EDD337}"/>
          </ac:picMkLst>
        </pc:picChg>
        <pc:picChg chg="add mod">
          <ac:chgData name="Michael Pan" userId="0ee21308d1ee2822" providerId="LiveId" clId="{97B640BD-08C2-45F3-8A50-6A6F7792A173}" dt="2024-05-09T03:51:34.909" v="1631" actId="962"/>
          <ac:picMkLst>
            <pc:docMk/>
            <pc:sldMk cId="3525732434" sldId="434"/>
            <ac:picMk id="6" creationId="{4D52EDEB-3586-5DA9-3A86-6C1B12A67F34}"/>
          </ac:picMkLst>
        </pc:picChg>
        <pc:cxnChg chg="add del">
          <ac:chgData name="Michael Pan" userId="0ee21308d1ee2822" providerId="LiveId" clId="{97B640BD-08C2-45F3-8A50-6A6F7792A173}" dt="2024-05-09T03:47:09.166" v="1596" actId="26606"/>
          <ac:cxnSpMkLst>
            <pc:docMk/>
            <pc:sldMk cId="3525732434" sldId="434"/>
            <ac:cxnSpMk id="13" creationId="{7E1D4427-852B-4B37-8E76-0E9F1810BA2A}"/>
          </ac:cxnSpMkLst>
        </pc:cxnChg>
        <pc:cxnChg chg="add del">
          <ac:chgData name="Michael Pan" userId="0ee21308d1ee2822" providerId="LiveId" clId="{97B640BD-08C2-45F3-8A50-6A6F7792A173}" dt="2024-05-09T03:47:09.166" v="1596" actId="26606"/>
          <ac:cxnSpMkLst>
            <pc:docMk/>
            <pc:sldMk cId="3525732434" sldId="434"/>
            <ac:cxnSpMk id="17" creationId="{C9AC0290-4702-4519-B0F4-C2A46880997B}"/>
          </ac:cxnSpMkLst>
        </pc:cxnChg>
        <pc:cxnChg chg="add del">
          <ac:chgData name="Michael Pan" userId="0ee21308d1ee2822" providerId="LiveId" clId="{97B640BD-08C2-45F3-8A50-6A6F7792A173}" dt="2024-05-09T03:51:33.657" v="1629" actId="26606"/>
          <ac:cxnSpMkLst>
            <pc:docMk/>
            <pc:sldMk cId="3525732434" sldId="434"/>
            <ac:cxnSpMk id="23" creationId="{7E1D4427-852B-4B37-8E76-0E9F1810BA2A}"/>
          </ac:cxnSpMkLst>
        </pc:cxnChg>
        <pc:cxnChg chg="add del">
          <ac:chgData name="Michael Pan" userId="0ee21308d1ee2822" providerId="LiveId" clId="{97B640BD-08C2-45F3-8A50-6A6F7792A173}" dt="2024-05-09T03:51:33.657" v="1629" actId="26606"/>
          <ac:cxnSpMkLst>
            <pc:docMk/>
            <pc:sldMk cId="3525732434" sldId="434"/>
            <ac:cxnSpMk id="25" creationId="{5C6A2BAE-B461-4B55-8E1F-0722ABDD1393}"/>
          </ac:cxnSpMkLst>
        </pc:cxnChg>
        <pc:cxnChg chg="del">
          <ac:chgData name="Michael Pan" userId="0ee21308d1ee2822" providerId="LiveId" clId="{97B640BD-08C2-45F3-8A50-6A6F7792A173}" dt="2024-05-09T03:41:04.241" v="1506"/>
          <ac:cxnSpMkLst>
            <pc:docMk/>
            <pc:sldMk cId="3525732434" sldId="434"/>
            <ac:cxnSpMk id="31" creationId="{7E1D4427-852B-4B37-8E76-0E9F1810BA2A}"/>
          </ac:cxnSpMkLst>
        </pc:cxnChg>
        <pc:cxnChg chg="del">
          <ac:chgData name="Michael Pan" userId="0ee21308d1ee2822" providerId="LiveId" clId="{97B640BD-08C2-45F3-8A50-6A6F7792A173}" dt="2024-05-09T03:41:04.241" v="1506"/>
          <ac:cxnSpMkLst>
            <pc:docMk/>
            <pc:sldMk cId="3525732434" sldId="434"/>
            <ac:cxnSpMk id="33" creationId="{5C6A2BAE-B461-4B55-8E1F-0722ABDD1393}"/>
          </ac:cxnSpMkLst>
        </pc:cxnChg>
        <pc:cxnChg chg="add">
          <ac:chgData name="Michael Pan" userId="0ee21308d1ee2822" providerId="LiveId" clId="{97B640BD-08C2-45F3-8A50-6A6F7792A173}" dt="2024-05-09T03:51:33.657" v="1629" actId="26606"/>
          <ac:cxnSpMkLst>
            <pc:docMk/>
            <pc:sldMk cId="3525732434" sldId="434"/>
            <ac:cxnSpMk id="47" creationId="{7E1D4427-852B-4B37-8E76-0E9F1810BA2A}"/>
          </ac:cxnSpMkLst>
        </pc:cxnChg>
        <pc:cxnChg chg="add">
          <ac:chgData name="Michael Pan" userId="0ee21308d1ee2822" providerId="LiveId" clId="{97B640BD-08C2-45F3-8A50-6A6F7792A173}" dt="2024-05-09T03:51:33.657" v="1629" actId="26606"/>
          <ac:cxnSpMkLst>
            <pc:docMk/>
            <pc:sldMk cId="3525732434" sldId="434"/>
            <ac:cxnSpMk id="51" creationId="{5C6A2BAE-B461-4B55-8E1F-0722ABDD1393}"/>
          </ac:cxnSpMkLst>
        </pc:cxnChg>
      </pc:sldChg>
      <pc:sldChg chg="modSp add mod">
        <pc:chgData name="Michael Pan" userId="0ee21308d1ee2822" providerId="LiveId" clId="{97B640BD-08C2-45F3-8A50-6A6F7792A173}" dt="2024-05-09T03:45:40.153" v="1571" actId="20577"/>
        <pc:sldMkLst>
          <pc:docMk/>
          <pc:sldMk cId="1309238961" sldId="435"/>
        </pc:sldMkLst>
        <pc:spChg chg="mod">
          <ac:chgData name="Michael Pan" userId="0ee21308d1ee2822" providerId="LiveId" clId="{97B640BD-08C2-45F3-8A50-6A6F7792A173}" dt="2024-05-09T03:45:40.153" v="1571" actId="20577"/>
          <ac:spMkLst>
            <pc:docMk/>
            <pc:sldMk cId="1309238961" sldId="435"/>
            <ac:spMk id="2" creationId="{642123F2-6D12-FB64-BD32-980885DC4C91}"/>
          </ac:spMkLst>
        </pc:spChg>
      </pc:sldChg>
      <pc:sldChg chg="addSp delSp modSp add mod setBg delDesignElem">
        <pc:chgData name="Michael Pan" userId="0ee21308d1ee2822" providerId="LiveId" clId="{97B640BD-08C2-45F3-8A50-6A6F7792A173}" dt="2024-05-09T03:45:50.940" v="1576" actId="962"/>
        <pc:sldMkLst>
          <pc:docMk/>
          <pc:sldMk cId="124446684" sldId="436"/>
        </pc:sldMkLst>
        <pc:spChg chg="del">
          <ac:chgData name="Michael Pan" userId="0ee21308d1ee2822" providerId="LiveId" clId="{97B640BD-08C2-45F3-8A50-6A6F7792A173}" dt="2024-05-09T03:43:48.867" v="1563"/>
          <ac:spMkLst>
            <pc:docMk/>
            <pc:sldMk cId="124446684" sldId="436"/>
            <ac:spMk id="7" creationId="{C2579DAE-C141-48DB-810E-C070C300819E}"/>
          </ac:spMkLst>
        </pc:spChg>
        <pc:spChg chg="add">
          <ac:chgData name="Michael Pan" userId="0ee21308d1ee2822" providerId="LiveId" clId="{97B640BD-08C2-45F3-8A50-6A6F7792A173}" dt="2024-05-09T03:45:49.578" v="1574" actId="26606"/>
          <ac:spMkLst>
            <pc:docMk/>
            <pc:sldMk cId="124446684" sldId="436"/>
            <ac:spMk id="8" creationId="{C2579DAE-C141-48DB-810E-C070C300819E}"/>
          </ac:spMkLst>
        </pc:spChg>
        <pc:spChg chg="del">
          <ac:chgData name="Michael Pan" userId="0ee21308d1ee2822" providerId="LiveId" clId="{97B640BD-08C2-45F3-8A50-6A6F7792A173}" dt="2024-05-09T03:43:48.867" v="1563"/>
          <ac:spMkLst>
            <pc:docMk/>
            <pc:sldMk cId="124446684" sldId="436"/>
            <ac:spMk id="9" creationId="{02FD90C3-6350-4D5B-9738-6E94EDF30F74}"/>
          </ac:spMkLst>
        </pc:spChg>
        <pc:spChg chg="add">
          <ac:chgData name="Michael Pan" userId="0ee21308d1ee2822" providerId="LiveId" clId="{97B640BD-08C2-45F3-8A50-6A6F7792A173}" dt="2024-05-09T03:45:49.578" v="1574" actId="26606"/>
          <ac:spMkLst>
            <pc:docMk/>
            <pc:sldMk cId="124446684" sldId="436"/>
            <ac:spMk id="10" creationId="{02FD90C3-6350-4D5B-9738-6E94EDF30F74}"/>
          </ac:spMkLst>
        </pc:spChg>
        <pc:spChg chg="del">
          <ac:chgData name="Michael Pan" userId="0ee21308d1ee2822" providerId="LiveId" clId="{97B640BD-08C2-45F3-8A50-6A6F7792A173}" dt="2024-05-09T03:43:48.867" v="1563"/>
          <ac:spMkLst>
            <pc:docMk/>
            <pc:sldMk cId="124446684" sldId="436"/>
            <ac:spMk id="11" creationId="{41497DE5-0939-4D1D-9350-0C5E1B209C68}"/>
          </ac:spMkLst>
        </pc:spChg>
        <pc:spChg chg="add">
          <ac:chgData name="Michael Pan" userId="0ee21308d1ee2822" providerId="LiveId" clId="{97B640BD-08C2-45F3-8A50-6A6F7792A173}" dt="2024-05-09T03:45:49.578" v="1574" actId="26606"/>
          <ac:spMkLst>
            <pc:docMk/>
            <pc:sldMk cId="124446684" sldId="436"/>
            <ac:spMk id="12" creationId="{41497DE5-0939-4D1D-9350-0C5E1B209C68}"/>
          </ac:spMkLst>
        </pc:spChg>
        <pc:spChg chg="del">
          <ac:chgData name="Michael Pan" userId="0ee21308d1ee2822" providerId="LiveId" clId="{97B640BD-08C2-45F3-8A50-6A6F7792A173}" dt="2024-05-09T03:43:48.867" v="1563"/>
          <ac:spMkLst>
            <pc:docMk/>
            <pc:sldMk cId="124446684" sldId="436"/>
            <ac:spMk id="13" creationId="{5CCC70ED-6C63-4537-B7EB-51990D6C0A6F}"/>
          </ac:spMkLst>
        </pc:spChg>
        <pc:spChg chg="add">
          <ac:chgData name="Michael Pan" userId="0ee21308d1ee2822" providerId="LiveId" clId="{97B640BD-08C2-45F3-8A50-6A6F7792A173}" dt="2024-05-09T03:45:49.578" v="1574" actId="26606"/>
          <ac:spMkLst>
            <pc:docMk/>
            <pc:sldMk cId="124446684" sldId="436"/>
            <ac:spMk id="14" creationId="{5CCC70ED-6C63-4537-B7EB-51990D6C0A6F}"/>
          </ac:spMkLst>
        </pc:spChg>
        <pc:spChg chg="del">
          <ac:chgData name="Michael Pan" userId="0ee21308d1ee2822" providerId="LiveId" clId="{97B640BD-08C2-45F3-8A50-6A6F7792A173}" dt="2024-05-09T03:43:48.867" v="1563"/>
          <ac:spMkLst>
            <pc:docMk/>
            <pc:sldMk cId="124446684" sldId="436"/>
            <ac:spMk id="15" creationId="{B76E24C1-2968-40DC-A36E-F6B85F0F0752}"/>
          </ac:spMkLst>
        </pc:spChg>
        <pc:spChg chg="add">
          <ac:chgData name="Michael Pan" userId="0ee21308d1ee2822" providerId="LiveId" clId="{97B640BD-08C2-45F3-8A50-6A6F7792A173}" dt="2024-05-09T03:45:49.578" v="1574" actId="26606"/>
          <ac:spMkLst>
            <pc:docMk/>
            <pc:sldMk cId="124446684" sldId="436"/>
            <ac:spMk id="16" creationId="{B76E24C1-2968-40DC-A36E-F6B85F0F0752}"/>
          </ac:spMkLst>
        </pc:spChg>
        <pc:picChg chg="del">
          <ac:chgData name="Michael Pan" userId="0ee21308d1ee2822" providerId="LiveId" clId="{97B640BD-08C2-45F3-8A50-6A6F7792A173}" dt="2024-05-09T03:45:44.844" v="1572" actId="478"/>
          <ac:picMkLst>
            <pc:docMk/>
            <pc:sldMk cId="124446684" sldId="436"/>
            <ac:picMk id="2" creationId="{A038C318-F7AF-3F67-021C-084D46D5A3A1}"/>
          </ac:picMkLst>
        </pc:picChg>
        <pc:picChg chg="add mod">
          <ac:chgData name="Michael Pan" userId="0ee21308d1ee2822" providerId="LiveId" clId="{97B640BD-08C2-45F3-8A50-6A6F7792A173}" dt="2024-05-09T03:45:50.940" v="1576" actId="962"/>
          <ac:picMkLst>
            <pc:docMk/>
            <pc:sldMk cId="124446684" sldId="436"/>
            <ac:picMk id="3" creationId="{986B9213-1F6B-79EE-301F-7060A86D33C5}"/>
          </ac:picMkLst>
        </pc:picChg>
      </pc:sldChg>
      <pc:sldChg chg="addSp delSp modSp add mod">
        <pc:chgData name="Michael Pan" userId="0ee21308d1ee2822" providerId="LiveId" clId="{97B640BD-08C2-45F3-8A50-6A6F7792A173}" dt="2024-05-09T03:46:22.088" v="1581" actId="1076"/>
        <pc:sldMkLst>
          <pc:docMk/>
          <pc:sldMk cId="697868580" sldId="437"/>
        </pc:sldMkLst>
        <pc:picChg chg="del">
          <ac:chgData name="Michael Pan" userId="0ee21308d1ee2822" providerId="LiveId" clId="{97B640BD-08C2-45F3-8A50-6A6F7792A173}" dt="2024-05-09T03:45:52.686" v="1577" actId="478"/>
          <ac:picMkLst>
            <pc:docMk/>
            <pc:sldMk cId="697868580" sldId="437"/>
            <ac:picMk id="4" creationId="{59FB29FE-36EF-60BF-7F35-C2998B003ABF}"/>
          </ac:picMkLst>
        </pc:picChg>
        <pc:picChg chg="add mod">
          <ac:chgData name="Michael Pan" userId="0ee21308d1ee2822" providerId="LiveId" clId="{97B640BD-08C2-45F3-8A50-6A6F7792A173}" dt="2024-05-09T03:46:22.088" v="1581" actId="1076"/>
          <ac:picMkLst>
            <pc:docMk/>
            <pc:sldMk cId="697868580" sldId="437"/>
            <ac:picMk id="5" creationId="{38B5E2EA-0339-23DD-2189-0CE914DB3F42}"/>
          </ac:picMkLst>
        </pc:picChg>
      </pc:sldChg>
      <pc:sldChg chg="addSp delSp modSp add mod setBg delDesignElem">
        <pc:chgData name="Michael Pan" userId="0ee21308d1ee2822" providerId="LiveId" clId="{97B640BD-08C2-45F3-8A50-6A6F7792A173}" dt="2024-05-09T03:46:31.305" v="1585" actId="27614"/>
        <pc:sldMkLst>
          <pc:docMk/>
          <pc:sldMk cId="411637577" sldId="438"/>
        </pc:sldMkLst>
        <pc:spChg chg="add">
          <ac:chgData name="Michael Pan" userId="0ee21308d1ee2822" providerId="LiveId" clId="{97B640BD-08C2-45F3-8A50-6A6F7792A173}" dt="2024-05-09T03:46:29.921" v="1584" actId="26606"/>
          <ac:spMkLst>
            <pc:docMk/>
            <pc:sldMk cId="411637577" sldId="438"/>
            <ac:spMk id="8" creationId="{4E4490D0-3672-446A-AC12-B4830333BDDD}"/>
          </ac:spMkLst>
        </pc:spChg>
        <pc:spChg chg="del">
          <ac:chgData name="Michael Pan" userId="0ee21308d1ee2822" providerId="LiveId" clId="{97B640BD-08C2-45F3-8A50-6A6F7792A173}" dt="2024-05-09T03:43:48.867" v="1563"/>
          <ac:spMkLst>
            <pc:docMk/>
            <pc:sldMk cId="411637577" sldId="438"/>
            <ac:spMk id="9" creationId="{4E4490D0-3672-446A-AC12-B4830333BDDD}"/>
          </ac:spMkLst>
        </pc:spChg>
        <pc:spChg chg="add">
          <ac:chgData name="Michael Pan" userId="0ee21308d1ee2822" providerId="LiveId" clId="{97B640BD-08C2-45F3-8A50-6A6F7792A173}" dt="2024-05-09T03:46:29.921" v="1584" actId="26606"/>
          <ac:spMkLst>
            <pc:docMk/>
            <pc:sldMk cId="411637577" sldId="438"/>
            <ac:spMk id="10" creationId="{39CB82C2-DF65-4EC1-8280-F201D50F570B}"/>
          </ac:spMkLst>
        </pc:spChg>
        <pc:spChg chg="del">
          <ac:chgData name="Michael Pan" userId="0ee21308d1ee2822" providerId="LiveId" clId="{97B640BD-08C2-45F3-8A50-6A6F7792A173}" dt="2024-05-09T03:43:48.867" v="1563"/>
          <ac:spMkLst>
            <pc:docMk/>
            <pc:sldMk cId="411637577" sldId="438"/>
            <ac:spMk id="11" creationId="{39CB82C2-DF65-4EC1-8280-F201D50F570B}"/>
          </ac:spMkLst>
        </pc:spChg>
        <pc:spChg chg="add">
          <ac:chgData name="Michael Pan" userId="0ee21308d1ee2822" providerId="LiveId" clId="{97B640BD-08C2-45F3-8A50-6A6F7792A173}" dt="2024-05-09T03:46:29.921" v="1584" actId="26606"/>
          <ac:spMkLst>
            <pc:docMk/>
            <pc:sldMk cId="411637577" sldId="438"/>
            <ac:spMk id="14" creationId="{FA4CD5CB-D209-4D70-8CA4-629731C59219}"/>
          </ac:spMkLst>
        </pc:spChg>
        <pc:spChg chg="del">
          <ac:chgData name="Michael Pan" userId="0ee21308d1ee2822" providerId="LiveId" clId="{97B640BD-08C2-45F3-8A50-6A6F7792A173}" dt="2024-05-09T03:43:48.867" v="1563"/>
          <ac:spMkLst>
            <pc:docMk/>
            <pc:sldMk cId="411637577" sldId="438"/>
            <ac:spMk id="15" creationId="{FA4CD5CB-D209-4D70-8CA4-629731C59219}"/>
          </ac:spMkLst>
        </pc:spChg>
        <pc:spChg chg="add">
          <ac:chgData name="Michael Pan" userId="0ee21308d1ee2822" providerId="LiveId" clId="{97B640BD-08C2-45F3-8A50-6A6F7792A173}" dt="2024-05-09T03:46:29.921" v="1584" actId="26606"/>
          <ac:spMkLst>
            <pc:docMk/>
            <pc:sldMk cId="411637577" sldId="438"/>
            <ac:spMk id="18" creationId="{B4C27B90-DF2B-4D00-BA07-18ED774CD2F1}"/>
          </ac:spMkLst>
        </pc:spChg>
        <pc:spChg chg="del">
          <ac:chgData name="Michael Pan" userId="0ee21308d1ee2822" providerId="LiveId" clId="{97B640BD-08C2-45F3-8A50-6A6F7792A173}" dt="2024-05-09T03:43:48.867" v="1563"/>
          <ac:spMkLst>
            <pc:docMk/>
            <pc:sldMk cId="411637577" sldId="438"/>
            <ac:spMk id="19" creationId="{B4C27B90-DF2B-4D00-BA07-18ED774CD2F1}"/>
          </ac:spMkLst>
        </pc:spChg>
        <pc:spChg chg="add">
          <ac:chgData name="Michael Pan" userId="0ee21308d1ee2822" providerId="LiveId" clId="{97B640BD-08C2-45F3-8A50-6A6F7792A173}" dt="2024-05-09T03:46:29.921" v="1584" actId="26606"/>
          <ac:spMkLst>
            <pc:docMk/>
            <pc:sldMk cId="411637577" sldId="438"/>
            <ac:spMk id="20" creationId="{593ACC25-C262-417A-8AA9-0641C772BDB6}"/>
          </ac:spMkLst>
        </pc:spChg>
        <pc:spChg chg="del">
          <ac:chgData name="Michael Pan" userId="0ee21308d1ee2822" providerId="LiveId" clId="{97B640BD-08C2-45F3-8A50-6A6F7792A173}" dt="2024-05-09T03:43:48.867" v="1563"/>
          <ac:spMkLst>
            <pc:docMk/>
            <pc:sldMk cId="411637577" sldId="438"/>
            <ac:spMk id="21" creationId="{593ACC25-C262-417A-8AA9-0641C772BDB6}"/>
          </ac:spMkLst>
        </pc:spChg>
        <pc:picChg chg="add mod">
          <ac:chgData name="Michael Pan" userId="0ee21308d1ee2822" providerId="LiveId" clId="{97B640BD-08C2-45F3-8A50-6A6F7792A173}" dt="2024-05-09T03:46:31.305" v="1585" actId="27614"/>
          <ac:picMkLst>
            <pc:docMk/>
            <pc:sldMk cId="411637577" sldId="438"/>
            <ac:picMk id="3" creationId="{AA60579E-1483-B0E1-F3FB-DFB26FA56EA0}"/>
          </ac:picMkLst>
        </pc:picChg>
        <pc:picChg chg="del">
          <ac:chgData name="Michael Pan" userId="0ee21308d1ee2822" providerId="LiveId" clId="{97B640BD-08C2-45F3-8A50-6A6F7792A173}" dt="2024-05-09T03:46:24.594" v="1582" actId="478"/>
          <ac:picMkLst>
            <pc:docMk/>
            <pc:sldMk cId="411637577" sldId="438"/>
            <ac:picMk id="4" creationId="{7E651B61-CD09-A758-1744-7E12B57DF5F4}"/>
          </ac:picMkLst>
        </pc:picChg>
        <pc:cxnChg chg="add">
          <ac:chgData name="Michael Pan" userId="0ee21308d1ee2822" providerId="LiveId" clId="{97B640BD-08C2-45F3-8A50-6A6F7792A173}" dt="2024-05-09T03:46:29.921" v="1584" actId="26606"/>
          <ac:cxnSpMkLst>
            <pc:docMk/>
            <pc:sldMk cId="411637577" sldId="438"/>
            <ac:cxnSpMk id="12" creationId="{7E1D4427-852B-4B37-8E76-0E9F1810BA2A}"/>
          </ac:cxnSpMkLst>
        </pc:cxnChg>
        <pc:cxnChg chg="del">
          <ac:chgData name="Michael Pan" userId="0ee21308d1ee2822" providerId="LiveId" clId="{97B640BD-08C2-45F3-8A50-6A6F7792A173}" dt="2024-05-09T03:43:48.867" v="1563"/>
          <ac:cxnSpMkLst>
            <pc:docMk/>
            <pc:sldMk cId="411637577" sldId="438"/>
            <ac:cxnSpMk id="13" creationId="{7E1D4427-852B-4B37-8E76-0E9F1810BA2A}"/>
          </ac:cxnSpMkLst>
        </pc:cxnChg>
        <pc:cxnChg chg="add">
          <ac:chgData name="Michael Pan" userId="0ee21308d1ee2822" providerId="LiveId" clId="{97B640BD-08C2-45F3-8A50-6A6F7792A173}" dt="2024-05-09T03:46:29.921" v="1584" actId="26606"/>
          <ac:cxnSpMkLst>
            <pc:docMk/>
            <pc:sldMk cId="411637577" sldId="438"/>
            <ac:cxnSpMk id="16" creationId="{5C6A2BAE-B461-4B55-8E1F-0722ABDD1393}"/>
          </ac:cxnSpMkLst>
        </pc:cxnChg>
        <pc:cxnChg chg="del">
          <ac:chgData name="Michael Pan" userId="0ee21308d1ee2822" providerId="LiveId" clId="{97B640BD-08C2-45F3-8A50-6A6F7792A173}" dt="2024-05-09T03:43:48.867" v="1563"/>
          <ac:cxnSpMkLst>
            <pc:docMk/>
            <pc:sldMk cId="411637577" sldId="438"/>
            <ac:cxnSpMk id="17" creationId="{5C6A2BAE-B461-4B55-8E1F-0722ABDD1393}"/>
          </ac:cxnSpMkLst>
        </pc:cxnChg>
      </pc:sldChg>
      <pc:sldChg chg="addSp delSp modSp add mod setBg delDesignElem">
        <pc:chgData name="Michael Pan" userId="0ee21308d1ee2822" providerId="LiveId" clId="{97B640BD-08C2-45F3-8A50-6A6F7792A173}" dt="2024-05-09T03:46:38.845" v="1589" actId="27614"/>
        <pc:sldMkLst>
          <pc:docMk/>
          <pc:sldMk cId="2544794832" sldId="439"/>
        </pc:sldMkLst>
        <pc:spChg chg="del">
          <ac:chgData name="Michael Pan" userId="0ee21308d1ee2822" providerId="LiveId" clId="{97B640BD-08C2-45F3-8A50-6A6F7792A173}" dt="2024-05-09T03:43:48.867" v="1563"/>
          <ac:spMkLst>
            <pc:docMk/>
            <pc:sldMk cId="2544794832" sldId="439"/>
            <ac:spMk id="8" creationId="{4E4490D0-3672-446A-AC12-B4830333BDDD}"/>
          </ac:spMkLst>
        </pc:spChg>
        <pc:spChg chg="add">
          <ac:chgData name="Michael Pan" userId="0ee21308d1ee2822" providerId="LiveId" clId="{97B640BD-08C2-45F3-8A50-6A6F7792A173}" dt="2024-05-09T03:46:37.720" v="1588" actId="26606"/>
          <ac:spMkLst>
            <pc:docMk/>
            <pc:sldMk cId="2544794832" sldId="439"/>
            <ac:spMk id="9" creationId="{4E4490D0-3672-446A-AC12-B4830333BDDD}"/>
          </ac:spMkLst>
        </pc:spChg>
        <pc:spChg chg="del">
          <ac:chgData name="Michael Pan" userId="0ee21308d1ee2822" providerId="LiveId" clId="{97B640BD-08C2-45F3-8A50-6A6F7792A173}" dt="2024-05-09T03:43:48.867" v="1563"/>
          <ac:spMkLst>
            <pc:docMk/>
            <pc:sldMk cId="2544794832" sldId="439"/>
            <ac:spMk id="10" creationId="{39CB82C2-DF65-4EC1-8280-F201D50F570B}"/>
          </ac:spMkLst>
        </pc:spChg>
        <pc:spChg chg="add">
          <ac:chgData name="Michael Pan" userId="0ee21308d1ee2822" providerId="LiveId" clId="{97B640BD-08C2-45F3-8A50-6A6F7792A173}" dt="2024-05-09T03:46:37.720" v="1588" actId="26606"/>
          <ac:spMkLst>
            <pc:docMk/>
            <pc:sldMk cId="2544794832" sldId="439"/>
            <ac:spMk id="11" creationId="{39CB82C2-DF65-4EC1-8280-F201D50F570B}"/>
          </ac:spMkLst>
        </pc:spChg>
        <pc:spChg chg="del">
          <ac:chgData name="Michael Pan" userId="0ee21308d1ee2822" providerId="LiveId" clId="{97B640BD-08C2-45F3-8A50-6A6F7792A173}" dt="2024-05-09T03:43:48.867" v="1563"/>
          <ac:spMkLst>
            <pc:docMk/>
            <pc:sldMk cId="2544794832" sldId="439"/>
            <ac:spMk id="14" creationId="{FA4CD5CB-D209-4D70-8CA4-629731C59219}"/>
          </ac:spMkLst>
        </pc:spChg>
        <pc:spChg chg="add">
          <ac:chgData name="Michael Pan" userId="0ee21308d1ee2822" providerId="LiveId" clId="{97B640BD-08C2-45F3-8A50-6A6F7792A173}" dt="2024-05-09T03:46:37.720" v="1588" actId="26606"/>
          <ac:spMkLst>
            <pc:docMk/>
            <pc:sldMk cId="2544794832" sldId="439"/>
            <ac:spMk id="15" creationId="{FA4CD5CB-D209-4D70-8CA4-629731C59219}"/>
          </ac:spMkLst>
        </pc:spChg>
        <pc:spChg chg="del">
          <ac:chgData name="Michael Pan" userId="0ee21308d1ee2822" providerId="LiveId" clId="{97B640BD-08C2-45F3-8A50-6A6F7792A173}" dt="2024-05-09T03:43:48.867" v="1563"/>
          <ac:spMkLst>
            <pc:docMk/>
            <pc:sldMk cId="2544794832" sldId="439"/>
            <ac:spMk id="18" creationId="{B4C27B90-DF2B-4D00-BA07-18ED774CD2F1}"/>
          </ac:spMkLst>
        </pc:spChg>
        <pc:spChg chg="add">
          <ac:chgData name="Michael Pan" userId="0ee21308d1ee2822" providerId="LiveId" clId="{97B640BD-08C2-45F3-8A50-6A6F7792A173}" dt="2024-05-09T03:46:37.720" v="1588" actId="26606"/>
          <ac:spMkLst>
            <pc:docMk/>
            <pc:sldMk cId="2544794832" sldId="439"/>
            <ac:spMk id="19" creationId="{B4C27B90-DF2B-4D00-BA07-18ED774CD2F1}"/>
          </ac:spMkLst>
        </pc:spChg>
        <pc:spChg chg="del">
          <ac:chgData name="Michael Pan" userId="0ee21308d1ee2822" providerId="LiveId" clId="{97B640BD-08C2-45F3-8A50-6A6F7792A173}" dt="2024-05-09T03:43:48.867" v="1563"/>
          <ac:spMkLst>
            <pc:docMk/>
            <pc:sldMk cId="2544794832" sldId="439"/>
            <ac:spMk id="20" creationId="{593ACC25-C262-417A-8AA9-0641C772BDB6}"/>
          </ac:spMkLst>
        </pc:spChg>
        <pc:spChg chg="add">
          <ac:chgData name="Michael Pan" userId="0ee21308d1ee2822" providerId="LiveId" clId="{97B640BD-08C2-45F3-8A50-6A6F7792A173}" dt="2024-05-09T03:46:37.720" v="1588" actId="26606"/>
          <ac:spMkLst>
            <pc:docMk/>
            <pc:sldMk cId="2544794832" sldId="439"/>
            <ac:spMk id="21" creationId="{593ACC25-C262-417A-8AA9-0641C772BDB6}"/>
          </ac:spMkLst>
        </pc:spChg>
        <pc:picChg chg="del">
          <ac:chgData name="Michael Pan" userId="0ee21308d1ee2822" providerId="LiveId" clId="{97B640BD-08C2-45F3-8A50-6A6F7792A173}" dt="2024-05-09T03:46:32.818" v="1586" actId="478"/>
          <ac:picMkLst>
            <pc:docMk/>
            <pc:sldMk cId="2544794832" sldId="439"/>
            <ac:picMk id="3" creationId="{E95772E4-A87F-76EC-40A1-21F4B95804B5}"/>
          </ac:picMkLst>
        </pc:picChg>
        <pc:picChg chg="add mod">
          <ac:chgData name="Michael Pan" userId="0ee21308d1ee2822" providerId="LiveId" clId="{97B640BD-08C2-45F3-8A50-6A6F7792A173}" dt="2024-05-09T03:46:38.845" v="1589" actId="27614"/>
          <ac:picMkLst>
            <pc:docMk/>
            <pc:sldMk cId="2544794832" sldId="439"/>
            <ac:picMk id="4" creationId="{980ACE30-A0DA-1D94-979D-F3A45A0E05EC}"/>
          </ac:picMkLst>
        </pc:picChg>
        <pc:cxnChg chg="del">
          <ac:chgData name="Michael Pan" userId="0ee21308d1ee2822" providerId="LiveId" clId="{97B640BD-08C2-45F3-8A50-6A6F7792A173}" dt="2024-05-09T03:43:48.867" v="1563"/>
          <ac:cxnSpMkLst>
            <pc:docMk/>
            <pc:sldMk cId="2544794832" sldId="439"/>
            <ac:cxnSpMk id="12" creationId="{7E1D4427-852B-4B37-8E76-0E9F1810BA2A}"/>
          </ac:cxnSpMkLst>
        </pc:cxnChg>
        <pc:cxnChg chg="add">
          <ac:chgData name="Michael Pan" userId="0ee21308d1ee2822" providerId="LiveId" clId="{97B640BD-08C2-45F3-8A50-6A6F7792A173}" dt="2024-05-09T03:46:37.720" v="1588" actId="26606"/>
          <ac:cxnSpMkLst>
            <pc:docMk/>
            <pc:sldMk cId="2544794832" sldId="439"/>
            <ac:cxnSpMk id="13" creationId="{7E1D4427-852B-4B37-8E76-0E9F1810BA2A}"/>
          </ac:cxnSpMkLst>
        </pc:cxnChg>
        <pc:cxnChg chg="del">
          <ac:chgData name="Michael Pan" userId="0ee21308d1ee2822" providerId="LiveId" clId="{97B640BD-08C2-45F3-8A50-6A6F7792A173}" dt="2024-05-09T03:43:48.867" v="1563"/>
          <ac:cxnSpMkLst>
            <pc:docMk/>
            <pc:sldMk cId="2544794832" sldId="439"/>
            <ac:cxnSpMk id="16" creationId="{5C6A2BAE-B461-4B55-8E1F-0722ABDD1393}"/>
          </ac:cxnSpMkLst>
        </pc:cxnChg>
        <pc:cxnChg chg="add">
          <ac:chgData name="Michael Pan" userId="0ee21308d1ee2822" providerId="LiveId" clId="{97B640BD-08C2-45F3-8A50-6A6F7792A173}" dt="2024-05-09T03:46:37.720" v="1588" actId="26606"/>
          <ac:cxnSpMkLst>
            <pc:docMk/>
            <pc:sldMk cId="2544794832" sldId="439"/>
            <ac:cxnSpMk id="17" creationId="{5C6A2BAE-B461-4B55-8E1F-0722ABDD1393}"/>
          </ac:cxnSpMkLst>
        </pc:cxnChg>
      </pc:sldChg>
      <pc:sldChg chg="add">
        <pc:chgData name="Michael Pan" userId="0ee21308d1ee2822" providerId="LiveId" clId="{97B640BD-08C2-45F3-8A50-6A6F7792A173}" dt="2024-05-09T03:43:48.867" v="1563"/>
        <pc:sldMkLst>
          <pc:docMk/>
          <pc:sldMk cId="4085723275" sldId="440"/>
        </pc:sldMkLst>
      </pc:sldChg>
      <pc:sldChg chg="addSp delSp modSp add mod setBg delDesignElem">
        <pc:chgData name="Michael Pan" userId="0ee21308d1ee2822" providerId="LiveId" clId="{97B640BD-08C2-45F3-8A50-6A6F7792A173}" dt="2024-05-09T03:47:01.386" v="1594" actId="962"/>
        <pc:sldMkLst>
          <pc:docMk/>
          <pc:sldMk cId="3302000180" sldId="441"/>
        </pc:sldMkLst>
        <pc:spChg chg="add">
          <ac:chgData name="Michael Pan" userId="0ee21308d1ee2822" providerId="LiveId" clId="{97B640BD-08C2-45F3-8A50-6A6F7792A173}" dt="2024-05-09T03:47:00.411" v="1592" actId="26606"/>
          <ac:spMkLst>
            <pc:docMk/>
            <pc:sldMk cId="3302000180" sldId="441"/>
            <ac:spMk id="9" creationId="{4E4490D0-3672-446A-AC12-B4830333BDDD}"/>
          </ac:spMkLst>
        </pc:spChg>
        <pc:spChg chg="del">
          <ac:chgData name="Michael Pan" userId="0ee21308d1ee2822" providerId="LiveId" clId="{97B640BD-08C2-45F3-8A50-6A6F7792A173}" dt="2024-05-09T03:43:48.867" v="1563"/>
          <ac:spMkLst>
            <pc:docMk/>
            <pc:sldMk cId="3302000180" sldId="441"/>
            <ac:spMk id="10" creationId="{4E4490D0-3672-446A-AC12-B4830333BDDD}"/>
          </ac:spMkLst>
        </pc:spChg>
        <pc:spChg chg="add">
          <ac:chgData name="Michael Pan" userId="0ee21308d1ee2822" providerId="LiveId" clId="{97B640BD-08C2-45F3-8A50-6A6F7792A173}" dt="2024-05-09T03:47:00.411" v="1592" actId="26606"/>
          <ac:spMkLst>
            <pc:docMk/>
            <pc:sldMk cId="3302000180" sldId="441"/>
            <ac:spMk id="11" creationId="{39CB82C2-DF65-4EC1-8280-F201D50F570B}"/>
          </ac:spMkLst>
        </pc:spChg>
        <pc:spChg chg="del">
          <ac:chgData name="Michael Pan" userId="0ee21308d1ee2822" providerId="LiveId" clId="{97B640BD-08C2-45F3-8A50-6A6F7792A173}" dt="2024-05-09T03:43:48.867" v="1563"/>
          <ac:spMkLst>
            <pc:docMk/>
            <pc:sldMk cId="3302000180" sldId="441"/>
            <ac:spMk id="12" creationId="{39CB82C2-DF65-4EC1-8280-F201D50F570B}"/>
          </ac:spMkLst>
        </pc:spChg>
        <pc:spChg chg="add">
          <ac:chgData name="Michael Pan" userId="0ee21308d1ee2822" providerId="LiveId" clId="{97B640BD-08C2-45F3-8A50-6A6F7792A173}" dt="2024-05-09T03:47:00.411" v="1592" actId="26606"/>
          <ac:spMkLst>
            <pc:docMk/>
            <pc:sldMk cId="3302000180" sldId="441"/>
            <ac:spMk id="15" creationId="{C4AAA502-5435-489E-9538-3A40E6C71461}"/>
          </ac:spMkLst>
        </pc:spChg>
        <pc:spChg chg="del">
          <ac:chgData name="Michael Pan" userId="0ee21308d1ee2822" providerId="LiveId" clId="{97B640BD-08C2-45F3-8A50-6A6F7792A173}" dt="2024-05-09T03:43:48.867" v="1563"/>
          <ac:spMkLst>
            <pc:docMk/>
            <pc:sldMk cId="3302000180" sldId="441"/>
            <ac:spMk id="16" creationId="{C4AAA502-5435-489E-9538-3A40E6C71461}"/>
          </ac:spMkLst>
        </pc:spChg>
        <pc:spChg chg="add">
          <ac:chgData name="Michael Pan" userId="0ee21308d1ee2822" providerId="LiveId" clId="{97B640BD-08C2-45F3-8A50-6A6F7792A173}" dt="2024-05-09T03:47:00.411" v="1592" actId="26606"/>
          <ac:spMkLst>
            <pc:docMk/>
            <pc:sldMk cId="3302000180" sldId="441"/>
            <ac:spMk id="19" creationId="{DE42378B-2E28-4810-8421-7A473A40E376}"/>
          </ac:spMkLst>
        </pc:spChg>
        <pc:spChg chg="del">
          <ac:chgData name="Michael Pan" userId="0ee21308d1ee2822" providerId="LiveId" clId="{97B640BD-08C2-45F3-8A50-6A6F7792A173}" dt="2024-05-09T03:43:48.867" v="1563"/>
          <ac:spMkLst>
            <pc:docMk/>
            <pc:sldMk cId="3302000180" sldId="441"/>
            <ac:spMk id="20" creationId="{DE42378B-2E28-4810-8421-7A473A40E376}"/>
          </ac:spMkLst>
        </pc:spChg>
        <pc:spChg chg="add">
          <ac:chgData name="Michael Pan" userId="0ee21308d1ee2822" providerId="LiveId" clId="{97B640BD-08C2-45F3-8A50-6A6F7792A173}" dt="2024-05-09T03:47:00.411" v="1592" actId="26606"/>
          <ac:spMkLst>
            <pc:docMk/>
            <pc:sldMk cId="3302000180" sldId="441"/>
            <ac:spMk id="21" creationId="{0D91DD17-237F-4811-BC0E-128EB1BD7CFE}"/>
          </ac:spMkLst>
        </pc:spChg>
        <pc:spChg chg="del">
          <ac:chgData name="Michael Pan" userId="0ee21308d1ee2822" providerId="LiveId" clId="{97B640BD-08C2-45F3-8A50-6A6F7792A173}" dt="2024-05-09T03:43:48.867" v="1563"/>
          <ac:spMkLst>
            <pc:docMk/>
            <pc:sldMk cId="3302000180" sldId="441"/>
            <ac:spMk id="22" creationId="{0D91DD17-237F-4811-BC0E-128EB1BD7CFE}"/>
          </ac:spMkLst>
        </pc:spChg>
        <pc:picChg chg="add mod">
          <ac:chgData name="Michael Pan" userId="0ee21308d1ee2822" providerId="LiveId" clId="{97B640BD-08C2-45F3-8A50-6A6F7792A173}" dt="2024-05-09T03:47:01.386" v="1594" actId="962"/>
          <ac:picMkLst>
            <pc:docMk/>
            <pc:sldMk cId="3302000180" sldId="441"/>
            <ac:picMk id="4" creationId="{A2986EDE-EA51-D2FF-6912-F6E664B1BDBA}"/>
          </ac:picMkLst>
        </pc:picChg>
        <pc:picChg chg="del">
          <ac:chgData name="Michael Pan" userId="0ee21308d1ee2822" providerId="LiveId" clId="{97B640BD-08C2-45F3-8A50-6A6F7792A173}" dt="2024-05-09T03:46:43.770" v="1590" actId="478"/>
          <ac:picMkLst>
            <pc:docMk/>
            <pc:sldMk cId="3302000180" sldId="441"/>
            <ac:picMk id="5" creationId="{9F31CC53-BD92-E5B3-ECAC-83181CDE4F1C}"/>
          </ac:picMkLst>
        </pc:picChg>
        <pc:cxnChg chg="add">
          <ac:chgData name="Michael Pan" userId="0ee21308d1ee2822" providerId="LiveId" clId="{97B640BD-08C2-45F3-8A50-6A6F7792A173}" dt="2024-05-09T03:47:00.411" v="1592" actId="26606"/>
          <ac:cxnSpMkLst>
            <pc:docMk/>
            <pc:sldMk cId="3302000180" sldId="441"/>
            <ac:cxnSpMk id="13" creationId="{7E1D4427-852B-4B37-8E76-0E9F1810BA2A}"/>
          </ac:cxnSpMkLst>
        </pc:cxnChg>
        <pc:cxnChg chg="del">
          <ac:chgData name="Michael Pan" userId="0ee21308d1ee2822" providerId="LiveId" clId="{97B640BD-08C2-45F3-8A50-6A6F7792A173}" dt="2024-05-09T03:43:48.867" v="1563"/>
          <ac:cxnSpMkLst>
            <pc:docMk/>
            <pc:sldMk cId="3302000180" sldId="441"/>
            <ac:cxnSpMk id="14" creationId="{7E1D4427-852B-4B37-8E76-0E9F1810BA2A}"/>
          </ac:cxnSpMkLst>
        </pc:cxnChg>
        <pc:cxnChg chg="add">
          <ac:chgData name="Michael Pan" userId="0ee21308d1ee2822" providerId="LiveId" clId="{97B640BD-08C2-45F3-8A50-6A6F7792A173}" dt="2024-05-09T03:47:00.411" v="1592" actId="26606"/>
          <ac:cxnSpMkLst>
            <pc:docMk/>
            <pc:sldMk cId="3302000180" sldId="441"/>
            <ac:cxnSpMk id="17" creationId="{C9AC0290-4702-4519-B0F4-C2A46880997B}"/>
          </ac:cxnSpMkLst>
        </pc:cxnChg>
        <pc:cxnChg chg="del">
          <ac:chgData name="Michael Pan" userId="0ee21308d1ee2822" providerId="LiveId" clId="{97B640BD-08C2-45F3-8A50-6A6F7792A173}" dt="2024-05-09T03:43:48.867" v="1563"/>
          <ac:cxnSpMkLst>
            <pc:docMk/>
            <pc:sldMk cId="3302000180" sldId="441"/>
            <ac:cxnSpMk id="18" creationId="{C9AC0290-4702-4519-B0F4-C2A46880997B}"/>
          </ac:cxnSpMkLst>
        </pc:cxnChg>
      </pc:sldChg>
      <pc:sldChg chg="addSp delSp modSp add mod setBg delDesignElem">
        <pc:chgData name="Michael Pan" userId="0ee21308d1ee2822" providerId="LiveId" clId="{97B640BD-08C2-45F3-8A50-6A6F7792A173}" dt="2024-05-09T03:51:59.006" v="1635" actId="27614"/>
        <pc:sldMkLst>
          <pc:docMk/>
          <pc:sldMk cId="2420797148" sldId="442"/>
        </pc:sldMkLst>
        <pc:spChg chg="mod">
          <ac:chgData name="Michael Pan" userId="0ee21308d1ee2822" providerId="LiveId" clId="{97B640BD-08C2-45F3-8A50-6A6F7792A173}" dt="2024-05-09T03:47:17.973" v="1600" actId="26606"/>
          <ac:spMkLst>
            <pc:docMk/>
            <pc:sldMk cId="2420797148" sldId="442"/>
            <ac:spMk id="2" creationId="{AC543C90-DA98-332C-1E45-B2FD6BCD0AF8}"/>
          </ac:spMkLst>
        </pc:spChg>
        <pc:spChg chg="ord">
          <ac:chgData name="Michael Pan" userId="0ee21308d1ee2822" providerId="LiveId" clId="{97B640BD-08C2-45F3-8A50-6A6F7792A173}" dt="2024-05-09T03:51:57.884" v="1634" actId="26606"/>
          <ac:spMkLst>
            <pc:docMk/>
            <pc:sldMk cId="2420797148" sldId="442"/>
            <ac:spMk id="5" creationId="{A341CA0A-0982-9CBC-AB8A-2F84A618B82C}"/>
          </ac:spMkLst>
        </pc:spChg>
        <pc:spChg chg="del">
          <ac:chgData name="Michael Pan" userId="0ee21308d1ee2822" providerId="LiveId" clId="{97B640BD-08C2-45F3-8A50-6A6F7792A173}" dt="2024-05-09T03:43:48.867" v="1563"/>
          <ac:spMkLst>
            <pc:docMk/>
            <pc:sldMk cId="2420797148" sldId="442"/>
            <ac:spMk id="9" creationId="{4E4490D0-3672-446A-AC12-B4830333BDDD}"/>
          </ac:spMkLst>
        </pc:spChg>
        <pc:spChg chg="add del">
          <ac:chgData name="Michael Pan" userId="0ee21308d1ee2822" providerId="LiveId" clId="{97B640BD-08C2-45F3-8A50-6A6F7792A173}" dt="2024-05-09T03:47:17.964" v="1599" actId="26606"/>
          <ac:spMkLst>
            <pc:docMk/>
            <pc:sldMk cId="2420797148" sldId="442"/>
            <ac:spMk id="10" creationId="{4E4490D0-3672-446A-AC12-B4830333BDDD}"/>
          </ac:spMkLst>
        </pc:spChg>
        <pc:spChg chg="del">
          <ac:chgData name="Michael Pan" userId="0ee21308d1ee2822" providerId="LiveId" clId="{97B640BD-08C2-45F3-8A50-6A6F7792A173}" dt="2024-05-09T03:43:48.867" v="1563"/>
          <ac:spMkLst>
            <pc:docMk/>
            <pc:sldMk cId="2420797148" sldId="442"/>
            <ac:spMk id="11" creationId="{39CB82C2-DF65-4EC1-8280-F201D50F570B}"/>
          </ac:spMkLst>
        </pc:spChg>
        <pc:spChg chg="add del">
          <ac:chgData name="Michael Pan" userId="0ee21308d1ee2822" providerId="LiveId" clId="{97B640BD-08C2-45F3-8A50-6A6F7792A173}" dt="2024-05-09T03:47:17.964" v="1599" actId="26606"/>
          <ac:spMkLst>
            <pc:docMk/>
            <pc:sldMk cId="2420797148" sldId="442"/>
            <ac:spMk id="12" creationId="{39CB82C2-DF65-4EC1-8280-F201D50F570B}"/>
          </ac:spMkLst>
        </pc:spChg>
        <pc:spChg chg="del">
          <ac:chgData name="Michael Pan" userId="0ee21308d1ee2822" providerId="LiveId" clId="{97B640BD-08C2-45F3-8A50-6A6F7792A173}" dt="2024-05-09T03:43:48.867" v="1563"/>
          <ac:spMkLst>
            <pc:docMk/>
            <pc:sldMk cId="2420797148" sldId="442"/>
            <ac:spMk id="15" creationId="{C4AAA502-5435-489E-9538-3A40E6C71461}"/>
          </ac:spMkLst>
        </pc:spChg>
        <pc:spChg chg="add del">
          <ac:chgData name="Michael Pan" userId="0ee21308d1ee2822" providerId="LiveId" clId="{97B640BD-08C2-45F3-8A50-6A6F7792A173}" dt="2024-05-09T03:47:17.964" v="1599" actId="26606"/>
          <ac:spMkLst>
            <pc:docMk/>
            <pc:sldMk cId="2420797148" sldId="442"/>
            <ac:spMk id="16" creationId="{5AE6C737-FF55-4064-94B7-0B21D2EB6045}"/>
          </ac:spMkLst>
        </pc:spChg>
        <pc:spChg chg="del">
          <ac:chgData name="Michael Pan" userId="0ee21308d1ee2822" providerId="LiveId" clId="{97B640BD-08C2-45F3-8A50-6A6F7792A173}" dt="2024-05-09T03:43:48.867" v="1563"/>
          <ac:spMkLst>
            <pc:docMk/>
            <pc:sldMk cId="2420797148" sldId="442"/>
            <ac:spMk id="19" creationId="{DE42378B-2E28-4810-8421-7A473A40E376}"/>
          </ac:spMkLst>
        </pc:spChg>
        <pc:spChg chg="add del">
          <ac:chgData name="Michael Pan" userId="0ee21308d1ee2822" providerId="LiveId" clId="{97B640BD-08C2-45F3-8A50-6A6F7792A173}" dt="2024-05-09T03:47:17.964" v="1599" actId="26606"/>
          <ac:spMkLst>
            <pc:docMk/>
            <pc:sldMk cId="2420797148" sldId="442"/>
            <ac:spMk id="20" creationId="{D8218D9F-38B6-4AE0-9051-5434D19A5277}"/>
          </ac:spMkLst>
        </pc:spChg>
        <pc:spChg chg="del">
          <ac:chgData name="Michael Pan" userId="0ee21308d1ee2822" providerId="LiveId" clId="{97B640BD-08C2-45F3-8A50-6A6F7792A173}" dt="2024-05-09T03:43:48.867" v="1563"/>
          <ac:spMkLst>
            <pc:docMk/>
            <pc:sldMk cId="2420797148" sldId="442"/>
            <ac:spMk id="21" creationId="{0D91DD17-237F-4811-BC0E-128EB1BD7CFE}"/>
          </ac:spMkLst>
        </pc:spChg>
        <pc:spChg chg="add del">
          <ac:chgData name="Michael Pan" userId="0ee21308d1ee2822" providerId="LiveId" clId="{97B640BD-08C2-45F3-8A50-6A6F7792A173}" dt="2024-05-09T03:47:17.964" v="1599" actId="26606"/>
          <ac:spMkLst>
            <pc:docMk/>
            <pc:sldMk cId="2420797148" sldId="442"/>
            <ac:spMk id="22" creationId="{2D3DCA99-84AF-487A-BF72-91C5FA6B0B70}"/>
          </ac:spMkLst>
        </pc:spChg>
        <pc:spChg chg="add del">
          <ac:chgData name="Michael Pan" userId="0ee21308d1ee2822" providerId="LiveId" clId="{97B640BD-08C2-45F3-8A50-6A6F7792A173}" dt="2024-05-09T03:51:57.884" v="1634" actId="26606"/>
          <ac:spMkLst>
            <pc:docMk/>
            <pc:sldMk cId="2420797148" sldId="442"/>
            <ac:spMk id="24" creationId="{4E4490D0-3672-446A-AC12-B4830333BDDD}"/>
          </ac:spMkLst>
        </pc:spChg>
        <pc:spChg chg="add del">
          <ac:chgData name="Michael Pan" userId="0ee21308d1ee2822" providerId="LiveId" clId="{97B640BD-08C2-45F3-8A50-6A6F7792A173}" dt="2024-05-09T03:51:57.884" v="1634" actId="26606"/>
          <ac:spMkLst>
            <pc:docMk/>
            <pc:sldMk cId="2420797148" sldId="442"/>
            <ac:spMk id="25" creationId="{39CB82C2-DF65-4EC1-8280-F201D50F570B}"/>
          </ac:spMkLst>
        </pc:spChg>
        <pc:spChg chg="add del">
          <ac:chgData name="Michael Pan" userId="0ee21308d1ee2822" providerId="LiveId" clId="{97B640BD-08C2-45F3-8A50-6A6F7792A173}" dt="2024-05-09T03:51:57.884" v="1634" actId="26606"/>
          <ac:spMkLst>
            <pc:docMk/>
            <pc:sldMk cId="2420797148" sldId="442"/>
            <ac:spMk id="27" creationId="{FA4CD5CB-D209-4D70-8CA4-629731C59219}"/>
          </ac:spMkLst>
        </pc:spChg>
        <pc:spChg chg="add del">
          <ac:chgData name="Michael Pan" userId="0ee21308d1ee2822" providerId="LiveId" clId="{97B640BD-08C2-45F3-8A50-6A6F7792A173}" dt="2024-05-09T03:51:57.884" v="1634" actId="26606"/>
          <ac:spMkLst>
            <pc:docMk/>
            <pc:sldMk cId="2420797148" sldId="442"/>
            <ac:spMk id="29" creationId="{B4C27B90-DF2B-4D00-BA07-18ED774CD2F1}"/>
          </ac:spMkLst>
        </pc:spChg>
        <pc:spChg chg="add del">
          <ac:chgData name="Michael Pan" userId="0ee21308d1ee2822" providerId="LiveId" clId="{97B640BD-08C2-45F3-8A50-6A6F7792A173}" dt="2024-05-09T03:51:57.884" v="1634" actId="26606"/>
          <ac:spMkLst>
            <pc:docMk/>
            <pc:sldMk cId="2420797148" sldId="442"/>
            <ac:spMk id="30" creationId="{593ACC25-C262-417A-8AA9-0641C772BDB6}"/>
          </ac:spMkLst>
        </pc:spChg>
        <pc:spChg chg="add">
          <ac:chgData name="Michael Pan" userId="0ee21308d1ee2822" providerId="LiveId" clId="{97B640BD-08C2-45F3-8A50-6A6F7792A173}" dt="2024-05-09T03:51:57.884" v="1634" actId="26606"/>
          <ac:spMkLst>
            <pc:docMk/>
            <pc:sldMk cId="2420797148" sldId="442"/>
            <ac:spMk id="35" creationId="{4E4490D0-3672-446A-AC12-B4830333BDDD}"/>
          </ac:spMkLst>
        </pc:spChg>
        <pc:spChg chg="add">
          <ac:chgData name="Michael Pan" userId="0ee21308d1ee2822" providerId="LiveId" clId="{97B640BD-08C2-45F3-8A50-6A6F7792A173}" dt="2024-05-09T03:51:57.884" v="1634" actId="26606"/>
          <ac:spMkLst>
            <pc:docMk/>
            <pc:sldMk cId="2420797148" sldId="442"/>
            <ac:spMk id="37" creationId="{39CB82C2-DF65-4EC1-8280-F201D50F570B}"/>
          </ac:spMkLst>
        </pc:spChg>
        <pc:spChg chg="add">
          <ac:chgData name="Michael Pan" userId="0ee21308d1ee2822" providerId="LiveId" clId="{97B640BD-08C2-45F3-8A50-6A6F7792A173}" dt="2024-05-09T03:51:57.884" v="1634" actId="26606"/>
          <ac:spMkLst>
            <pc:docMk/>
            <pc:sldMk cId="2420797148" sldId="442"/>
            <ac:spMk id="41" creationId="{FA4CD5CB-D209-4D70-8CA4-629731C59219}"/>
          </ac:spMkLst>
        </pc:spChg>
        <pc:spChg chg="add">
          <ac:chgData name="Michael Pan" userId="0ee21308d1ee2822" providerId="LiveId" clId="{97B640BD-08C2-45F3-8A50-6A6F7792A173}" dt="2024-05-09T03:51:57.884" v="1634" actId="26606"/>
          <ac:spMkLst>
            <pc:docMk/>
            <pc:sldMk cId="2420797148" sldId="442"/>
            <ac:spMk id="45" creationId="{B4C27B90-DF2B-4D00-BA07-18ED774CD2F1}"/>
          </ac:spMkLst>
        </pc:spChg>
        <pc:spChg chg="add">
          <ac:chgData name="Michael Pan" userId="0ee21308d1ee2822" providerId="LiveId" clId="{97B640BD-08C2-45F3-8A50-6A6F7792A173}" dt="2024-05-09T03:51:57.884" v="1634" actId="26606"/>
          <ac:spMkLst>
            <pc:docMk/>
            <pc:sldMk cId="2420797148" sldId="442"/>
            <ac:spMk id="47" creationId="{593ACC25-C262-417A-8AA9-0641C772BDB6}"/>
          </ac:spMkLst>
        </pc:spChg>
        <pc:picChg chg="add del mod">
          <ac:chgData name="Michael Pan" userId="0ee21308d1ee2822" providerId="LiveId" clId="{97B640BD-08C2-45F3-8A50-6A6F7792A173}" dt="2024-05-09T03:51:39.336" v="1632" actId="478"/>
          <ac:picMkLst>
            <pc:docMk/>
            <pc:sldMk cId="2420797148" sldId="442"/>
            <ac:picMk id="3" creationId="{7DA073C3-544F-ABBB-87AA-62D3D9BD7AC4}"/>
          </ac:picMkLst>
        </pc:picChg>
        <pc:picChg chg="del">
          <ac:chgData name="Michael Pan" userId="0ee21308d1ee2822" providerId="LiveId" clId="{97B640BD-08C2-45F3-8A50-6A6F7792A173}" dt="2024-05-09T03:47:03.663" v="1595" actId="478"/>
          <ac:picMkLst>
            <pc:docMk/>
            <pc:sldMk cId="2420797148" sldId="442"/>
            <ac:picMk id="4" creationId="{39396006-3B8E-0D31-6949-E0DE55EDD337}"/>
          </ac:picMkLst>
        </pc:picChg>
        <pc:picChg chg="add mod">
          <ac:chgData name="Michael Pan" userId="0ee21308d1ee2822" providerId="LiveId" clId="{97B640BD-08C2-45F3-8A50-6A6F7792A173}" dt="2024-05-09T03:51:59.006" v="1635" actId="27614"/>
          <ac:picMkLst>
            <pc:docMk/>
            <pc:sldMk cId="2420797148" sldId="442"/>
            <ac:picMk id="6" creationId="{EAB792CF-4D90-6DD4-DE84-07289E9045A6}"/>
          </ac:picMkLst>
        </pc:picChg>
        <pc:cxnChg chg="del">
          <ac:chgData name="Michael Pan" userId="0ee21308d1ee2822" providerId="LiveId" clId="{97B640BD-08C2-45F3-8A50-6A6F7792A173}" dt="2024-05-09T03:43:48.867" v="1563"/>
          <ac:cxnSpMkLst>
            <pc:docMk/>
            <pc:sldMk cId="2420797148" sldId="442"/>
            <ac:cxnSpMk id="13" creationId="{7E1D4427-852B-4B37-8E76-0E9F1810BA2A}"/>
          </ac:cxnSpMkLst>
        </pc:cxnChg>
        <pc:cxnChg chg="add del">
          <ac:chgData name="Michael Pan" userId="0ee21308d1ee2822" providerId="LiveId" clId="{97B640BD-08C2-45F3-8A50-6A6F7792A173}" dt="2024-05-09T03:47:17.964" v="1599" actId="26606"/>
          <ac:cxnSpMkLst>
            <pc:docMk/>
            <pc:sldMk cId="2420797148" sldId="442"/>
            <ac:cxnSpMk id="14" creationId="{7E1D4427-852B-4B37-8E76-0E9F1810BA2A}"/>
          </ac:cxnSpMkLst>
        </pc:cxnChg>
        <pc:cxnChg chg="del">
          <ac:chgData name="Michael Pan" userId="0ee21308d1ee2822" providerId="LiveId" clId="{97B640BD-08C2-45F3-8A50-6A6F7792A173}" dt="2024-05-09T03:43:48.867" v="1563"/>
          <ac:cxnSpMkLst>
            <pc:docMk/>
            <pc:sldMk cId="2420797148" sldId="442"/>
            <ac:cxnSpMk id="17" creationId="{C9AC0290-4702-4519-B0F4-C2A46880997B}"/>
          </ac:cxnSpMkLst>
        </pc:cxnChg>
        <pc:cxnChg chg="add del">
          <ac:chgData name="Michael Pan" userId="0ee21308d1ee2822" providerId="LiveId" clId="{97B640BD-08C2-45F3-8A50-6A6F7792A173}" dt="2024-05-09T03:47:17.964" v="1599" actId="26606"/>
          <ac:cxnSpMkLst>
            <pc:docMk/>
            <pc:sldMk cId="2420797148" sldId="442"/>
            <ac:cxnSpMk id="18" creationId="{6B5B1DD8-6224-4137-8621-32982B00F9FC}"/>
          </ac:cxnSpMkLst>
        </pc:cxnChg>
        <pc:cxnChg chg="add del">
          <ac:chgData name="Michael Pan" userId="0ee21308d1ee2822" providerId="LiveId" clId="{97B640BD-08C2-45F3-8A50-6A6F7792A173}" dt="2024-05-09T03:51:57.884" v="1634" actId="26606"/>
          <ac:cxnSpMkLst>
            <pc:docMk/>
            <pc:sldMk cId="2420797148" sldId="442"/>
            <ac:cxnSpMk id="26" creationId="{7E1D4427-852B-4B37-8E76-0E9F1810BA2A}"/>
          </ac:cxnSpMkLst>
        </pc:cxnChg>
        <pc:cxnChg chg="add del">
          <ac:chgData name="Michael Pan" userId="0ee21308d1ee2822" providerId="LiveId" clId="{97B640BD-08C2-45F3-8A50-6A6F7792A173}" dt="2024-05-09T03:51:57.884" v="1634" actId="26606"/>
          <ac:cxnSpMkLst>
            <pc:docMk/>
            <pc:sldMk cId="2420797148" sldId="442"/>
            <ac:cxnSpMk id="28" creationId="{5C6A2BAE-B461-4B55-8E1F-0722ABDD1393}"/>
          </ac:cxnSpMkLst>
        </pc:cxnChg>
        <pc:cxnChg chg="add">
          <ac:chgData name="Michael Pan" userId="0ee21308d1ee2822" providerId="LiveId" clId="{97B640BD-08C2-45F3-8A50-6A6F7792A173}" dt="2024-05-09T03:51:57.884" v="1634" actId="26606"/>
          <ac:cxnSpMkLst>
            <pc:docMk/>
            <pc:sldMk cId="2420797148" sldId="442"/>
            <ac:cxnSpMk id="39" creationId="{7E1D4427-852B-4B37-8E76-0E9F1810BA2A}"/>
          </ac:cxnSpMkLst>
        </pc:cxnChg>
        <pc:cxnChg chg="add">
          <ac:chgData name="Michael Pan" userId="0ee21308d1ee2822" providerId="LiveId" clId="{97B640BD-08C2-45F3-8A50-6A6F7792A173}" dt="2024-05-09T03:51:57.884" v="1634" actId="26606"/>
          <ac:cxnSpMkLst>
            <pc:docMk/>
            <pc:sldMk cId="2420797148" sldId="442"/>
            <ac:cxnSpMk id="43" creationId="{5C6A2BAE-B461-4B55-8E1F-0722ABDD1393}"/>
          </ac:cxnSpMkLst>
        </pc:cxnChg>
      </pc:sldChg>
      <pc:sldChg chg="modSp add mod">
        <pc:chgData name="Michael Pan" userId="0ee21308d1ee2822" providerId="LiveId" clId="{97B640BD-08C2-45F3-8A50-6A6F7792A173}" dt="2024-05-09T03:52:09.275" v="1649" actId="20577"/>
        <pc:sldMkLst>
          <pc:docMk/>
          <pc:sldMk cId="1955631032" sldId="443"/>
        </pc:sldMkLst>
        <pc:spChg chg="mod">
          <ac:chgData name="Michael Pan" userId="0ee21308d1ee2822" providerId="LiveId" clId="{97B640BD-08C2-45F3-8A50-6A6F7792A173}" dt="2024-05-09T03:52:09.275" v="1649" actId="20577"/>
          <ac:spMkLst>
            <pc:docMk/>
            <pc:sldMk cId="1955631032" sldId="443"/>
            <ac:spMk id="2" creationId="{642123F2-6D12-FB64-BD32-980885DC4C91}"/>
          </ac:spMkLst>
        </pc:spChg>
      </pc:sldChg>
      <pc:sldChg chg="addSp delSp modSp add mod setBg delDesignElem">
        <pc:chgData name="Michael Pan" userId="0ee21308d1ee2822" providerId="LiveId" clId="{97B640BD-08C2-45F3-8A50-6A6F7792A173}" dt="2024-05-09T03:52:57.667" v="1654" actId="962"/>
        <pc:sldMkLst>
          <pc:docMk/>
          <pc:sldMk cId="3934781631" sldId="444"/>
        </pc:sldMkLst>
        <pc:spChg chg="add">
          <ac:chgData name="Michael Pan" userId="0ee21308d1ee2822" providerId="LiveId" clId="{97B640BD-08C2-45F3-8A50-6A6F7792A173}" dt="2024-05-09T03:52:56.535" v="1652" actId="26606"/>
          <ac:spMkLst>
            <pc:docMk/>
            <pc:sldMk cId="3934781631" sldId="444"/>
            <ac:spMk id="7" creationId="{C2579DAE-C141-48DB-810E-C070C300819E}"/>
          </ac:spMkLst>
        </pc:spChg>
        <pc:spChg chg="del">
          <ac:chgData name="Michael Pan" userId="0ee21308d1ee2822" providerId="LiveId" clId="{97B640BD-08C2-45F3-8A50-6A6F7792A173}" dt="2024-05-09T03:52:05.850" v="1641"/>
          <ac:spMkLst>
            <pc:docMk/>
            <pc:sldMk cId="3934781631" sldId="444"/>
            <ac:spMk id="8" creationId="{C2579DAE-C141-48DB-810E-C070C300819E}"/>
          </ac:spMkLst>
        </pc:spChg>
        <pc:spChg chg="add">
          <ac:chgData name="Michael Pan" userId="0ee21308d1ee2822" providerId="LiveId" clId="{97B640BD-08C2-45F3-8A50-6A6F7792A173}" dt="2024-05-09T03:52:56.535" v="1652" actId="26606"/>
          <ac:spMkLst>
            <pc:docMk/>
            <pc:sldMk cId="3934781631" sldId="444"/>
            <ac:spMk id="9" creationId="{02FD90C3-6350-4D5B-9738-6E94EDF30F74}"/>
          </ac:spMkLst>
        </pc:spChg>
        <pc:spChg chg="del">
          <ac:chgData name="Michael Pan" userId="0ee21308d1ee2822" providerId="LiveId" clId="{97B640BD-08C2-45F3-8A50-6A6F7792A173}" dt="2024-05-09T03:52:05.850" v="1641"/>
          <ac:spMkLst>
            <pc:docMk/>
            <pc:sldMk cId="3934781631" sldId="444"/>
            <ac:spMk id="10" creationId="{02FD90C3-6350-4D5B-9738-6E94EDF30F74}"/>
          </ac:spMkLst>
        </pc:spChg>
        <pc:spChg chg="add">
          <ac:chgData name="Michael Pan" userId="0ee21308d1ee2822" providerId="LiveId" clId="{97B640BD-08C2-45F3-8A50-6A6F7792A173}" dt="2024-05-09T03:52:56.535" v="1652" actId="26606"/>
          <ac:spMkLst>
            <pc:docMk/>
            <pc:sldMk cId="3934781631" sldId="444"/>
            <ac:spMk id="11" creationId="{41497DE5-0939-4D1D-9350-0C5E1B209C68}"/>
          </ac:spMkLst>
        </pc:spChg>
        <pc:spChg chg="del">
          <ac:chgData name="Michael Pan" userId="0ee21308d1ee2822" providerId="LiveId" clId="{97B640BD-08C2-45F3-8A50-6A6F7792A173}" dt="2024-05-09T03:52:05.850" v="1641"/>
          <ac:spMkLst>
            <pc:docMk/>
            <pc:sldMk cId="3934781631" sldId="444"/>
            <ac:spMk id="12" creationId="{41497DE5-0939-4D1D-9350-0C5E1B209C68}"/>
          </ac:spMkLst>
        </pc:spChg>
        <pc:spChg chg="add">
          <ac:chgData name="Michael Pan" userId="0ee21308d1ee2822" providerId="LiveId" clId="{97B640BD-08C2-45F3-8A50-6A6F7792A173}" dt="2024-05-09T03:52:56.535" v="1652" actId="26606"/>
          <ac:spMkLst>
            <pc:docMk/>
            <pc:sldMk cId="3934781631" sldId="444"/>
            <ac:spMk id="13" creationId="{5CCC70ED-6C63-4537-B7EB-51990D6C0A6F}"/>
          </ac:spMkLst>
        </pc:spChg>
        <pc:spChg chg="del">
          <ac:chgData name="Michael Pan" userId="0ee21308d1ee2822" providerId="LiveId" clId="{97B640BD-08C2-45F3-8A50-6A6F7792A173}" dt="2024-05-09T03:52:05.850" v="1641"/>
          <ac:spMkLst>
            <pc:docMk/>
            <pc:sldMk cId="3934781631" sldId="444"/>
            <ac:spMk id="14" creationId="{5CCC70ED-6C63-4537-B7EB-51990D6C0A6F}"/>
          </ac:spMkLst>
        </pc:spChg>
        <pc:spChg chg="add">
          <ac:chgData name="Michael Pan" userId="0ee21308d1ee2822" providerId="LiveId" clId="{97B640BD-08C2-45F3-8A50-6A6F7792A173}" dt="2024-05-09T03:52:56.535" v="1652" actId="26606"/>
          <ac:spMkLst>
            <pc:docMk/>
            <pc:sldMk cId="3934781631" sldId="444"/>
            <ac:spMk id="15" creationId="{B76E24C1-2968-40DC-A36E-F6B85F0F0752}"/>
          </ac:spMkLst>
        </pc:spChg>
        <pc:spChg chg="del">
          <ac:chgData name="Michael Pan" userId="0ee21308d1ee2822" providerId="LiveId" clId="{97B640BD-08C2-45F3-8A50-6A6F7792A173}" dt="2024-05-09T03:52:05.850" v="1641"/>
          <ac:spMkLst>
            <pc:docMk/>
            <pc:sldMk cId="3934781631" sldId="444"/>
            <ac:spMk id="16" creationId="{B76E24C1-2968-40DC-A36E-F6B85F0F0752}"/>
          </ac:spMkLst>
        </pc:spChg>
        <pc:picChg chg="add mod">
          <ac:chgData name="Michael Pan" userId="0ee21308d1ee2822" providerId="LiveId" clId="{97B640BD-08C2-45F3-8A50-6A6F7792A173}" dt="2024-05-09T03:52:57.667" v="1654" actId="962"/>
          <ac:picMkLst>
            <pc:docMk/>
            <pc:sldMk cId="3934781631" sldId="444"/>
            <ac:picMk id="2" creationId="{C989D19D-7FEB-BEB1-5C67-E0A54F1C19D9}"/>
          </ac:picMkLst>
        </pc:picChg>
        <pc:picChg chg="del">
          <ac:chgData name="Michael Pan" userId="0ee21308d1ee2822" providerId="LiveId" clId="{97B640BD-08C2-45F3-8A50-6A6F7792A173}" dt="2024-05-09T03:52:12.369" v="1650" actId="478"/>
          <ac:picMkLst>
            <pc:docMk/>
            <pc:sldMk cId="3934781631" sldId="444"/>
            <ac:picMk id="3" creationId="{986B9213-1F6B-79EE-301F-7060A86D33C5}"/>
          </ac:picMkLst>
        </pc:picChg>
      </pc:sldChg>
      <pc:sldChg chg="addSp delSp modSp add mod">
        <pc:chgData name="Michael Pan" userId="0ee21308d1ee2822" providerId="LiveId" clId="{97B640BD-08C2-45F3-8A50-6A6F7792A173}" dt="2024-05-09T03:53:26.115" v="1659" actId="1076"/>
        <pc:sldMkLst>
          <pc:docMk/>
          <pc:sldMk cId="58467867" sldId="445"/>
        </pc:sldMkLst>
        <pc:picChg chg="add mod">
          <ac:chgData name="Michael Pan" userId="0ee21308d1ee2822" providerId="LiveId" clId="{97B640BD-08C2-45F3-8A50-6A6F7792A173}" dt="2024-05-09T03:53:26.115" v="1659" actId="1076"/>
          <ac:picMkLst>
            <pc:docMk/>
            <pc:sldMk cId="58467867" sldId="445"/>
            <ac:picMk id="4" creationId="{73D4655D-CA93-15AB-70DF-E6C687224513}"/>
          </ac:picMkLst>
        </pc:picChg>
        <pc:picChg chg="del">
          <ac:chgData name="Michael Pan" userId="0ee21308d1ee2822" providerId="LiveId" clId="{97B640BD-08C2-45F3-8A50-6A6F7792A173}" dt="2024-05-09T03:52:59.342" v="1655" actId="478"/>
          <ac:picMkLst>
            <pc:docMk/>
            <pc:sldMk cId="58467867" sldId="445"/>
            <ac:picMk id="5" creationId="{38B5E2EA-0339-23DD-2189-0CE914DB3F42}"/>
          </ac:picMkLst>
        </pc:picChg>
      </pc:sldChg>
      <pc:sldChg chg="addSp delSp modSp add mod setBg delDesignElem">
        <pc:chgData name="Michael Pan" userId="0ee21308d1ee2822" providerId="LiveId" clId="{97B640BD-08C2-45F3-8A50-6A6F7792A173}" dt="2024-05-09T03:53:34.237" v="1664" actId="962"/>
        <pc:sldMkLst>
          <pc:docMk/>
          <pc:sldMk cId="1977518855" sldId="446"/>
        </pc:sldMkLst>
        <pc:spChg chg="del">
          <ac:chgData name="Michael Pan" userId="0ee21308d1ee2822" providerId="LiveId" clId="{97B640BD-08C2-45F3-8A50-6A6F7792A173}" dt="2024-05-09T03:52:05.850" v="1641"/>
          <ac:spMkLst>
            <pc:docMk/>
            <pc:sldMk cId="1977518855" sldId="446"/>
            <ac:spMk id="8" creationId="{4E4490D0-3672-446A-AC12-B4830333BDDD}"/>
          </ac:spMkLst>
        </pc:spChg>
        <pc:spChg chg="add">
          <ac:chgData name="Michael Pan" userId="0ee21308d1ee2822" providerId="LiveId" clId="{97B640BD-08C2-45F3-8A50-6A6F7792A173}" dt="2024-05-09T03:53:32.850" v="1662" actId="26606"/>
          <ac:spMkLst>
            <pc:docMk/>
            <pc:sldMk cId="1977518855" sldId="446"/>
            <ac:spMk id="9" creationId="{4E4490D0-3672-446A-AC12-B4830333BDDD}"/>
          </ac:spMkLst>
        </pc:spChg>
        <pc:spChg chg="del">
          <ac:chgData name="Michael Pan" userId="0ee21308d1ee2822" providerId="LiveId" clId="{97B640BD-08C2-45F3-8A50-6A6F7792A173}" dt="2024-05-09T03:52:05.850" v="1641"/>
          <ac:spMkLst>
            <pc:docMk/>
            <pc:sldMk cId="1977518855" sldId="446"/>
            <ac:spMk id="10" creationId="{39CB82C2-DF65-4EC1-8280-F201D50F570B}"/>
          </ac:spMkLst>
        </pc:spChg>
        <pc:spChg chg="add">
          <ac:chgData name="Michael Pan" userId="0ee21308d1ee2822" providerId="LiveId" clId="{97B640BD-08C2-45F3-8A50-6A6F7792A173}" dt="2024-05-09T03:53:32.850" v="1662" actId="26606"/>
          <ac:spMkLst>
            <pc:docMk/>
            <pc:sldMk cId="1977518855" sldId="446"/>
            <ac:spMk id="11" creationId="{39CB82C2-DF65-4EC1-8280-F201D50F570B}"/>
          </ac:spMkLst>
        </pc:spChg>
        <pc:spChg chg="del">
          <ac:chgData name="Michael Pan" userId="0ee21308d1ee2822" providerId="LiveId" clId="{97B640BD-08C2-45F3-8A50-6A6F7792A173}" dt="2024-05-09T03:52:05.850" v="1641"/>
          <ac:spMkLst>
            <pc:docMk/>
            <pc:sldMk cId="1977518855" sldId="446"/>
            <ac:spMk id="14" creationId="{FA4CD5CB-D209-4D70-8CA4-629731C59219}"/>
          </ac:spMkLst>
        </pc:spChg>
        <pc:spChg chg="add">
          <ac:chgData name="Michael Pan" userId="0ee21308d1ee2822" providerId="LiveId" clId="{97B640BD-08C2-45F3-8A50-6A6F7792A173}" dt="2024-05-09T03:53:32.850" v="1662" actId="26606"/>
          <ac:spMkLst>
            <pc:docMk/>
            <pc:sldMk cId="1977518855" sldId="446"/>
            <ac:spMk id="15" creationId="{FA4CD5CB-D209-4D70-8CA4-629731C59219}"/>
          </ac:spMkLst>
        </pc:spChg>
        <pc:spChg chg="del">
          <ac:chgData name="Michael Pan" userId="0ee21308d1ee2822" providerId="LiveId" clId="{97B640BD-08C2-45F3-8A50-6A6F7792A173}" dt="2024-05-09T03:52:05.850" v="1641"/>
          <ac:spMkLst>
            <pc:docMk/>
            <pc:sldMk cId="1977518855" sldId="446"/>
            <ac:spMk id="18" creationId="{B4C27B90-DF2B-4D00-BA07-18ED774CD2F1}"/>
          </ac:spMkLst>
        </pc:spChg>
        <pc:spChg chg="add">
          <ac:chgData name="Michael Pan" userId="0ee21308d1ee2822" providerId="LiveId" clId="{97B640BD-08C2-45F3-8A50-6A6F7792A173}" dt="2024-05-09T03:53:32.850" v="1662" actId="26606"/>
          <ac:spMkLst>
            <pc:docMk/>
            <pc:sldMk cId="1977518855" sldId="446"/>
            <ac:spMk id="19" creationId="{B4C27B90-DF2B-4D00-BA07-18ED774CD2F1}"/>
          </ac:spMkLst>
        </pc:spChg>
        <pc:spChg chg="del">
          <ac:chgData name="Michael Pan" userId="0ee21308d1ee2822" providerId="LiveId" clId="{97B640BD-08C2-45F3-8A50-6A6F7792A173}" dt="2024-05-09T03:52:05.850" v="1641"/>
          <ac:spMkLst>
            <pc:docMk/>
            <pc:sldMk cId="1977518855" sldId="446"/>
            <ac:spMk id="20" creationId="{593ACC25-C262-417A-8AA9-0641C772BDB6}"/>
          </ac:spMkLst>
        </pc:spChg>
        <pc:spChg chg="add">
          <ac:chgData name="Michael Pan" userId="0ee21308d1ee2822" providerId="LiveId" clId="{97B640BD-08C2-45F3-8A50-6A6F7792A173}" dt="2024-05-09T03:53:32.850" v="1662" actId="26606"/>
          <ac:spMkLst>
            <pc:docMk/>
            <pc:sldMk cId="1977518855" sldId="446"/>
            <ac:spMk id="21" creationId="{593ACC25-C262-417A-8AA9-0641C772BDB6}"/>
          </ac:spMkLst>
        </pc:spChg>
        <pc:picChg chg="del">
          <ac:chgData name="Michael Pan" userId="0ee21308d1ee2822" providerId="LiveId" clId="{97B640BD-08C2-45F3-8A50-6A6F7792A173}" dt="2024-05-09T03:53:27.964" v="1660" actId="478"/>
          <ac:picMkLst>
            <pc:docMk/>
            <pc:sldMk cId="1977518855" sldId="446"/>
            <ac:picMk id="3" creationId="{AA60579E-1483-B0E1-F3FB-DFB26FA56EA0}"/>
          </ac:picMkLst>
        </pc:picChg>
        <pc:picChg chg="add mod">
          <ac:chgData name="Michael Pan" userId="0ee21308d1ee2822" providerId="LiveId" clId="{97B640BD-08C2-45F3-8A50-6A6F7792A173}" dt="2024-05-09T03:53:34.237" v="1664" actId="962"/>
          <ac:picMkLst>
            <pc:docMk/>
            <pc:sldMk cId="1977518855" sldId="446"/>
            <ac:picMk id="4" creationId="{D4359EB2-34D9-C30C-B7D5-8915A438EA10}"/>
          </ac:picMkLst>
        </pc:picChg>
        <pc:cxnChg chg="del">
          <ac:chgData name="Michael Pan" userId="0ee21308d1ee2822" providerId="LiveId" clId="{97B640BD-08C2-45F3-8A50-6A6F7792A173}" dt="2024-05-09T03:52:05.850" v="1641"/>
          <ac:cxnSpMkLst>
            <pc:docMk/>
            <pc:sldMk cId="1977518855" sldId="446"/>
            <ac:cxnSpMk id="12" creationId="{7E1D4427-852B-4B37-8E76-0E9F1810BA2A}"/>
          </ac:cxnSpMkLst>
        </pc:cxnChg>
        <pc:cxnChg chg="add">
          <ac:chgData name="Michael Pan" userId="0ee21308d1ee2822" providerId="LiveId" clId="{97B640BD-08C2-45F3-8A50-6A6F7792A173}" dt="2024-05-09T03:53:32.850" v="1662" actId="26606"/>
          <ac:cxnSpMkLst>
            <pc:docMk/>
            <pc:sldMk cId="1977518855" sldId="446"/>
            <ac:cxnSpMk id="13" creationId="{7E1D4427-852B-4B37-8E76-0E9F1810BA2A}"/>
          </ac:cxnSpMkLst>
        </pc:cxnChg>
        <pc:cxnChg chg="del">
          <ac:chgData name="Michael Pan" userId="0ee21308d1ee2822" providerId="LiveId" clId="{97B640BD-08C2-45F3-8A50-6A6F7792A173}" dt="2024-05-09T03:52:05.850" v="1641"/>
          <ac:cxnSpMkLst>
            <pc:docMk/>
            <pc:sldMk cId="1977518855" sldId="446"/>
            <ac:cxnSpMk id="16" creationId="{5C6A2BAE-B461-4B55-8E1F-0722ABDD1393}"/>
          </ac:cxnSpMkLst>
        </pc:cxnChg>
        <pc:cxnChg chg="add">
          <ac:chgData name="Michael Pan" userId="0ee21308d1ee2822" providerId="LiveId" clId="{97B640BD-08C2-45F3-8A50-6A6F7792A173}" dt="2024-05-09T03:53:32.850" v="1662" actId="26606"/>
          <ac:cxnSpMkLst>
            <pc:docMk/>
            <pc:sldMk cId="1977518855" sldId="446"/>
            <ac:cxnSpMk id="17" creationId="{5C6A2BAE-B461-4B55-8E1F-0722ABDD1393}"/>
          </ac:cxnSpMkLst>
        </pc:cxnChg>
      </pc:sldChg>
      <pc:sldChg chg="addSp delSp modSp add mod setBg delDesignElem">
        <pc:chgData name="Michael Pan" userId="0ee21308d1ee2822" providerId="LiveId" clId="{97B640BD-08C2-45F3-8A50-6A6F7792A173}" dt="2024-05-09T03:53:45.801" v="1668" actId="27614"/>
        <pc:sldMkLst>
          <pc:docMk/>
          <pc:sldMk cId="2354151044" sldId="447"/>
        </pc:sldMkLst>
        <pc:spChg chg="add">
          <ac:chgData name="Michael Pan" userId="0ee21308d1ee2822" providerId="LiveId" clId="{97B640BD-08C2-45F3-8A50-6A6F7792A173}" dt="2024-05-09T03:53:44.539" v="1667" actId="26606"/>
          <ac:spMkLst>
            <pc:docMk/>
            <pc:sldMk cId="2354151044" sldId="447"/>
            <ac:spMk id="8" creationId="{4E4490D0-3672-446A-AC12-B4830333BDDD}"/>
          </ac:spMkLst>
        </pc:spChg>
        <pc:spChg chg="del">
          <ac:chgData name="Michael Pan" userId="0ee21308d1ee2822" providerId="LiveId" clId="{97B640BD-08C2-45F3-8A50-6A6F7792A173}" dt="2024-05-09T03:52:05.850" v="1641"/>
          <ac:spMkLst>
            <pc:docMk/>
            <pc:sldMk cId="2354151044" sldId="447"/>
            <ac:spMk id="9" creationId="{4E4490D0-3672-446A-AC12-B4830333BDDD}"/>
          </ac:spMkLst>
        </pc:spChg>
        <pc:spChg chg="add">
          <ac:chgData name="Michael Pan" userId="0ee21308d1ee2822" providerId="LiveId" clId="{97B640BD-08C2-45F3-8A50-6A6F7792A173}" dt="2024-05-09T03:53:44.539" v="1667" actId="26606"/>
          <ac:spMkLst>
            <pc:docMk/>
            <pc:sldMk cId="2354151044" sldId="447"/>
            <ac:spMk id="10" creationId="{39CB82C2-DF65-4EC1-8280-F201D50F570B}"/>
          </ac:spMkLst>
        </pc:spChg>
        <pc:spChg chg="del">
          <ac:chgData name="Michael Pan" userId="0ee21308d1ee2822" providerId="LiveId" clId="{97B640BD-08C2-45F3-8A50-6A6F7792A173}" dt="2024-05-09T03:52:05.850" v="1641"/>
          <ac:spMkLst>
            <pc:docMk/>
            <pc:sldMk cId="2354151044" sldId="447"/>
            <ac:spMk id="11" creationId="{39CB82C2-DF65-4EC1-8280-F201D50F570B}"/>
          </ac:spMkLst>
        </pc:spChg>
        <pc:spChg chg="add">
          <ac:chgData name="Michael Pan" userId="0ee21308d1ee2822" providerId="LiveId" clId="{97B640BD-08C2-45F3-8A50-6A6F7792A173}" dt="2024-05-09T03:53:44.539" v="1667" actId="26606"/>
          <ac:spMkLst>
            <pc:docMk/>
            <pc:sldMk cId="2354151044" sldId="447"/>
            <ac:spMk id="14" creationId="{FA4CD5CB-D209-4D70-8CA4-629731C59219}"/>
          </ac:spMkLst>
        </pc:spChg>
        <pc:spChg chg="del">
          <ac:chgData name="Michael Pan" userId="0ee21308d1ee2822" providerId="LiveId" clId="{97B640BD-08C2-45F3-8A50-6A6F7792A173}" dt="2024-05-09T03:52:05.850" v="1641"/>
          <ac:spMkLst>
            <pc:docMk/>
            <pc:sldMk cId="2354151044" sldId="447"/>
            <ac:spMk id="15" creationId="{FA4CD5CB-D209-4D70-8CA4-629731C59219}"/>
          </ac:spMkLst>
        </pc:spChg>
        <pc:spChg chg="add">
          <ac:chgData name="Michael Pan" userId="0ee21308d1ee2822" providerId="LiveId" clId="{97B640BD-08C2-45F3-8A50-6A6F7792A173}" dt="2024-05-09T03:53:44.539" v="1667" actId="26606"/>
          <ac:spMkLst>
            <pc:docMk/>
            <pc:sldMk cId="2354151044" sldId="447"/>
            <ac:spMk id="18" creationId="{B4C27B90-DF2B-4D00-BA07-18ED774CD2F1}"/>
          </ac:spMkLst>
        </pc:spChg>
        <pc:spChg chg="del">
          <ac:chgData name="Michael Pan" userId="0ee21308d1ee2822" providerId="LiveId" clId="{97B640BD-08C2-45F3-8A50-6A6F7792A173}" dt="2024-05-09T03:52:05.850" v="1641"/>
          <ac:spMkLst>
            <pc:docMk/>
            <pc:sldMk cId="2354151044" sldId="447"/>
            <ac:spMk id="19" creationId="{B4C27B90-DF2B-4D00-BA07-18ED774CD2F1}"/>
          </ac:spMkLst>
        </pc:spChg>
        <pc:spChg chg="add">
          <ac:chgData name="Michael Pan" userId="0ee21308d1ee2822" providerId="LiveId" clId="{97B640BD-08C2-45F3-8A50-6A6F7792A173}" dt="2024-05-09T03:53:44.539" v="1667" actId="26606"/>
          <ac:spMkLst>
            <pc:docMk/>
            <pc:sldMk cId="2354151044" sldId="447"/>
            <ac:spMk id="20" creationId="{593ACC25-C262-417A-8AA9-0641C772BDB6}"/>
          </ac:spMkLst>
        </pc:spChg>
        <pc:spChg chg="del">
          <ac:chgData name="Michael Pan" userId="0ee21308d1ee2822" providerId="LiveId" clId="{97B640BD-08C2-45F3-8A50-6A6F7792A173}" dt="2024-05-09T03:52:05.850" v="1641"/>
          <ac:spMkLst>
            <pc:docMk/>
            <pc:sldMk cId="2354151044" sldId="447"/>
            <ac:spMk id="21" creationId="{593ACC25-C262-417A-8AA9-0641C772BDB6}"/>
          </ac:spMkLst>
        </pc:spChg>
        <pc:picChg chg="add mod">
          <ac:chgData name="Michael Pan" userId="0ee21308d1ee2822" providerId="LiveId" clId="{97B640BD-08C2-45F3-8A50-6A6F7792A173}" dt="2024-05-09T03:53:45.801" v="1668" actId="27614"/>
          <ac:picMkLst>
            <pc:docMk/>
            <pc:sldMk cId="2354151044" sldId="447"/>
            <ac:picMk id="3" creationId="{1F1F6A26-D067-FD2E-AFAD-56AAC1477B83}"/>
          </ac:picMkLst>
        </pc:picChg>
        <pc:picChg chg="del">
          <ac:chgData name="Michael Pan" userId="0ee21308d1ee2822" providerId="LiveId" clId="{97B640BD-08C2-45F3-8A50-6A6F7792A173}" dt="2024-05-09T03:53:39.635" v="1665" actId="478"/>
          <ac:picMkLst>
            <pc:docMk/>
            <pc:sldMk cId="2354151044" sldId="447"/>
            <ac:picMk id="4" creationId="{980ACE30-A0DA-1D94-979D-F3A45A0E05EC}"/>
          </ac:picMkLst>
        </pc:picChg>
        <pc:cxnChg chg="add">
          <ac:chgData name="Michael Pan" userId="0ee21308d1ee2822" providerId="LiveId" clId="{97B640BD-08C2-45F3-8A50-6A6F7792A173}" dt="2024-05-09T03:53:44.539" v="1667" actId="26606"/>
          <ac:cxnSpMkLst>
            <pc:docMk/>
            <pc:sldMk cId="2354151044" sldId="447"/>
            <ac:cxnSpMk id="12" creationId="{7E1D4427-852B-4B37-8E76-0E9F1810BA2A}"/>
          </ac:cxnSpMkLst>
        </pc:cxnChg>
        <pc:cxnChg chg="del">
          <ac:chgData name="Michael Pan" userId="0ee21308d1ee2822" providerId="LiveId" clId="{97B640BD-08C2-45F3-8A50-6A6F7792A173}" dt="2024-05-09T03:52:05.850" v="1641"/>
          <ac:cxnSpMkLst>
            <pc:docMk/>
            <pc:sldMk cId="2354151044" sldId="447"/>
            <ac:cxnSpMk id="13" creationId="{7E1D4427-852B-4B37-8E76-0E9F1810BA2A}"/>
          </ac:cxnSpMkLst>
        </pc:cxnChg>
        <pc:cxnChg chg="add">
          <ac:chgData name="Michael Pan" userId="0ee21308d1ee2822" providerId="LiveId" clId="{97B640BD-08C2-45F3-8A50-6A6F7792A173}" dt="2024-05-09T03:53:44.539" v="1667" actId="26606"/>
          <ac:cxnSpMkLst>
            <pc:docMk/>
            <pc:sldMk cId="2354151044" sldId="447"/>
            <ac:cxnSpMk id="16" creationId="{5C6A2BAE-B461-4B55-8E1F-0722ABDD1393}"/>
          </ac:cxnSpMkLst>
        </pc:cxnChg>
        <pc:cxnChg chg="del">
          <ac:chgData name="Michael Pan" userId="0ee21308d1ee2822" providerId="LiveId" clId="{97B640BD-08C2-45F3-8A50-6A6F7792A173}" dt="2024-05-09T03:52:05.850" v="1641"/>
          <ac:cxnSpMkLst>
            <pc:docMk/>
            <pc:sldMk cId="2354151044" sldId="447"/>
            <ac:cxnSpMk id="17" creationId="{5C6A2BAE-B461-4B55-8E1F-0722ABDD1393}"/>
          </ac:cxnSpMkLst>
        </pc:cxnChg>
      </pc:sldChg>
      <pc:sldChg chg="add">
        <pc:chgData name="Michael Pan" userId="0ee21308d1ee2822" providerId="LiveId" clId="{97B640BD-08C2-45F3-8A50-6A6F7792A173}" dt="2024-05-09T03:52:05.850" v="1641"/>
        <pc:sldMkLst>
          <pc:docMk/>
          <pc:sldMk cId="370670404" sldId="448"/>
        </pc:sldMkLst>
      </pc:sldChg>
      <pc:sldChg chg="addSp delSp modSp add mod setBg delDesignElem">
        <pc:chgData name="Michael Pan" userId="0ee21308d1ee2822" providerId="LiveId" clId="{97B640BD-08C2-45F3-8A50-6A6F7792A173}" dt="2024-05-09T03:54:09.474" v="1673" actId="962"/>
        <pc:sldMkLst>
          <pc:docMk/>
          <pc:sldMk cId="975397457" sldId="449"/>
        </pc:sldMkLst>
        <pc:spChg chg="del">
          <ac:chgData name="Michael Pan" userId="0ee21308d1ee2822" providerId="LiveId" clId="{97B640BD-08C2-45F3-8A50-6A6F7792A173}" dt="2024-05-09T03:52:05.850" v="1641"/>
          <ac:spMkLst>
            <pc:docMk/>
            <pc:sldMk cId="975397457" sldId="449"/>
            <ac:spMk id="9" creationId="{4E4490D0-3672-446A-AC12-B4830333BDDD}"/>
          </ac:spMkLst>
        </pc:spChg>
        <pc:spChg chg="add">
          <ac:chgData name="Michael Pan" userId="0ee21308d1ee2822" providerId="LiveId" clId="{97B640BD-08C2-45F3-8A50-6A6F7792A173}" dt="2024-05-09T03:54:07.877" v="1671" actId="26606"/>
          <ac:spMkLst>
            <pc:docMk/>
            <pc:sldMk cId="975397457" sldId="449"/>
            <ac:spMk id="10" creationId="{4E4490D0-3672-446A-AC12-B4830333BDDD}"/>
          </ac:spMkLst>
        </pc:spChg>
        <pc:spChg chg="del">
          <ac:chgData name="Michael Pan" userId="0ee21308d1ee2822" providerId="LiveId" clId="{97B640BD-08C2-45F3-8A50-6A6F7792A173}" dt="2024-05-09T03:52:05.850" v="1641"/>
          <ac:spMkLst>
            <pc:docMk/>
            <pc:sldMk cId="975397457" sldId="449"/>
            <ac:spMk id="11" creationId="{39CB82C2-DF65-4EC1-8280-F201D50F570B}"/>
          </ac:spMkLst>
        </pc:spChg>
        <pc:spChg chg="add">
          <ac:chgData name="Michael Pan" userId="0ee21308d1ee2822" providerId="LiveId" clId="{97B640BD-08C2-45F3-8A50-6A6F7792A173}" dt="2024-05-09T03:54:07.877" v="1671" actId="26606"/>
          <ac:spMkLst>
            <pc:docMk/>
            <pc:sldMk cId="975397457" sldId="449"/>
            <ac:spMk id="12" creationId="{39CB82C2-DF65-4EC1-8280-F201D50F570B}"/>
          </ac:spMkLst>
        </pc:spChg>
        <pc:spChg chg="del">
          <ac:chgData name="Michael Pan" userId="0ee21308d1ee2822" providerId="LiveId" clId="{97B640BD-08C2-45F3-8A50-6A6F7792A173}" dt="2024-05-09T03:52:05.850" v="1641"/>
          <ac:spMkLst>
            <pc:docMk/>
            <pc:sldMk cId="975397457" sldId="449"/>
            <ac:spMk id="15" creationId="{C4AAA502-5435-489E-9538-3A40E6C71461}"/>
          </ac:spMkLst>
        </pc:spChg>
        <pc:spChg chg="add">
          <ac:chgData name="Michael Pan" userId="0ee21308d1ee2822" providerId="LiveId" clId="{97B640BD-08C2-45F3-8A50-6A6F7792A173}" dt="2024-05-09T03:54:07.877" v="1671" actId="26606"/>
          <ac:spMkLst>
            <pc:docMk/>
            <pc:sldMk cId="975397457" sldId="449"/>
            <ac:spMk id="16" creationId="{C4AAA502-5435-489E-9538-3A40E6C71461}"/>
          </ac:spMkLst>
        </pc:spChg>
        <pc:spChg chg="del">
          <ac:chgData name="Michael Pan" userId="0ee21308d1ee2822" providerId="LiveId" clId="{97B640BD-08C2-45F3-8A50-6A6F7792A173}" dt="2024-05-09T03:52:05.850" v="1641"/>
          <ac:spMkLst>
            <pc:docMk/>
            <pc:sldMk cId="975397457" sldId="449"/>
            <ac:spMk id="19" creationId="{DE42378B-2E28-4810-8421-7A473A40E376}"/>
          </ac:spMkLst>
        </pc:spChg>
        <pc:spChg chg="add">
          <ac:chgData name="Michael Pan" userId="0ee21308d1ee2822" providerId="LiveId" clId="{97B640BD-08C2-45F3-8A50-6A6F7792A173}" dt="2024-05-09T03:54:07.877" v="1671" actId="26606"/>
          <ac:spMkLst>
            <pc:docMk/>
            <pc:sldMk cId="975397457" sldId="449"/>
            <ac:spMk id="20" creationId="{DE42378B-2E28-4810-8421-7A473A40E376}"/>
          </ac:spMkLst>
        </pc:spChg>
        <pc:spChg chg="del">
          <ac:chgData name="Michael Pan" userId="0ee21308d1ee2822" providerId="LiveId" clId="{97B640BD-08C2-45F3-8A50-6A6F7792A173}" dt="2024-05-09T03:52:05.850" v="1641"/>
          <ac:spMkLst>
            <pc:docMk/>
            <pc:sldMk cId="975397457" sldId="449"/>
            <ac:spMk id="21" creationId="{0D91DD17-237F-4811-BC0E-128EB1BD7CFE}"/>
          </ac:spMkLst>
        </pc:spChg>
        <pc:spChg chg="add">
          <ac:chgData name="Michael Pan" userId="0ee21308d1ee2822" providerId="LiveId" clId="{97B640BD-08C2-45F3-8A50-6A6F7792A173}" dt="2024-05-09T03:54:07.877" v="1671" actId="26606"/>
          <ac:spMkLst>
            <pc:docMk/>
            <pc:sldMk cId="975397457" sldId="449"/>
            <ac:spMk id="22" creationId="{0D91DD17-237F-4811-BC0E-128EB1BD7CFE}"/>
          </ac:spMkLst>
        </pc:spChg>
        <pc:picChg chg="del">
          <ac:chgData name="Michael Pan" userId="0ee21308d1ee2822" providerId="LiveId" clId="{97B640BD-08C2-45F3-8A50-6A6F7792A173}" dt="2024-05-09T03:54:06.373" v="1669" actId="478"/>
          <ac:picMkLst>
            <pc:docMk/>
            <pc:sldMk cId="975397457" sldId="449"/>
            <ac:picMk id="4" creationId="{A2986EDE-EA51-D2FF-6912-F6E664B1BDBA}"/>
          </ac:picMkLst>
        </pc:picChg>
        <pc:picChg chg="add mod">
          <ac:chgData name="Michael Pan" userId="0ee21308d1ee2822" providerId="LiveId" clId="{97B640BD-08C2-45F3-8A50-6A6F7792A173}" dt="2024-05-09T03:54:09.474" v="1673" actId="962"/>
          <ac:picMkLst>
            <pc:docMk/>
            <pc:sldMk cId="975397457" sldId="449"/>
            <ac:picMk id="5" creationId="{16D69E48-98FA-5391-FC65-D24CC1D6ED2D}"/>
          </ac:picMkLst>
        </pc:picChg>
        <pc:cxnChg chg="del">
          <ac:chgData name="Michael Pan" userId="0ee21308d1ee2822" providerId="LiveId" clId="{97B640BD-08C2-45F3-8A50-6A6F7792A173}" dt="2024-05-09T03:52:05.850" v="1641"/>
          <ac:cxnSpMkLst>
            <pc:docMk/>
            <pc:sldMk cId="975397457" sldId="449"/>
            <ac:cxnSpMk id="13" creationId="{7E1D4427-852B-4B37-8E76-0E9F1810BA2A}"/>
          </ac:cxnSpMkLst>
        </pc:cxnChg>
        <pc:cxnChg chg="add">
          <ac:chgData name="Michael Pan" userId="0ee21308d1ee2822" providerId="LiveId" clId="{97B640BD-08C2-45F3-8A50-6A6F7792A173}" dt="2024-05-09T03:54:07.877" v="1671" actId="26606"/>
          <ac:cxnSpMkLst>
            <pc:docMk/>
            <pc:sldMk cId="975397457" sldId="449"/>
            <ac:cxnSpMk id="14" creationId="{7E1D4427-852B-4B37-8E76-0E9F1810BA2A}"/>
          </ac:cxnSpMkLst>
        </pc:cxnChg>
        <pc:cxnChg chg="del">
          <ac:chgData name="Michael Pan" userId="0ee21308d1ee2822" providerId="LiveId" clId="{97B640BD-08C2-45F3-8A50-6A6F7792A173}" dt="2024-05-09T03:52:05.850" v="1641"/>
          <ac:cxnSpMkLst>
            <pc:docMk/>
            <pc:sldMk cId="975397457" sldId="449"/>
            <ac:cxnSpMk id="17" creationId="{C9AC0290-4702-4519-B0F4-C2A46880997B}"/>
          </ac:cxnSpMkLst>
        </pc:cxnChg>
        <pc:cxnChg chg="add">
          <ac:chgData name="Michael Pan" userId="0ee21308d1ee2822" providerId="LiveId" clId="{97B640BD-08C2-45F3-8A50-6A6F7792A173}" dt="2024-05-09T03:54:07.877" v="1671" actId="26606"/>
          <ac:cxnSpMkLst>
            <pc:docMk/>
            <pc:sldMk cId="975397457" sldId="449"/>
            <ac:cxnSpMk id="18" creationId="{C9AC0290-4702-4519-B0F4-C2A46880997B}"/>
          </ac:cxnSpMkLst>
        </pc:cxnChg>
      </pc:sldChg>
      <pc:sldChg chg="addSp delSp modSp add mod setBg delDesignElem">
        <pc:chgData name="Michael Pan" userId="0ee21308d1ee2822" providerId="LiveId" clId="{97B640BD-08C2-45F3-8A50-6A6F7792A173}" dt="2024-05-09T03:54:17.536" v="1679" actId="27614"/>
        <pc:sldMkLst>
          <pc:docMk/>
          <pc:sldMk cId="1767552361" sldId="450"/>
        </pc:sldMkLst>
        <pc:spChg chg="mod">
          <ac:chgData name="Michael Pan" userId="0ee21308d1ee2822" providerId="LiveId" clId="{97B640BD-08C2-45F3-8A50-6A6F7792A173}" dt="2024-05-09T03:54:16.440" v="1677" actId="26606"/>
          <ac:spMkLst>
            <pc:docMk/>
            <pc:sldMk cId="1767552361" sldId="450"/>
            <ac:spMk id="2" creationId="{AC543C90-DA98-332C-1E45-B2FD6BCD0AF8}"/>
          </ac:spMkLst>
        </pc:spChg>
        <pc:spChg chg="ord">
          <ac:chgData name="Michael Pan" userId="0ee21308d1ee2822" providerId="LiveId" clId="{97B640BD-08C2-45F3-8A50-6A6F7792A173}" dt="2024-05-09T03:54:16.446" v="1678" actId="26606"/>
          <ac:spMkLst>
            <pc:docMk/>
            <pc:sldMk cId="1767552361" sldId="450"/>
            <ac:spMk id="5" creationId="{A341CA0A-0982-9CBC-AB8A-2F84A618B82C}"/>
          </ac:spMkLst>
        </pc:spChg>
        <pc:spChg chg="add del">
          <ac:chgData name="Michael Pan" userId="0ee21308d1ee2822" providerId="LiveId" clId="{97B640BD-08C2-45F3-8A50-6A6F7792A173}" dt="2024-05-09T03:54:16.440" v="1677" actId="26606"/>
          <ac:spMkLst>
            <pc:docMk/>
            <pc:sldMk cId="1767552361" sldId="450"/>
            <ac:spMk id="10" creationId="{4E4490D0-3672-446A-AC12-B4830333BDDD}"/>
          </ac:spMkLst>
        </pc:spChg>
        <pc:spChg chg="add del">
          <ac:chgData name="Michael Pan" userId="0ee21308d1ee2822" providerId="LiveId" clId="{97B640BD-08C2-45F3-8A50-6A6F7792A173}" dt="2024-05-09T03:54:16.440" v="1677" actId="26606"/>
          <ac:spMkLst>
            <pc:docMk/>
            <pc:sldMk cId="1767552361" sldId="450"/>
            <ac:spMk id="12" creationId="{39CB82C2-DF65-4EC1-8280-F201D50F570B}"/>
          </ac:spMkLst>
        </pc:spChg>
        <pc:spChg chg="add del">
          <ac:chgData name="Michael Pan" userId="0ee21308d1ee2822" providerId="LiveId" clId="{97B640BD-08C2-45F3-8A50-6A6F7792A173}" dt="2024-05-09T03:54:16.440" v="1677" actId="26606"/>
          <ac:spMkLst>
            <pc:docMk/>
            <pc:sldMk cId="1767552361" sldId="450"/>
            <ac:spMk id="16" creationId="{C4AAA502-5435-489E-9538-3A40E6C71461}"/>
          </ac:spMkLst>
        </pc:spChg>
        <pc:spChg chg="add del">
          <ac:chgData name="Michael Pan" userId="0ee21308d1ee2822" providerId="LiveId" clId="{97B640BD-08C2-45F3-8A50-6A6F7792A173}" dt="2024-05-09T03:54:16.440" v="1677" actId="26606"/>
          <ac:spMkLst>
            <pc:docMk/>
            <pc:sldMk cId="1767552361" sldId="450"/>
            <ac:spMk id="20" creationId="{DE42378B-2E28-4810-8421-7A473A40E376}"/>
          </ac:spMkLst>
        </pc:spChg>
        <pc:spChg chg="add del">
          <ac:chgData name="Michael Pan" userId="0ee21308d1ee2822" providerId="LiveId" clId="{97B640BD-08C2-45F3-8A50-6A6F7792A173}" dt="2024-05-09T03:54:16.440" v="1677" actId="26606"/>
          <ac:spMkLst>
            <pc:docMk/>
            <pc:sldMk cId="1767552361" sldId="450"/>
            <ac:spMk id="22" creationId="{0D91DD17-237F-4811-BC0E-128EB1BD7CFE}"/>
          </ac:spMkLst>
        </pc:spChg>
        <pc:spChg chg="add">
          <ac:chgData name="Michael Pan" userId="0ee21308d1ee2822" providerId="LiveId" clId="{97B640BD-08C2-45F3-8A50-6A6F7792A173}" dt="2024-05-09T03:54:16.446" v="1678" actId="26606"/>
          <ac:spMkLst>
            <pc:docMk/>
            <pc:sldMk cId="1767552361" sldId="450"/>
            <ac:spMk id="24" creationId="{4E4490D0-3672-446A-AC12-B4830333BDDD}"/>
          </ac:spMkLst>
        </pc:spChg>
        <pc:spChg chg="add">
          <ac:chgData name="Michael Pan" userId="0ee21308d1ee2822" providerId="LiveId" clId="{97B640BD-08C2-45F3-8A50-6A6F7792A173}" dt="2024-05-09T03:54:16.446" v="1678" actId="26606"/>
          <ac:spMkLst>
            <pc:docMk/>
            <pc:sldMk cId="1767552361" sldId="450"/>
            <ac:spMk id="25" creationId="{39CB82C2-DF65-4EC1-8280-F201D50F570B}"/>
          </ac:spMkLst>
        </pc:spChg>
        <pc:spChg chg="add">
          <ac:chgData name="Michael Pan" userId="0ee21308d1ee2822" providerId="LiveId" clId="{97B640BD-08C2-45F3-8A50-6A6F7792A173}" dt="2024-05-09T03:54:16.446" v="1678" actId="26606"/>
          <ac:spMkLst>
            <pc:docMk/>
            <pc:sldMk cId="1767552361" sldId="450"/>
            <ac:spMk id="27" creationId="{FA4CD5CB-D209-4D70-8CA4-629731C59219}"/>
          </ac:spMkLst>
        </pc:spChg>
        <pc:spChg chg="add">
          <ac:chgData name="Michael Pan" userId="0ee21308d1ee2822" providerId="LiveId" clId="{97B640BD-08C2-45F3-8A50-6A6F7792A173}" dt="2024-05-09T03:54:16.446" v="1678" actId="26606"/>
          <ac:spMkLst>
            <pc:docMk/>
            <pc:sldMk cId="1767552361" sldId="450"/>
            <ac:spMk id="29" creationId="{B4C27B90-DF2B-4D00-BA07-18ED774CD2F1}"/>
          </ac:spMkLst>
        </pc:spChg>
        <pc:spChg chg="add">
          <ac:chgData name="Michael Pan" userId="0ee21308d1ee2822" providerId="LiveId" clId="{97B640BD-08C2-45F3-8A50-6A6F7792A173}" dt="2024-05-09T03:54:16.446" v="1678" actId="26606"/>
          <ac:spMkLst>
            <pc:docMk/>
            <pc:sldMk cId="1767552361" sldId="450"/>
            <ac:spMk id="30" creationId="{593ACC25-C262-417A-8AA9-0641C772BDB6}"/>
          </ac:spMkLst>
        </pc:spChg>
        <pc:spChg chg="del">
          <ac:chgData name="Michael Pan" userId="0ee21308d1ee2822" providerId="LiveId" clId="{97B640BD-08C2-45F3-8A50-6A6F7792A173}" dt="2024-05-09T03:52:05.850" v="1641"/>
          <ac:spMkLst>
            <pc:docMk/>
            <pc:sldMk cId="1767552361" sldId="450"/>
            <ac:spMk id="35" creationId="{4E4490D0-3672-446A-AC12-B4830333BDDD}"/>
          </ac:spMkLst>
        </pc:spChg>
        <pc:spChg chg="del">
          <ac:chgData name="Michael Pan" userId="0ee21308d1ee2822" providerId="LiveId" clId="{97B640BD-08C2-45F3-8A50-6A6F7792A173}" dt="2024-05-09T03:52:05.850" v="1641"/>
          <ac:spMkLst>
            <pc:docMk/>
            <pc:sldMk cId="1767552361" sldId="450"/>
            <ac:spMk id="37" creationId="{39CB82C2-DF65-4EC1-8280-F201D50F570B}"/>
          </ac:spMkLst>
        </pc:spChg>
        <pc:spChg chg="del">
          <ac:chgData name="Michael Pan" userId="0ee21308d1ee2822" providerId="LiveId" clId="{97B640BD-08C2-45F3-8A50-6A6F7792A173}" dt="2024-05-09T03:52:05.850" v="1641"/>
          <ac:spMkLst>
            <pc:docMk/>
            <pc:sldMk cId="1767552361" sldId="450"/>
            <ac:spMk id="41" creationId="{FA4CD5CB-D209-4D70-8CA4-629731C59219}"/>
          </ac:spMkLst>
        </pc:spChg>
        <pc:spChg chg="del">
          <ac:chgData name="Michael Pan" userId="0ee21308d1ee2822" providerId="LiveId" clId="{97B640BD-08C2-45F3-8A50-6A6F7792A173}" dt="2024-05-09T03:52:05.850" v="1641"/>
          <ac:spMkLst>
            <pc:docMk/>
            <pc:sldMk cId="1767552361" sldId="450"/>
            <ac:spMk id="45" creationId="{B4C27B90-DF2B-4D00-BA07-18ED774CD2F1}"/>
          </ac:spMkLst>
        </pc:spChg>
        <pc:spChg chg="del">
          <ac:chgData name="Michael Pan" userId="0ee21308d1ee2822" providerId="LiveId" clId="{97B640BD-08C2-45F3-8A50-6A6F7792A173}" dt="2024-05-09T03:52:05.850" v="1641"/>
          <ac:spMkLst>
            <pc:docMk/>
            <pc:sldMk cId="1767552361" sldId="450"/>
            <ac:spMk id="47" creationId="{593ACC25-C262-417A-8AA9-0641C772BDB6}"/>
          </ac:spMkLst>
        </pc:spChg>
        <pc:picChg chg="add mod">
          <ac:chgData name="Michael Pan" userId="0ee21308d1ee2822" providerId="LiveId" clId="{97B640BD-08C2-45F3-8A50-6A6F7792A173}" dt="2024-05-09T03:54:17.536" v="1679" actId="27614"/>
          <ac:picMkLst>
            <pc:docMk/>
            <pc:sldMk cId="1767552361" sldId="450"/>
            <ac:picMk id="3" creationId="{24FE4B2E-A554-4DA9-CBCF-D6E2C095527E}"/>
          </ac:picMkLst>
        </pc:picChg>
        <pc:picChg chg="del">
          <ac:chgData name="Michael Pan" userId="0ee21308d1ee2822" providerId="LiveId" clId="{97B640BD-08C2-45F3-8A50-6A6F7792A173}" dt="2024-05-09T03:54:11.284" v="1674" actId="478"/>
          <ac:picMkLst>
            <pc:docMk/>
            <pc:sldMk cId="1767552361" sldId="450"/>
            <ac:picMk id="6" creationId="{EAB792CF-4D90-6DD4-DE84-07289E9045A6}"/>
          </ac:picMkLst>
        </pc:picChg>
        <pc:cxnChg chg="add del">
          <ac:chgData name="Michael Pan" userId="0ee21308d1ee2822" providerId="LiveId" clId="{97B640BD-08C2-45F3-8A50-6A6F7792A173}" dt="2024-05-09T03:54:16.440" v="1677" actId="26606"/>
          <ac:cxnSpMkLst>
            <pc:docMk/>
            <pc:sldMk cId="1767552361" sldId="450"/>
            <ac:cxnSpMk id="14" creationId="{7E1D4427-852B-4B37-8E76-0E9F1810BA2A}"/>
          </ac:cxnSpMkLst>
        </pc:cxnChg>
        <pc:cxnChg chg="add del">
          <ac:chgData name="Michael Pan" userId="0ee21308d1ee2822" providerId="LiveId" clId="{97B640BD-08C2-45F3-8A50-6A6F7792A173}" dt="2024-05-09T03:54:16.440" v="1677" actId="26606"/>
          <ac:cxnSpMkLst>
            <pc:docMk/>
            <pc:sldMk cId="1767552361" sldId="450"/>
            <ac:cxnSpMk id="18" creationId="{C9AC0290-4702-4519-B0F4-C2A46880997B}"/>
          </ac:cxnSpMkLst>
        </pc:cxnChg>
        <pc:cxnChg chg="add">
          <ac:chgData name="Michael Pan" userId="0ee21308d1ee2822" providerId="LiveId" clId="{97B640BD-08C2-45F3-8A50-6A6F7792A173}" dt="2024-05-09T03:54:16.446" v="1678" actId="26606"/>
          <ac:cxnSpMkLst>
            <pc:docMk/>
            <pc:sldMk cId="1767552361" sldId="450"/>
            <ac:cxnSpMk id="26" creationId="{7E1D4427-852B-4B37-8E76-0E9F1810BA2A}"/>
          </ac:cxnSpMkLst>
        </pc:cxnChg>
        <pc:cxnChg chg="add">
          <ac:chgData name="Michael Pan" userId="0ee21308d1ee2822" providerId="LiveId" clId="{97B640BD-08C2-45F3-8A50-6A6F7792A173}" dt="2024-05-09T03:54:16.446" v="1678" actId="26606"/>
          <ac:cxnSpMkLst>
            <pc:docMk/>
            <pc:sldMk cId="1767552361" sldId="450"/>
            <ac:cxnSpMk id="28" creationId="{5C6A2BAE-B461-4B55-8E1F-0722ABDD1393}"/>
          </ac:cxnSpMkLst>
        </pc:cxnChg>
        <pc:cxnChg chg="del">
          <ac:chgData name="Michael Pan" userId="0ee21308d1ee2822" providerId="LiveId" clId="{97B640BD-08C2-45F3-8A50-6A6F7792A173}" dt="2024-05-09T03:52:05.850" v="1641"/>
          <ac:cxnSpMkLst>
            <pc:docMk/>
            <pc:sldMk cId="1767552361" sldId="450"/>
            <ac:cxnSpMk id="39" creationId="{7E1D4427-852B-4B37-8E76-0E9F1810BA2A}"/>
          </ac:cxnSpMkLst>
        </pc:cxnChg>
        <pc:cxnChg chg="del">
          <ac:chgData name="Michael Pan" userId="0ee21308d1ee2822" providerId="LiveId" clId="{97B640BD-08C2-45F3-8A50-6A6F7792A173}" dt="2024-05-09T03:52:05.850" v="1641"/>
          <ac:cxnSpMkLst>
            <pc:docMk/>
            <pc:sldMk cId="1767552361" sldId="450"/>
            <ac:cxnSpMk id="43" creationId="{5C6A2BAE-B461-4B55-8E1F-0722ABDD1393}"/>
          </ac:cxnSpMkLst>
        </pc:cxnChg>
      </pc:sldChg>
      <pc:sldChg chg="modSp add mod">
        <pc:chgData name="Michael Pan" userId="0ee21308d1ee2822" providerId="LiveId" clId="{97B640BD-08C2-45F3-8A50-6A6F7792A173}" dt="2024-05-09T03:55:28.702" v="1696" actId="20577"/>
        <pc:sldMkLst>
          <pc:docMk/>
          <pc:sldMk cId="301607765" sldId="451"/>
        </pc:sldMkLst>
        <pc:spChg chg="mod">
          <ac:chgData name="Michael Pan" userId="0ee21308d1ee2822" providerId="LiveId" clId="{97B640BD-08C2-45F3-8A50-6A6F7792A173}" dt="2024-05-09T03:55:28.702" v="1696" actId="20577"/>
          <ac:spMkLst>
            <pc:docMk/>
            <pc:sldMk cId="301607765" sldId="451"/>
            <ac:spMk id="2" creationId="{642123F2-6D12-FB64-BD32-980885DC4C91}"/>
          </ac:spMkLst>
        </pc:spChg>
      </pc:sldChg>
      <pc:sldChg chg="addSp delSp modSp add mod setBg delDesignElem">
        <pc:chgData name="Michael Pan" userId="0ee21308d1ee2822" providerId="LiveId" clId="{97B640BD-08C2-45F3-8A50-6A6F7792A173}" dt="2024-05-09T03:56:45.296" v="1700" actId="27614"/>
        <pc:sldMkLst>
          <pc:docMk/>
          <pc:sldMk cId="2762341088" sldId="452"/>
        </pc:sldMkLst>
        <pc:spChg chg="del">
          <ac:chgData name="Michael Pan" userId="0ee21308d1ee2822" providerId="LiveId" clId="{97B640BD-08C2-45F3-8A50-6A6F7792A173}" dt="2024-05-09T03:54:22.844" v="1685"/>
          <ac:spMkLst>
            <pc:docMk/>
            <pc:sldMk cId="2762341088" sldId="452"/>
            <ac:spMk id="7" creationId="{C2579DAE-C141-48DB-810E-C070C300819E}"/>
          </ac:spMkLst>
        </pc:spChg>
        <pc:spChg chg="add">
          <ac:chgData name="Michael Pan" userId="0ee21308d1ee2822" providerId="LiveId" clId="{97B640BD-08C2-45F3-8A50-6A6F7792A173}" dt="2024-05-09T03:56:43.672" v="1699" actId="26606"/>
          <ac:spMkLst>
            <pc:docMk/>
            <pc:sldMk cId="2762341088" sldId="452"/>
            <ac:spMk id="8" creationId="{C2579DAE-C141-48DB-810E-C070C300819E}"/>
          </ac:spMkLst>
        </pc:spChg>
        <pc:spChg chg="del">
          <ac:chgData name="Michael Pan" userId="0ee21308d1ee2822" providerId="LiveId" clId="{97B640BD-08C2-45F3-8A50-6A6F7792A173}" dt="2024-05-09T03:54:22.844" v="1685"/>
          <ac:spMkLst>
            <pc:docMk/>
            <pc:sldMk cId="2762341088" sldId="452"/>
            <ac:spMk id="9" creationId="{02FD90C3-6350-4D5B-9738-6E94EDF30F74}"/>
          </ac:spMkLst>
        </pc:spChg>
        <pc:spChg chg="add">
          <ac:chgData name="Michael Pan" userId="0ee21308d1ee2822" providerId="LiveId" clId="{97B640BD-08C2-45F3-8A50-6A6F7792A173}" dt="2024-05-09T03:56:43.672" v="1699" actId="26606"/>
          <ac:spMkLst>
            <pc:docMk/>
            <pc:sldMk cId="2762341088" sldId="452"/>
            <ac:spMk id="10" creationId="{02FD90C3-6350-4D5B-9738-6E94EDF30F74}"/>
          </ac:spMkLst>
        </pc:spChg>
        <pc:spChg chg="del">
          <ac:chgData name="Michael Pan" userId="0ee21308d1ee2822" providerId="LiveId" clId="{97B640BD-08C2-45F3-8A50-6A6F7792A173}" dt="2024-05-09T03:54:22.844" v="1685"/>
          <ac:spMkLst>
            <pc:docMk/>
            <pc:sldMk cId="2762341088" sldId="452"/>
            <ac:spMk id="11" creationId="{41497DE5-0939-4D1D-9350-0C5E1B209C68}"/>
          </ac:spMkLst>
        </pc:spChg>
        <pc:spChg chg="add">
          <ac:chgData name="Michael Pan" userId="0ee21308d1ee2822" providerId="LiveId" clId="{97B640BD-08C2-45F3-8A50-6A6F7792A173}" dt="2024-05-09T03:56:43.672" v="1699" actId="26606"/>
          <ac:spMkLst>
            <pc:docMk/>
            <pc:sldMk cId="2762341088" sldId="452"/>
            <ac:spMk id="12" creationId="{41497DE5-0939-4D1D-9350-0C5E1B209C68}"/>
          </ac:spMkLst>
        </pc:spChg>
        <pc:spChg chg="del">
          <ac:chgData name="Michael Pan" userId="0ee21308d1ee2822" providerId="LiveId" clId="{97B640BD-08C2-45F3-8A50-6A6F7792A173}" dt="2024-05-09T03:54:22.844" v="1685"/>
          <ac:spMkLst>
            <pc:docMk/>
            <pc:sldMk cId="2762341088" sldId="452"/>
            <ac:spMk id="13" creationId="{5CCC70ED-6C63-4537-B7EB-51990D6C0A6F}"/>
          </ac:spMkLst>
        </pc:spChg>
        <pc:spChg chg="add">
          <ac:chgData name="Michael Pan" userId="0ee21308d1ee2822" providerId="LiveId" clId="{97B640BD-08C2-45F3-8A50-6A6F7792A173}" dt="2024-05-09T03:56:43.672" v="1699" actId="26606"/>
          <ac:spMkLst>
            <pc:docMk/>
            <pc:sldMk cId="2762341088" sldId="452"/>
            <ac:spMk id="14" creationId="{5CCC70ED-6C63-4537-B7EB-51990D6C0A6F}"/>
          </ac:spMkLst>
        </pc:spChg>
        <pc:spChg chg="del">
          <ac:chgData name="Michael Pan" userId="0ee21308d1ee2822" providerId="LiveId" clId="{97B640BD-08C2-45F3-8A50-6A6F7792A173}" dt="2024-05-09T03:54:22.844" v="1685"/>
          <ac:spMkLst>
            <pc:docMk/>
            <pc:sldMk cId="2762341088" sldId="452"/>
            <ac:spMk id="15" creationId="{B76E24C1-2968-40DC-A36E-F6B85F0F0752}"/>
          </ac:spMkLst>
        </pc:spChg>
        <pc:spChg chg="add">
          <ac:chgData name="Michael Pan" userId="0ee21308d1ee2822" providerId="LiveId" clId="{97B640BD-08C2-45F3-8A50-6A6F7792A173}" dt="2024-05-09T03:56:43.672" v="1699" actId="26606"/>
          <ac:spMkLst>
            <pc:docMk/>
            <pc:sldMk cId="2762341088" sldId="452"/>
            <ac:spMk id="16" creationId="{B76E24C1-2968-40DC-A36E-F6B85F0F0752}"/>
          </ac:spMkLst>
        </pc:spChg>
        <pc:picChg chg="del">
          <ac:chgData name="Michael Pan" userId="0ee21308d1ee2822" providerId="LiveId" clId="{97B640BD-08C2-45F3-8A50-6A6F7792A173}" dt="2024-05-09T03:56:38.407" v="1697" actId="478"/>
          <ac:picMkLst>
            <pc:docMk/>
            <pc:sldMk cId="2762341088" sldId="452"/>
            <ac:picMk id="2" creationId="{C989D19D-7FEB-BEB1-5C67-E0A54F1C19D9}"/>
          </ac:picMkLst>
        </pc:picChg>
        <pc:picChg chg="add mod">
          <ac:chgData name="Michael Pan" userId="0ee21308d1ee2822" providerId="LiveId" clId="{97B640BD-08C2-45F3-8A50-6A6F7792A173}" dt="2024-05-09T03:56:45.296" v="1700" actId="27614"/>
          <ac:picMkLst>
            <pc:docMk/>
            <pc:sldMk cId="2762341088" sldId="452"/>
            <ac:picMk id="3" creationId="{4572CC8F-FBC5-ADA1-81D7-2F7F3BDCBADC}"/>
          </ac:picMkLst>
        </pc:picChg>
      </pc:sldChg>
      <pc:sldChg chg="addSp delSp modSp add mod">
        <pc:chgData name="Michael Pan" userId="0ee21308d1ee2822" providerId="LiveId" clId="{97B640BD-08C2-45F3-8A50-6A6F7792A173}" dt="2024-05-09T03:57:12.078" v="1705" actId="1076"/>
        <pc:sldMkLst>
          <pc:docMk/>
          <pc:sldMk cId="4029082076" sldId="453"/>
        </pc:sldMkLst>
        <pc:picChg chg="del">
          <ac:chgData name="Michael Pan" userId="0ee21308d1ee2822" providerId="LiveId" clId="{97B640BD-08C2-45F3-8A50-6A6F7792A173}" dt="2024-05-09T03:56:46.747" v="1701" actId="478"/>
          <ac:picMkLst>
            <pc:docMk/>
            <pc:sldMk cId="4029082076" sldId="453"/>
            <ac:picMk id="4" creationId="{73D4655D-CA93-15AB-70DF-E6C687224513}"/>
          </ac:picMkLst>
        </pc:picChg>
        <pc:picChg chg="add mod">
          <ac:chgData name="Michael Pan" userId="0ee21308d1ee2822" providerId="LiveId" clId="{97B640BD-08C2-45F3-8A50-6A6F7792A173}" dt="2024-05-09T03:57:12.078" v="1705" actId="1076"/>
          <ac:picMkLst>
            <pc:docMk/>
            <pc:sldMk cId="4029082076" sldId="453"/>
            <ac:picMk id="5" creationId="{E1C6A010-E478-3975-35B9-FA62E5F7DA58}"/>
          </ac:picMkLst>
        </pc:picChg>
      </pc:sldChg>
      <pc:sldChg chg="addSp delSp modSp add mod setBg delDesignElem">
        <pc:chgData name="Michael Pan" userId="0ee21308d1ee2822" providerId="LiveId" clId="{97B640BD-08C2-45F3-8A50-6A6F7792A173}" dt="2024-05-09T03:57:21.354" v="1711" actId="962"/>
        <pc:sldMkLst>
          <pc:docMk/>
          <pc:sldMk cId="2380171827" sldId="454"/>
        </pc:sldMkLst>
        <pc:spChg chg="add">
          <ac:chgData name="Michael Pan" userId="0ee21308d1ee2822" providerId="LiveId" clId="{97B640BD-08C2-45F3-8A50-6A6F7792A173}" dt="2024-05-09T03:57:20.207" v="1709" actId="26606"/>
          <ac:spMkLst>
            <pc:docMk/>
            <pc:sldMk cId="2380171827" sldId="454"/>
            <ac:spMk id="8" creationId="{4E4490D0-3672-446A-AC12-B4830333BDDD}"/>
          </ac:spMkLst>
        </pc:spChg>
        <pc:spChg chg="del">
          <ac:chgData name="Michael Pan" userId="0ee21308d1ee2822" providerId="LiveId" clId="{97B640BD-08C2-45F3-8A50-6A6F7792A173}" dt="2024-05-09T03:54:22.844" v="1685"/>
          <ac:spMkLst>
            <pc:docMk/>
            <pc:sldMk cId="2380171827" sldId="454"/>
            <ac:spMk id="9" creationId="{4E4490D0-3672-446A-AC12-B4830333BDDD}"/>
          </ac:spMkLst>
        </pc:spChg>
        <pc:spChg chg="add">
          <ac:chgData name="Michael Pan" userId="0ee21308d1ee2822" providerId="LiveId" clId="{97B640BD-08C2-45F3-8A50-6A6F7792A173}" dt="2024-05-09T03:57:20.207" v="1709" actId="26606"/>
          <ac:spMkLst>
            <pc:docMk/>
            <pc:sldMk cId="2380171827" sldId="454"/>
            <ac:spMk id="10" creationId="{39CB82C2-DF65-4EC1-8280-F201D50F570B}"/>
          </ac:spMkLst>
        </pc:spChg>
        <pc:spChg chg="del">
          <ac:chgData name="Michael Pan" userId="0ee21308d1ee2822" providerId="LiveId" clId="{97B640BD-08C2-45F3-8A50-6A6F7792A173}" dt="2024-05-09T03:54:22.844" v="1685"/>
          <ac:spMkLst>
            <pc:docMk/>
            <pc:sldMk cId="2380171827" sldId="454"/>
            <ac:spMk id="11" creationId="{39CB82C2-DF65-4EC1-8280-F201D50F570B}"/>
          </ac:spMkLst>
        </pc:spChg>
        <pc:spChg chg="add">
          <ac:chgData name="Michael Pan" userId="0ee21308d1ee2822" providerId="LiveId" clId="{97B640BD-08C2-45F3-8A50-6A6F7792A173}" dt="2024-05-09T03:57:20.207" v="1709" actId="26606"/>
          <ac:spMkLst>
            <pc:docMk/>
            <pc:sldMk cId="2380171827" sldId="454"/>
            <ac:spMk id="14" creationId="{FA4CD5CB-D209-4D70-8CA4-629731C59219}"/>
          </ac:spMkLst>
        </pc:spChg>
        <pc:spChg chg="del">
          <ac:chgData name="Michael Pan" userId="0ee21308d1ee2822" providerId="LiveId" clId="{97B640BD-08C2-45F3-8A50-6A6F7792A173}" dt="2024-05-09T03:54:22.844" v="1685"/>
          <ac:spMkLst>
            <pc:docMk/>
            <pc:sldMk cId="2380171827" sldId="454"/>
            <ac:spMk id="15" creationId="{FA4CD5CB-D209-4D70-8CA4-629731C59219}"/>
          </ac:spMkLst>
        </pc:spChg>
        <pc:spChg chg="add">
          <ac:chgData name="Michael Pan" userId="0ee21308d1ee2822" providerId="LiveId" clId="{97B640BD-08C2-45F3-8A50-6A6F7792A173}" dt="2024-05-09T03:57:20.207" v="1709" actId="26606"/>
          <ac:spMkLst>
            <pc:docMk/>
            <pc:sldMk cId="2380171827" sldId="454"/>
            <ac:spMk id="18" creationId="{B4C27B90-DF2B-4D00-BA07-18ED774CD2F1}"/>
          </ac:spMkLst>
        </pc:spChg>
        <pc:spChg chg="del">
          <ac:chgData name="Michael Pan" userId="0ee21308d1ee2822" providerId="LiveId" clId="{97B640BD-08C2-45F3-8A50-6A6F7792A173}" dt="2024-05-09T03:54:22.844" v="1685"/>
          <ac:spMkLst>
            <pc:docMk/>
            <pc:sldMk cId="2380171827" sldId="454"/>
            <ac:spMk id="19" creationId="{B4C27B90-DF2B-4D00-BA07-18ED774CD2F1}"/>
          </ac:spMkLst>
        </pc:spChg>
        <pc:spChg chg="add">
          <ac:chgData name="Michael Pan" userId="0ee21308d1ee2822" providerId="LiveId" clId="{97B640BD-08C2-45F3-8A50-6A6F7792A173}" dt="2024-05-09T03:57:20.207" v="1709" actId="26606"/>
          <ac:spMkLst>
            <pc:docMk/>
            <pc:sldMk cId="2380171827" sldId="454"/>
            <ac:spMk id="20" creationId="{593ACC25-C262-417A-8AA9-0641C772BDB6}"/>
          </ac:spMkLst>
        </pc:spChg>
        <pc:spChg chg="del">
          <ac:chgData name="Michael Pan" userId="0ee21308d1ee2822" providerId="LiveId" clId="{97B640BD-08C2-45F3-8A50-6A6F7792A173}" dt="2024-05-09T03:54:22.844" v="1685"/>
          <ac:spMkLst>
            <pc:docMk/>
            <pc:sldMk cId="2380171827" sldId="454"/>
            <ac:spMk id="21" creationId="{593ACC25-C262-417A-8AA9-0641C772BDB6}"/>
          </ac:spMkLst>
        </pc:spChg>
        <pc:picChg chg="add mod">
          <ac:chgData name="Michael Pan" userId="0ee21308d1ee2822" providerId="LiveId" clId="{97B640BD-08C2-45F3-8A50-6A6F7792A173}" dt="2024-05-09T03:57:21.354" v="1711" actId="962"/>
          <ac:picMkLst>
            <pc:docMk/>
            <pc:sldMk cId="2380171827" sldId="454"/>
            <ac:picMk id="3" creationId="{B49716FF-CA06-EA50-095D-56D5CC87F947}"/>
          </ac:picMkLst>
        </pc:picChg>
        <pc:picChg chg="del mod">
          <ac:chgData name="Michael Pan" userId="0ee21308d1ee2822" providerId="LiveId" clId="{97B640BD-08C2-45F3-8A50-6A6F7792A173}" dt="2024-05-09T03:57:13.931" v="1707" actId="478"/>
          <ac:picMkLst>
            <pc:docMk/>
            <pc:sldMk cId="2380171827" sldId="454"/>
            <ac:picMk id="4" creationId="{D4359EB2-34D9-C30C-B7D5-8915A438EA10}"/>
          </ac:picMkLst>
        </pc:picChg>
        <pc:cxnChg chg="add">
          <ac:chgData name="Michael Pan" userId="0ee21308d1ee2822" providerId="LiveId" clId="{97B640BD-08C2-45F3-8A50-6A6F7792A173}" dt="2024-05-09T03:57:20.207" v="1709" actId="26606"/>
          <ac:cxnSpMkLst>
            <pc:docMk/>
            <pc:sldMk cId="2380171827" sldId="454"/>
            <ac:cxnSpMk id="12" creationId="{7E1D4427-852B-4B37-8E76-0E9F1810BA2A}"/>
          </ac:cxnSpMkLst>
        </pc:cxnChg>
        <pc:cxnChg chg="del">
          <ac:chgData name="Michael Pan" userId="0ee21308d1ee2822" providerId="LiveId" clId="{97B640BD-08C2-45F3-8A50-6A6F7792A173}" dt="2024-05-09T03:54:22.844" v="1685"/>
          <ac:cxnSpMkLst>
            <pc:docMk/>
            <pc:sldMk cId="2380171827" sldId="454"/>
            <ac:cxnSpMk id="13" creationId="{7E1D4427-852B-4B37-8E76-0E9F1810BA2A}"/>
          </ac:cxnSpMkLst>
        </pc:cxnChg>
        <pc:cxnChg chg="add">
          <ac:chgData name="Michael Pan" userId="0ee21308d1ee2822" providerId="LiveId" clId="{97B640BD-08C2-45F3-8A50-6A6F7792A173}" dt="2024-05-09T03:57:20.207" v="1709" actId="26606"/>
          <ac:cxnSpMkLst>
            <pc:docMk/>
            <pc:sldMk cId="2380171827" sldId="454"/>
            <ac:cxnSpMk id="16" creationId="{5C6A2BAE-B461-4B55-8E1F-0722ABDD1393}"/>
          </ac:cxnSpMkLst>
        </pc:cxnChg>
        <pc:cxnChg chg="del">
          <ac:chgData name="Michael Pan" userId="0ee21308d1ee2822" providerId="LiveId" clId="{97B640BD-08C2-45F3-8A50-6A6F7792A173}" dt="2024-05-09T03:54:22.844" v="1685"/>
          <ac:cxnSpMkLst>
            <pc:docMk/>
            <pc:sldMk cId="2380171827" sldId="454"/>
            <ac:cxnSpMk id="17" creationId="{5C6A2BAE-B461-4B55-8E1F-0722ABDD1393}"/>
          </ac:cxnSpMkLst>
        </pc:cxnChg>
      </pc:sldChg>
      <pc:sldChg chg="addSp delSp modSp add mod setBg delDesignElem">
        <pc:chgData name="Michael Pan" userId="0ee21308d1ee2822" providerId="LiveId" clId="{97B640BD-08C2-45F3-8A50-6A6F7792A173}" dt="2024-05-09T03:57:29.564" v="1715" actId="27614"/>
        <pc:sldMkLst>
          <pc:docMk/>
          <pc:sldMk cId="2589217143" sldId="455"/>
        </pc:sldMkLst>
        <pc:spChg chg="del">
          <ac:chgData name="Michael Pan" userId="0ee21308d1ee2822" providerId="LiveId" clId="{97B640BD-08C2-45F3-8A50-6A6F7792A173}" dt="2024-05-09T03:54:22.844" v="1685"/>
          <ac:spMkLst>
            <pc:docMk/>
            <pc:sldMk cId="2589217143" sldId="455"/>
            <ac:spMk id="8" creationId="{4E4490D0-3672-446A-AC12-B4830333BDDD}"/>
          </ac:spMkLst>
        </pc:spChg>
        <pc:spChg chg="add">
          <ac:chgData name="Michael Pan" userId="0ee21308d1ee2822" providerId="LiveId" clId="{97B640BD-08C2-45F3-8A50-6A6F7792A173}" dt="2024-05-09T03:57:28.468" v="1714" actId="26606"/>
          <ac:spMkLst>
            <pc:docMk/>
            <pc:sldMk cId="2589217143" sldId="455"/>
            <ac:spMk id="9" creationId="{4E4490D0-3672-446A-AC12-B4830333BDDD}"/>
          </ac:spMkLst>
        </pc:spChg>
        <pc:spChg chg="del">
          <ac:chgData name="Michael Pan" userId="0ee21308d1ee2822" providerId="LiveId" clId="{97B640BD-08C2-45F3-8A50-6A6F7792A173}" dt="2024-05-09T03:54:22.844" v="1685"/>
          <ac:spMkLst>
            <pc:docMk/>
            <pc:sldMk cId="2589217143" sldId="455"/>
            <ac:spMk id="10" creationId="{39CB82C2-DF65-4EC1-8280-F201D50F570B}"/>
          </ac:spMkLst>
        </pc:spChg>
        <pc:spChg chg="add">
          <ac:chgData name="Michael Pan" userId="0ee21308d1ee2822" providerId="LiveId" clId="{97B640BD-08C2-45F3-8A50-6A6F7792A173}" dt="2024-05-09T03:57:28.468" v="1714" actId="26606"/>
          <ac:spMkLst>
            <pc:docMk/>
            <pc:sldMk cId="2589217143" sldId="455"/>
            <ac:spMk id="11" creationId="{39CB82C2-DF65-4EC1-8280-F201D50F570B}"/>
          </ac:spMkLst>
        </pc:spChg>
        <pc:spChg chg="del">
          <ac:chgData name="Michael Pan" userId="0ee21308d1ee2822" providerId="LiveId" clId="{97B640BD-08C2-45F3-8A50-6A6F7792A173}" dt="2024-05-09T03:54:22.844" v="1685"/>
          <ac:spMkLst>
            <pc:docMk/>
            <pc:sldMk cId="2589217143" sldId="455"/>
            <ac:spMk id="14" creationId="{FA4CD5CB-D209-4D70-8CA4-629731C59219}"/>
          </ac:spMkLst>
        </pc:spChg>
        <pc:spChg chg="add">
          <ac:chgData name="Michael Pan" userId="0ee21308d1ee2822" providerId="LiveId" clId="{97B640BD-08C2-45F3-8A50-6A6F7792A173}" dt="2024-05-09T03:57:28.468" v="1714" actId="26606"/>
          <ac:spMkLst>
            <pc:docMk/>
            <pc:sldMk cId="2589217143" sldId="455"/>
            <ac:spMk id="15" creationId="{FA4CD5CB-D209-4D70-8CA4-629731C59219}"/>
          </ac:spMkLst>
        </pc:spChg>
        <pc:spChg chg="del">
          <ac:chgData name="Michael Pan" userId="0ee21308d1ee2822" providerId="LiveId" clId="{97B640BD-08C2-45F3-8A50-6A6F7792A173}" dt="2024-05-09T03:54:22.844" v="1685"/>
          <ac:spMkLst>
            <pc:docMk/>
            <pc:sldMk cId="2589217143" sldId="455"/>
            <ac:spMk id="18" creationId="{B4C27B90-DF2B-4D00-BA07-18ED774CD2F1}"/>
          </ac:spMkLst>
        </pc:spChg>
        <pc:spChg chg="add">
          <ac:chgData name="Michael Pan" userId="0ee21308d1ee2822" providerId="LiveId" clId="{97B640BD-08C2-45F3-8A50-6A6F7792A173}" dt="2024-05-09T03:57:28.468" v="1714" actId="26606"/>
          <ac:spMkLst>
            <pc:docMk/>
            <pc:sldMk cId="2589217143" sldId="455"/>
            <ac:spMk id="19" creationId="{B4C27B90-DF2B-4D00-BA07-18ED774CD2F1}"/>
          </ac:spMkLst>
        </pc:spChg>
        <pc:spChg chg="del">
          <ac:chgData name="Michael Pan" userId="0ee21308d1ee2822" providerId="LiveId" clId="{97B640BD-08C2-45F3-8A50-6A6F7792A173}" dt="2024-05-09T03:54:22.844" v="1685"/>
          <ac:spMkLst>
            <pc:docMk/>
            <pc:sldMk cId="2589217143" sldId="455"/>
            <ac:spMk id="20" creationId="{593ACC25-C262-417A-8AA9-0641C772BDB6}"/>
          </ac:spMkLst>
        </pc:spChg>
        <pc:spChg chg="add">
          <ac:chgData name="Michael Pan" userId="0ee21308d1ee2822" providerId="LiveId" clId="{97B640BD-08C2-45F3-8A50-6A6F7792A173}" dt="2024-05-09T03:57:28.468" v="1714" actId="26606"/>
          <ac:spMkLst>
            <pc:docMk/>
            <pc:sldMk cId="2589217143" sldId="455"/>
            <ac:spMk id="21" creationId="{593ACC25-C262-417A-8AA9-0641C772BDB6}"/>
          </ac:spMkLst>
        </pc:spChg>
        <pc:picChg chg="del">
          <ac:chgData name="Michael Pan" userId="0ee21308d1ee2822" providerId="LiveId" clId="{97B640BD-08C2-45F3-8A50-6A6F7792A173}" dt="2024-05-09T03:57:23.783" v="1712" actId="478"/>
          <ac:picMkLst>
            <pc:docMk/>
            <pc:sldMk cId="2589217143" sldId="455"/>
            <ac:picMk id="3" creationId="{1F1F6A26-D067-FD2E-AFAD-56AAC1477B83}"/>
          </ac:picMkLst>
        </pc:picChg>
        <pc:picChg chg="add mod">
          <ac:chgData name="Michael Pan" userId="0ee21308d1ee2822" providerId="LiveId" clId="{97B640BD-08C2-45F3-8A50-6A6F7792A173}" dt="2024-05-09T03:57:29.564" v="1715" actId="27614"/>
          <ac:picMkLst>
            <pc:docMk/>
            <pc:sldMk cId="2589217143" sldId="455"/>
            <ac:picMk id="4" creationId="{44B3FC9A-7B07-727A-D853-F3DBEA8AA85F}"/>
          </ac:picMkLst>
        </pc:picChg>
        <pc:cxnChg chg="del">
          <ac:chgData name="Michael Pan" userId="0ee21308d1ee2822" providerId="LiveId" clId="{97B640BD-08C2-45F3-8A50-6A6F7792A173}" dt="2024-05-09T03:54:22.844" v="1685"/>
          <ac:cxnSpMkLst>
            <pc:docMk/>
            <pc:sldMk cId="2589217143" sldId="455"/>
            <ac:cxnSpMk id="12" creationId="{7E1D4427-852B-4B37-8E76-0E9F1810BA2A}"/>
          </ac:cxnSpMkLst>
        </pc:cxnChg>
        <pc:cxnChg chg="add">
          <ac:chgData name="Michael Pan" userId="0ee21308d1ee2822" providerId="LiveId" clId="{97B640BD-08C2-45F3-8A50-6A6F7792A173}" dt="2024-05-09T03:57:28.468" v="1714" actId="26606"/>
          <ac:cxnSpMkLst>
            <pc:docMk/>
            <pc:sldMk cId="2589217143" sldId="455"/>
            <ac:cxnSpMk id="13" creationId="{7E1D4427-852B-4B37-8E76-0E9F1810BA2A}"/>
          </ac:cxnSpMkLst>
        </pc:cxnChg>
        <pc:cxnChg chg="del">
          <ac:chgData name="Michael Pan" userId="0ee21308d1ee2822" providerId="LiveId" clId="{97B640BD-08C2-45F3-8A50-6A6F7792A173}" dt="2024-05-09T03:54:22.844" v="1685"/>
          <ac:cxnSpMkLst>
            <pc:docMk/>
            <pc:sldMk cId="2589217143" sldId="455"/>
            <ac:cxnSpMk id="16" creationId="{5C6A2BAE-B461-4B55-8E1F-0722ABDD1393}"/>
          </ac:cxnSpMkLst>
        </pc:cxnChg>
        <pc:cxnChg chg="add">
          <ac:chgData name="Michael Pan" userId="0ee21308d1ee2822" providerId="LiveId" clId="{97B640BD-08C2-45F3-8A50-6A6F7792A173}" dt="2024-05-09T03:57:28.468" v="1714" actId="26606"/>
          <ac:cxnSpMkLst>
            <pc:docMk/>
            <pc:sldMk cId="2589217143" sldId="455"/>
            <ac:cxnSpMk id="17" creationId="{5C6A2BAE-B461-4B55-8E1F-0722ABDD1393}"/>
          </ac:cxnSpMkLst>
        </pc:cxnChg>
      </pc:sldChg>
      <pc:sldChg chg="add">
        <pc:chgData name="Michael Pan" userId="0ee21308d1ee2822" providerId="LiveId" clId="{97B640BD-08C2-45F3-8A50-6A6F7792A173}" dt="2024-05-09T03:54:22.844" v="1685"/>
        <pc:sldMkLst>
          <pc:docMk/>
          <pc:sldMk cId="783589187" sldId="456"/>
        </pc:sldMkLst>
      </pc:sldChg>
      <pc:sldChg chg="addSp delSp modSp add mod setBg delDesignElem">
        <pc:chgData name="Michael Pan" userId="0ee21308d1ee2822" providerId="LiveId" clId="{97B640BD-08C2-45F3-8A50-6A6F7792A173}" dt="2024-05-09T03:57:59.506" v="1720" actId="962"/>
        <pc:sldMkLst>
          <pc:docMk/>
          <pc:sldMk cId="3112187669" sldId="457"/>
        </pc:sldMkLst>
        <pc:spChg chg="add">
          <ac:chgData name="Michael Pan" userId="0ee21308d1ee2822" providerId="LiveId" clId="{97B640BD-08C2-45F3-8A50-6A6F7792A173}" dt="2024-05-09T03:57:57.659" v="1718" actId="26606"/>
          <ac:spMkLst>
            <pc:docMk/>
            <pc:sldMk cId="3112187669" sldId="457"/>
            <ac:spMk id="9" creationId="{4E4490D0-3672-446A-AC12-B4830333BDDD}"/>
          </ac:spMkLst>
        </pc:spChg>
        <pc:spChg chg="del">
          <ac:chgData name="Michael Pan" userId="0ee21308d1ee2822" providerId="LiveId" clId="{97B640BD-08C2-45F3-8A50-6A6F7792A173}" dt="2024-05-09T03:54:22.844" v="1685"/>
          <ac:spMkLst>
            <pc:docMk/>
            <pc:sldMk cId="3112187669" sldId="457"/>
            <ac:spMk id="10" creationId="{4E4490D0-3672-446A-AC12-B4830333BDDD}"/>
          </ac:spMkLst>
        </pc:spChg>
        <pc:spChg chg="add">
          <ac:chgData name="Michael Pan" userId="0ee21308d1ee2822" providerId="LiveId" clId="{97B640BD-08C2-45F3-8A50-6A6F7792A173}" dt="2024-05-09T03:57:57.659" v="1718" actId="26606"/>
          <ac:spMkLst>
            <pc:docMk/>
            <pc:sldMk cId="3112187669" sldId="457"/>
            <ac:spMk id="11" creationId="{39CB82C2-DF65-4EC1-8280-F201D50F570B}"/>
          </ac:spMkLst>
        </pc:spChg>
        <pc:spChg chg="del">
          <ac:chgData name="Michael Pan" userId="0ee21308d1ee2822" providerId="LiveId" clId="{97B640BD-08C2-45F3-8A50-6A6F7792A173}" dt="2024-05-09T03:54:22.844" v="1685"/>
          <ac:spMkLst>
            <pc:docMk/>
            <pc:sldMk cId="3112187669" sldId="457"/>
            <ac:spMk id="12" creationId="{39CB82C2-DF65-4EC1-8280-F201D50F570B}"/>
          </ac:spMkLst>
        </pc:spChg>
        <pc:spChg chg="add">
          <ac:chgData name="Michael Pan" userId="0ee21308d1ee2822" providerId="LiveId" clId="{97B640BD-08C2-45F3-8A50-6A6F7792A173}" dt="2024-05-09T03:57:57.659" v="1718" actId="26606"/>
          <ac:spMkLst>
            <pc:docMk/>
            <pc:sldMk cId="3112187669" sldId="457"/>
            <ac:spMk id="15" creationId="{C4AAA502-5435-489E-9538-3A40E6C71461}"/>
          </ac:spMkLst>
        </pc:spChg>
        <pc:spChg chg="del">
          <ac:chgData name="Michael Pan" userId="0ee21308d1ee2822" providerId="LiveId" clId="{97B640BD-08C2-45F3-8A50-6A6F7792A173}" dt="2024-05-09T03:54:22.844" v="1685"/>
          <ac:spMkLst>
            <pc:docMk/>
            <pc:sldMk cId="3112187669" sldId="457"/>
            <ac:spMk id="16" creationId="{C4AAA502-5435-489E-9538-3A40E6C71461}"/>
          </ac:spMkLst>
        </pc:spChg>
        <pc:spChg chg="add">
          <ac:chgData name="Michael Pan" userId="0ee21308d1ee2822" providerId="LiveId" clId="{97B640BD-08C2-45F3-8A50-6A6F7792A173}" dt="2024-05-09T03:57:57.659" v="1718" actId="26606"/>
          <ac:spMkLst>
            <pc:docMk/>
            <pc:sldMk cId="3112187669" sldId="457"/>
            <ac:spMk id="19" creationId="{DE42378B-2E28-4810-8421-7A473A40E376}"/>
          </ac:spMkLst>
        </pc:spChg>
        <pc:spChg chg="del">
          <ac:chgData name="Michael Pan" userId="0ee21308d1ee2822" providerId="LiveId" clId="{97B640BD-08C2-45F3-8A50-6A6F7792A173}" dt="2024-05-09T03:54:22.844" v="1685"/>
          <ac:spMkLst>
            <pc:docMk/>
            <pc:sldMk cId="3112187669" sldId="457"/>
            <ac:spMk id="20" creationId="{DE42378B-2E28-4810-8421-7A473A40E376}"/>
          </ac:spMkLst>
        </pc:spChg>
        <pc:spChg chg="add">
          <ac:chgData name="Michael Pan" userId="0ee21308d1ee2822" providerId="LiveId" clId="{97B640BD-08C2-45F3-8A50-6A6F7792A173}" dt="2024-05-09T03:57:57.659" v="1718" actId="26606"/>
          <ac:spMkLst>
            <pc:docMk/>
            <pc:sldMk cId="3112187669" sldId="457"/>
            <ac:spMk id="21" creationId="{0D91DD17-237F-4811-BC0E-128EB1BD7CFE}"/>
          </ac:spMkLst>
        </pc:spChg>
        <pc:spChg chg="del">
          <ac:chgData name="Michael Pan" userId="0ee21308d1ee2822" providerId="LiveId" clId="{97B640BD-08C2-45F3-8A50-6A6F7792A173}" dt="2024-05-09T03:54:22.844" v="1685"/>
          <ac:spMkLst>
            <pc:docMk/>
            <pc:sldMk cId="3112187669" sldId="457"/>
            <ac:spMk id="22" creationId="{0D91DD17-237F-4811-BC0E-128EB1BD7CFE}"/>
          </ac:spMkLst>
        </pc:spChg>
        <pc:picChg chg="add mod">
          <ac:chgData name="Michael Pan" userId="0ee21308d1ee2822" providerId="LiveId" clId="{97B640BD-08C2-45F3-8A50-6A6F7792A173}" dt="2024-05-09T03:57:59.506" v="1720" actId="962"/>
          <ac:picMkLst>
            <pc:docMk/>
            <pc:sldMk cId="3112187669" sldId="457"/>
            <ac:picMk id="4" creationId="{0174CA24-9987-7995-07F4-B7184FE81812}"/>
          </ac:picMkLst>
        </pc:picChg>
        <pc:picChg chg="del">
          <ac:chgData name="Michael Pan" userId="0ee21308d1ee2822" providerId="LiveId" clId="{97B640BD-08C2-45F3-8A50-6A6F7792A173}" dt="2024-05-09T03:57:38.529" v="1716" actId="478"/>
          <ac:picMkLst>
            <pc:docMk/>
            <pc:sldMk cId="3112187669" sldId="457"/>
            <ac:picMk id="5" creationId="{16D69E48-98FA-5391-FC65-D24CC1D6ED2D}"/>
          </ac:picMkLst>
        </pc:picChg>
        <pc:cxnChg chg="add">
          <ac:chgData name="Michael Pan" userId="0ee21308d1ee2822" providerId="LiveId" clId="{97B640BD-08C2-45F3-8A50-6A6F7792A173}" dt="2024-05-09T03:57:57.659" v="1718" actId="26606"/>
          <ac:cxnSpMkLst>
            <pc:docMk/>
            <pc:sldMk cId="3112187669" sldId="457"/>
            <ac:cxnSpMk id="13" creationId="{7E1D4427-852B-4B37-8E76-0E9F1810BA2A}"/>
          </ac:cxnSpMkLst>
        </pc:cxnChg>
        <pc:cxnChg chg="del">
          <ac:chgData name="Michael Pan" userId="0ee21308d1ee2822" providerId="LiveId" clId="{97B640BD-08C2-45F3-8A50-6A6F7792A173}" dt="2024-05-09T03:54:22.844" v="1685"/>
          <ac:cxnSpMkLst>
            <pc:docMk/>
            <pc:sldMk cId="3112187669" sldId="457"/>
            <ac:cxnSpMk id="14" creationId="{7E1D4427-852B-4B37-8E76-0E9F1810BA2A}"/>
          </ac:cxnSpMkLst>
        </pc:cxnChg>
        <pc:cxnChg chg="add">
          <ac:chgData name="Michael Pan" userId="0ee21308d1ee2822" providerId="LiveId" clId="{97B640BD-08C2-45F3-8A50-6A6F7792A173}" dt="2024-05-09T03:57:57.659" v="1718" actId="26606"/>
          <ac:cxnSpMkLst>
            <pc:docMk/>
            <pc:sldMk cId="3112187669" sldId="457"/>
            <ac:cxnSpMk id="17" creationId="{C9AC0290-4702-4519-B0F4-C2A46880997B}"/>
          </ac:cxnSpMkLst>
        </pc:cxnChg>
        <pc:cxnChg chg="del">
          <ac:chgData name="Michael Pan" userId="0ee21308d1ee2822" providerId="LiveId" clId="{97B640BD-08C2-45F3-8A50-6A6F7792A173}" dt="2024-05-09T03:54:22.844" v="1685"/>
          <ac:cxnSpMkLst>
            <pc:docMk/>
            <pc:sldMk cId="3112187669" sldId="457"/>
            <ac:cxnSpMk id="18" creationId="{C9AC0290-4702-4519-B0F4-C2A46880997B}"/>
          </ac:cxnSpMkLst>
        </pc:cxnChg>
      </pc:sldChg>
      <pc:sldChg chg="addSp delSp modSp add mod setBg delDesignElem">
        <pc:chgData name="Michael Pan" userId="0ee21308d1ee2822" providerId="LiveId" clId="{97B640BD-08C2-45F3-8A50-6A6F7792A173}" dt="2024-05-09T03:58:16.430" v="1726" actId="27614"/>
        <pc:sldMkLst>
          <pc:docMk/>
          <pc:sldMk cId="1027649699" sldId="458"/>
        </pc:sldMkLst>
        <pc:spChg chg="mod">
          <ac:chgData name="Michael Pan" userId="0ee21308d1ee2822" providerId="LiveId" clId="{97B640BD-08C2-45F3-8A50-6A6F7792A173}" dt="2024-05-09T03:58:15.377" v="1724" actId="26606"/>
          <ac:spMkLst>
            <pc:docMk/>
            <pc:sldMk cId="1027649699" sldId="458"/>
            <ac:spMk id="2" creationId="{AC543C90-DA98-332C-1E45-B2FD6BCD0AF8}"/>
          </ac:spMkLst>
        </pc:spChg>
        <pc:spChg chg="ord">
          <ac:chgData name="Michael Pan" userId="0ee21308d1ee2822" providerId="LiveId" clId="{97B640BD-08C2-45F3-8A50-6A6F7792A173}" dt="2024-05-09T03:58:15.384" v="1725" actId="26606"/>
          <ac:spMkLst>
            <pc:docMk/>
            <pc:sldMk cId="1027649699" sldId="458"/>
            <ac:spMk id="5" creationId="{A341CA0A-0982-9CBC-AB8A-2F84A618B82C}"/>
          </ac:spMkLst>
        </pc:spChg>
        <pc:spChg chg="add del">
          <ac:chgData name="Michael Pan" userId="0ee21308d1ee2822" providerId="LiveId" clId="{97B640BD-08C2-45F3-8A50-6A6F7792A173}" dt="2024-05-09T03:58:15.377" v="1724" actId="26606"/>
          <ac:spMkLst>
            <pc:docMk/>
            <pc:sldMk cId="1027649699" sldId="458"/>
            <ac:spMk id="10" creationId="{4E4490D0-3672-446A-AC12-B4830333BDDD}"/>
          </ac:spMkLst>
        </pc:spChg>
        <pc:spChg chg="add del">
          <ac:chgData name="Michael Pan" userId="0ee21308d1ee2822" providerId="LiveId" clId="{97B640BD-08C2-45F3-8A50-6A6F7792A173}" dt="2024-05-09T03:58:15.377" v="1724" actId="26606"/>
          <ac:spMkLst>
            <pc:docMk/>
            <pc:sldMk cId="1027649699" sldId="458"/>
            <ac:spMk id="12" creationId="{39CB82C2-DF65-4EC1-8280-F201D50F570B}"/>
          </ac:spMkLst>
        </pc:spChg>
        <pc:spChg chg="add del">
          <ac:chgData name="Michael Pan" userId="0ee21308d1ee2822" providerId="LiveId" clId="{97B640BD-08C2-45F3-8A50-6A6F7792A173}" dt="2024-05-09T03:58:15.377" v="1724" actId="26606"/>
          <ac:spMkLst>
            <pc:docMk/>
            <pc:sldMk cId="1027649699" sldId="458"/>
            <ac:spMk id="16" creationId="{C4AAA502-5435-489E-9538-3A40E6C71461}"/>
          </ac:spMkLst>
        </pc:spChg>
        <pc:spChg chg="add del">
          <ac:chgData name="Michael Pan" userId="0ee21308d1ee2822" providerId="LiveId" clId="{97B640BD-08C2-45F3-8A50-6A6F7792A173}" dt="2024-05-09T03:58:15.377" v="1724" actId="26606"/>
          <ac:spMkLst>
            <pc:docMk/>
            <pc:sldMk cId="1027649699" sldId="458"/>
            <ac:spMk id="20" creationId="{DE42378B-2E28-4810-8421-7A473A40E376}"/>
          </ac:spMkLst>
        </pc:spChg>
        <pc:spChg chg="add del">
          <ac:chgData name="Michael Pan" userId="0ee21308d1ee2822" providerId="LiveId" clId="{97B640BD-08C2-45F3-8A50-6A6F7792A173}" dt="2024-05-09T03:58:15.377" v="1724" actId="26606"/>
          <ac:spMkLst>
            <pc:docMk/>
            <pc:sldMk cId="1027649699" sldId="458"/>
            <ac:spMk id="22" creationId="{0D91DD17-237F-4811-BC0E-128EB1BD7CFE}"/>
          </ac:spMkLst>
        </pc:spChg>
        <pc:spChg chg="del">
          <ac:chgData name="Michael Pan" userId="0ee21308d1ee2822" providerId="LiveId" clId="{97B640BD-08C2-45F3-8A50-6A6F7792A173}" dt="2024-05-09T03:54:22.844" v="1685"/>
          <ac:spMkLst>
            <pc:docMk/>
            <pc:sldMk cId="1027649699" sldId="458"/>
            <ac:spMk id="24" creationId="{4E4490D0-3672-446A-AC12-B4830333BDDD}"/>
          </ac:spMkLst>
        </pc:spChg>
        <pc:spChg chg="del">
          <ac:chgData name="Michael Pan" userId="0ee21308d1ee2822" providerId="LiveId" clId="{97B640BD-08C2-45F3-8A50-6A6F7792A173}" dt="2024-05-09T03:54:22.844" v="1685"/>
          <ac:spMkLst>
            <pc:docMk/>
            <pc:sldMk cId="1027649699" sldId="458"/>
            <ac:spMk id="25" creationId="{39CB82C2-DF65-4EC1-8280-F201D50F570B}"/>
          </ac:spMkLst>
        </pc:spChg>
        <pc:spChg chg="del">
          <ac:chgData name="Michael Pan" userId="0ee21308d1ee2822" providerId="LiveId" clId="{97B640BD-08C2-45F3-8A50-6A6F7792A173}" dt="2024-05-09T03:54:22.844" v="1685"/>
          <ac:spMkLst>
            <pc:docMk/>
            <pc:sldMk cId="1027649699" sldId="458"/>
            <ac:spMk id="27" creationId="{FA4CD5CB-D209-4D70-8CA4-629731C59219}"/>
          </ac:spMkLst>
        </pc:spChg>
        <pc:spChg chg="del">
          <ac:chgData name="Michael Pan" userId="0ee21308d1ee2822" providerId="LiveId" clId="{97B640BD-08C2-45F3-8A50-6A6F7792A173}" dt="2024-05-09T03:54:22.844" v="1685"/>
          <ac:spMkLst>
            <pc:docMk/>
            <pc:sldMk cId="1027649699" sldId="458"/>
            <ac:spMk id="29" creationId="{B4C27B90-DF2B-4D00-BA07-18ED774CD2F1}"/>
          </ac:spMkLst>
        </pc:spChg>
        <pc:spChg chg="del">
          <ac:chgData name="Michael Pan" userId="0ee21308d1ee2822" providerId="LiveId" clId="{97B640BD-08C2-45F3-8A50-6A6F7792A173}" dt="2024-05-09T03:54:22.844" v="1685"/>
          <ac:spMkLst>
            <pc:docMk/>
            <pc:sldMk cId="1027649699" sldId="458"/>
            <ac:spMk id="30" creationId="{593ACC25-C262-417A-8AA9-0641C772BDB6}"/>
          </ac:spMkLst>
        </pc:spChg>
        <pc:spChg chg="add">
          <ac:chgData name="Michael Pan" userId="0ee21308d1ee2822" providerId="LiveId" clId="{97B640BD-08C2-45F3-8A50-6A6F7792A173}" dt="2024-05-09T03:58:15.384" v="1725" actId="26606"/>
          <ac:spMkLst>
            <pc:docMk/>
            <pc:sldMk cId="1027649699" sldId="458"/>
            <ac:spMk id="31" creationId="{4E4490D0-3672-446A-AC12-B4830333BDDD}"/>
          </ac:spMkLst>
        </pc:spChg>
        <pc:spChg chg="add">
          <ac:chgData name="Michael Pan" userId="0ee21308d1ee2822" providerId="LiveId" clId="{97B640BD-08C2-45F3-8A50-6A6F7792A173}" dt="2024-05-09T03:58:15.384" v="1725" actId="26606"/>
          <ac:spMkLst>
            <pc:docMk/>
            <pc:sldMk cId="1027649699" sldId="458"/>
            <ac:spMk id="32" creationId="{39CB82C2-DF65-4EC1-8280-F201D50F570B}"/>
          </ac:spMkLst>
        </pc:spChg>
        <pc:spChg chg="add">
          <ac:chgData name="Michael Pan" userId="0ee21308d1ee2822" providerId="LiveId" clId="{97B640BD-08C2-45F3-8A50-6A6F7792A173}" dt="2024-05-09T03:58:15.384" v="1725" actId="26606"/>
          <ac:spMkLst>
            <pc:docMk/>
            <pc:sldMk cId="1027649699" sldId="458"/>
            <ac:spMk id="34" creationId="{FA4CD5CB-D209-4D70-8CA4-629731C59219}"/>
          </ac:spMkLst>
        </pc:spChg>
        <pc:spChg chg="add">
          <ac:chgData name="Michael Pan" userId="0ee21308d1ee2822" providerId="LiveId" clId="{97B640BD-08C2-45F3-8A50-6A6F7792A173}" dt="2024-05-09T03:58:15.384" v="1725" actId="26606"/>
          <ac:spMkLst>
            <pc:docMk/>
            <pc:sldMk cId="1027649699" sldId="458"/>
            <ac:spMk id="36" creationId="{B4C27B90-DF2B-4D00-BA07-18ED774CD2F1}"/>
          </ac:spMkLst>
        </pc:spChg>
        <pc:spChg chg="add">
          <ac:chgData name="Michael Pan" userId="0ee21308d1ee2822" providerId="LiveId" clId="{97B640BD-08C2-45F3-8A50-6A6F7792A173}" dt="2024-05-09T03:58:15.384" v="1725" actId="26606"/>
          <ac:spMkLst>
            <pc:docMk/>
            <pc:sldMk cId="1027649699" sldId="458"/>
            <ac:spMk id="37" creationId="{593ACC25-C262-417A-8AA9-0641C772BDB6}"/>
          </ac:spMkLst>
        </pc:spChg>
        <pc:picChg chg="del">
          <ac:chgData name="Michael Pan" userId="0ee21308d1ee2822" providerId="LiveId" clId="{97B640BD-08C2-45F3-8A50-6A6F7792A173}" dt="2024-05-09T03:58:01.141" v="1721" actId="478"/>
          <ac:picMkLst>
            <pc:docMk/>
            <pc:sldMk cId="1027649699" sldId="458"/>
            <ac:picMk id="3" creationId="{24FE4B2E-A554-4DA9-CBCF-D6E2C095527E}"/>
          </ac:picMkLst>
        </pc:picChg>
        <pc:picChg chg="add mod">
          <ac:chgData name="Michael Pan" userId="0ee21308d1ee2822" providerId="LiveId" clId="{97B640BD-08C2-45F3-8A50-6A6F7792A173}" dt="2024-05-09T03:58:16.430" v="1726" actId="27614"/>
          <ac:picMkLst>
            <pc:docMk/>
            <pc:sldMk cId="1027649699" sldId="458"/>
            <ac:picMk id="4" creationId="{B9B248E2-6A4C-25C8-64C7-7A398F98F03B}"/>
          </ac:picMkLst>
        </pc:picChg>
        <pc:cxnChg chg="add del">
          <ac:chgData name="Michael Pan" userId="0ee21308d1ee2822" providerId="LiveId" clId="{97B640BD-08C2-45F3-8A50-6A6F7792A173}" dt="2024-05-09T03:58:15.377" v="1724" actId="26606"/>
          <ac:cxnSpMkLst>
            <pc:docMk/>
            <pc:sldMk cId="1027649699" sldId="458"/>
            <ac:cxnSpMk id="14" creationId="{7E1D4427-852B-4B37-8E76-0E9F1810BA2A}"/>
          </ac:cxnSpMkLst>
        </pc:cxnChg>
        <pc:cxnChg chg="add del">
          <ac:chgData name="Michael Pan" userId="0ee21308d1ee2822" providerId="LiveId" clId="{97B640BD-08C2-45F3-8A50-6A6F7792A173}" dt="2024-05-09T03:58:15.377" v="1724" actId="26606"/>
          <ac:cxnSpMkLst>
            <pc:docMk/>
            <pc:sldMk cId="1027649699" sldId="458"/>
            <ac:cxnSpMk id="18" creationId="{C9AC0290-4702-4519-B0F4-C2A46880997B}"/>
          </ac:cxnSpMkLst>
        </pc:cxnChg>
        <pc:cxnChg chg="del">
          <ac:chgData name="Michael Pan" userId="0ee21308d1ee2822" providerId="LiveId" clId="{97B640BD-08C2-45F3-8A50-6A6F7792A173}" dt="2024-05-09T03:54:22.844" v="1685"/>
          <ac:cxnSpMkLst>
            <pc:docMk/>
            <pc:sldMk cId="1027649699" sldId="458"/>
            <ac:cxnSpMk id="26" creationId="{7E1D4427-852B-4B37-8E76-0E9F1810BA2A}"/>
          </ac:cxnSpMkLst>
        </pc:cxnChg>
        <pc:cxnChg chg="del">
          <ac:chgData name="Michael Pan" userId="0ee21308d1ee2822" providerId="LiveId" clId="{97B640BD-08C2-45F3-8A50-6A6F7792A173}" dt="2024-05-09T03:54:22.844" v="1685"/>
          <ac:cxnSpMkLst>
            <pc:docMk/>
            <pc:sldMk cId="1027649699" sldId="458"/>
            <ac:cxnSpMk id="28" creationId="{5C6A2BAE-B461-4B55-8E1F-0722ABDD1393}"/>
          </ac:cxnSpMkLst>
        </pc:cxnChg>
        <pc:cxnChg chg="add">
          <ac:chgData name="Michael Pan" userId="0ee21308d1ee2822" providerId="LiveId" clId="{97B640BD-08C2-45F3-8A50-6A6F7792A173}" dt="2024-05-09T03:58:15.384" v="1725" actId="26606"/>
          <ac:cxnSpMkLst>
            <pc:docMk/>
            <pc:sldMk cId="1027649699" sldId="458"/>
            <ac:cxnSpMk id="33" creationId="{7E1D4427-852B-4B37-8E76-0E9F1810BA2A}"/>
          </ac:cxnSpMkLst>
        </pc:cxnChg>
        <pc:cxnChg chg="add">
          <ac:chgData name="Michael Pan" userId="0ee21308d1ee2822" providerId="LiveId" clId="{97B640BD-08C2-45F3-8A50-6A6F7792A173}" dt="2024-05-09T03:58:15.384" v="1725" actId="26606"/>
          <ac:cxnSpMkLst>
            <pc:docMk/>
            <pc:sldMk cId="1027649699" sldId="458"/>
            <ac:cxnSpMk id="35" creationId="{5C6A2BAE-B461-4B55-8E1F-0722ABDD1393}"/>
          </ac:cxnSpMkLst>
        </pc:cxnChg>
      </pc:sldChg>
      <pc:sldChg chg="modSp add mod">
        <pc:chgData name="Michael Pan" userId="0ee21308d1ee2822" providerId="LiveId" clId="{97B640BD-08C2-45F3-8A50-6A6F7792A173}" dt="2024-05-09T03:59:17.280" v="1762" actId="20577"/>
        <pc:sldMkLst>
          <pc:docMk/>
          <pc:sldMk cId="288414893" sldId="459"/>
        </pc:sldMkLst>
        <pc:spChg chg="mod">
          <ac:chgData name="Michael Pan" userId="0ee21308d1ee2822" providerId="LiveId" clId="{97B640BD-08C2-45F3-8A50-6A6F7792A173}" dt="2024-05-09T03:59:17.280" v="1762" actId="20577"/>
          <ac:spMkLst>
            <pc:docMk/>
            <pc:sldMk cId="288414893" sldId="459"/>
            <ac:spMk id="2" creationId="{642123F2-6D12-FB64-BD32-980885DC4C91}"/>
          </ac:spMkLst>
        </pc:spChg>
      </pc:sldChg>
      <pc:sldChg chg="addSp delSp modSp add mod setBg delDesignElem">
        <pc:chgData name="Michael Pan" userId="0ee21308d1ee2822" providerId="LiveId" clId="{97B640BD-08C2-45F3-8A50-6A6F7792A173}" dt="2024-05-09T03:59:28.332" v="1766" actId="27614"/>
        <pc:sldMkLst>
          <pc:docMk/>
          <pc:sldMk cId="2016487957" sldId="460"/>
        </pc:sldMkLst>
        <pc:spChg chg="add">
          <ac:chgData name="Michael Pan" userId="0ee21308d1ee2822" providerId="LiveId" clId="{97B640BD-08C2-45F3-8A50-6A6F7792A173}" dt="2024-05-09T03:59:26.719" v="1765" actId="26606"/>
          <ac:spMkLst>
            <pc:docMk/>
            <pc:sldMk cId="2016487957" sldId="460"/>
            <ac:spMk id="7" creationId="{C2579DAE-C141-48DB-810E-C070C300819E}"/>
          </ac:spMkLst>
        </pc:spChg>
        <pc:spChg chg="del">
          <ac:chgData name="Michael Pan" userId="0ee21308d1ee2822" providerId="LiveId" clId="{97B640BD-08C2-45F3-8A50-6A6F7792A173}" dt="2024-05-09T03:58:21.821" v="1732"/>
          <ac:spMkLst>
            <pc:docMk/>
            <pc:sldMk cId="2016487957" sldId="460"/>
            <ac:spMk id="8" creationId="{C2579DAE-C141-48DB-810E-C070C300819E}"/>
          </ac:spMkLst>
        </pc:spChg>
        <pc:spChg chg="add">
          <ac:chgData name="Michael Pan" userId="0ee21308d1ee2822" providerId="LiveId" clId="{97B640BD-08C2-45F3-8A50-6A6F7792A173}" dt="2024-05-09T03:59:26.719" v="1765" actId="26606"/>
          <ac:spMkLst>
            <pc:docMk/>
            <pc:sldMk cId="2016487957" sldId="460"/>
            <ac:spMk id="9" creationId="{02FD90C3-6350-4D5B-9738-6E94EDF30F74}"/>
          </ac:spMkLst>
        </pc:spChg>
        <pc:spChg chg="del">
          <ac:chgData name="Michael Pan" userId="0ee21308d1ee2822" providerId="LiveId" clId="{97B640BD-08C2-45F3-8A50-6A6F7792A173}" dt="2024-05-09T03:58:21.821" v="1732"/>
          <ac:spMkLst>
            <pc:docMk/>
            <pc:sldMk cId="2016487957" sldId="460"/>
            <ac:spMk id="10" creationId="{02FD90C3-6350-4D5B-9738-6E94EDF30F74}"/>
          </ac:spMkLst>
        </pc:spChg>
        <pc:spChg chg="add">
          <ac:chgData name="Michael Pan" userId="0ee21308d1ee2822" providerId="LiveId" clId="{97B640BD-08C2-45F3-8A50-6A6F7792A173}" dt="2024-05-09T03:59:26.719" v="1765" actId="26606"/>
          <ac:spMkLst>
            <pc:docMk/>
            <pc:sldMk cId="2016487957" sldId="460"/>
            <ac:spMk id="11" creationId="{41497DE5-0939-4D1D-9350-0C5E1B209C68}"/>
          </ac:spMkLst>
        </pc:spChg>
        <pc:spChg chg="del">
          <ac:chgData name="Michael Pan" userId="0ee21308d1ee2822" providerId="LiveId" clId="{97B640BD-08C2-45F3-8A50-6A6F7792A173}" dt="2024-05-09T03:58:21.821" v="1732"/>
          <ac:spMkLst>
            <pc:docMk/>
            <pc:sldMk cId="2016487957" sldId="460"/>
            <ac:spMk id="12" creationId="{41497DE5-0939-4D1D-9350-0C5E1B209C68}"/>
          </ac:spMkLst>
        </pc:spChg>
        <pc:spChg chg="add">
          <ac:chgData name="Michael Pan" userId="0ee21308d1ee2822" providerId="LiveId" clId="{97B640BD-08C2-45F3-8A50-6A6F7792A173}" dt="2024-05-09T03:59:26.719" v="1765" actId="26606"/>
          <ac:spMkLst>
            <pc:docMk/>
            <pc:sldMk cId="2016487957" sldId="460"/>
            <ac:spMk id="13" creationId="{5CCC70ED-6C63-4537-B7EB-51990D6C0A6F}"/>
          </ac:spMkLst>
        </pc:spChg>
        <pc:spChg chg="del">
          <ac:chgData name="Michael Pan" userId="0ee21308d1ee2822" providerId="LiveId" clId="{97B640BD-08C2-45F3-8A50-6A6F7792A173}" dt="2024-05-09T03:58:21.821" v="1732"/>
          <ac:spMkLst>
            <pc:docMk/>
            <pc:sldMk cId="2016487957" sldId="460"/>
            <ac:spMk id="14" creationId="{5CCC70ED-6C63-4537-B7EB-51990D6C0A6F}"/>
          </ac:spMkLst>
        </pc:spChg>
        <pc:spChg chg="add">
          <ac:chgData name="Michael Pan" userId="0ee21308d1ee2822" providerId="LiveId" clId="{97B640BD-08C2-45F3-8A50-6A6F7792A173}" dt="2024-05-09T03:59:26.719" v="1765" actId="26606"/>
          <ac:spMkLst>
            <pc:docMk/>
            <pc:sldMk cId="2016487957" sldId="460"/>
            <ac:spMk id="15" creationId="{B76E24C1-2968-40DC-A36E-F6B85F0F0752}"/>
          </ac:spMkLst>
        </pc:spChg>
        <pc:spChg chg="del">
          <ac:chgData name="Michael Pan" userId="0ee21308d1ee2822" providerId="LiveId" clId="{97B640BD-08C2-45F3-8A50-6A6F7792A173}" dt="2024-05-09T03:58:21.821" v="1732"/>
          <ac:spMkLst>
            <pc:docMk/>
            <pc:sldMk cId="2016487957" sldId="460"/>
            <ac:spMk id="16" creationId="{B76E24C1-2968-40DC-A36E-F6B85F0F0752}"/>
          </ac:spMkLst>
        </pc:spChg>
        <pc:picChg chg="add mod">
          <ac:chgData name="Michael Pan" userId="0ee21308d1ee2822" providerId="LiveId" clId="{97B640BD-08C2-45F3-8A50-6A6F7792A173}" dt="2024-05-09T03:59:28.332" v="1766" actId="27614"/>
          <ac:picMkLst>
            <pc:docMk/>
            <pc:sldMk cId="2016487957" sldId="460"/>
            <ac:picMk id="2" creationId="{85B5DB43-47FF-DE7A-7D82-23041B3504EF}"/>
          </ac:picMkLst>
        </pc:picChg>
        <pc:picChg chg="del">
          <ac:chgData name="Michael Pan" userId="0ee21308d1ee2822" providerId="LiveId" clId="{97B640BD-08C2-45F3-8A50-6A6F7792A173}" dt="2024-05-09T03:59:20.856" v="1763" actId="478"/>
          <ac:picMkLst>
            <pc:docMk/>
            <pc:sldMk cId="2016487957" sldId="460"/>
            <ac:picMk id="3" creationId="{4572CC8F-FBC5-ADA1-81D7-2F7F3BDCBADC}"/>
          </ac:picMkLst>
        </pc:picChg>
      </pc:sldChg>
      <pc:sldChg chg="addSp delSp modSp add mod">
        <pc:chgData name="Michael Pan" userId="0ee21308d1ee2822" providerId="LiveId" clId="{97B640BD-08C2-45F3-8A50-6A6F7792A173}" dt="2024-05-09T03:59:57.079" v="1771" actId="1076"/>
        <pc:sldMkLst>
          <pc:docMk/>
          <pc:sldMk cId="2209858259" sldId="461"/>
        </pc:sldMkLst>
        <pc:picChg chg="add mod">
          <ac:chgData name="Michael Pan" userId="0ee21308d1ee2822" providerId="LiveId" clId="{97B640BD-08C2-45F3-8A50-6A6F7792A173}" dt="2024-05-09T03:59:57.079" v="1771" actId="1076"/>
          <ac:picMkLst>
            <pc:docMk/>
            <pc:sldMk cId="2209858259" sldId="461"/>
            <ac:picMk id="4" creationId="{3C42F75F-2547-71E5-1064-2427F4E958C2}"/>
          </ac:picMkLst>
        </pc:picChg>
        <pc:picChg chg="del">
          <ac:chgData name="Michael Pan" userId="0ee21308d1ee2822" providerId="LiveId" clId="{97B640BD-08C2-45F3-8A50-6A6F7792A173}" dt="2024-05-09T03:59:29.523" v="1767" actId="478"/>
          <ac:picMkLst>
            <pc:docMk/>
            <pc:sldMk cId="2209858259" sldId="461"/>
            <ac:picMk id="5" creationId="{E1C6A010-E478-3975-35B9-FA62E5F7DA58}"/>
          </ac:picMkLst>
        </pc:picChg>
      </pc:sldChg>
      <pc:sldChg chg="addSp delSp modSp add mod setBg delDesignElem">
        <pc:chgData name="Michael Pan" userId="0ee21308d1ee2822" providerId="LiveId" clId="{97B640BD-08C2-45F3-8A50-6A6F7792A173}" dt="2024-05-09T04:00:07.097" v="1776" actId="962"/>
        <pc:sldMkLst>
          <pc:docMk/>
          <pc:sldMk cId="3739311305" sldId="462"/>
        </pc:sldMkLst>
        <pc:spChg chg="del">
          <ac:chgData name="Michael Pan" userId="0ee21308d1ee2822" providerId="LiveId" clId="{97B640BD-08C2-45F3-8A50-6A6F7792A173}" dt="2024-05-09T03:58:21.821" v="1732"/>
          <ac:spMkLst>
            <pc:docMk/>
            <pc:sldMk cId="3739311305" sldId="462"/>
            <ac:spMk id="8" creationId="{4E4490D0-3672-446A-AC12-B4830333BDDD}"/>
          </ac:spMkLst>
        </pc:spChg>
        <pc:spChg chg="add">
          <ac:chgData name="Michael Pan" userId="0ee21308d1ee2822" providerId="LiveId" clId="{97B640BD-08C2-45F3-8A50-6A6F7792A173}" dt="2024-05-09T04:00:06.011" v="1774" actId="26606"/>
          <ac:spMkLst>
            <pc:docMk/>
            <pc:sldMk cId="3739311305" sldId="462"/>
            <ac:spMk id="9" creationId="{4E4490D0-3672-446A-AC12-B4830333BDDD}"/>
          </ac:spMkLst>
        </pc:spChg>
        <pc:spChg chg="del">
          <ac:chgData name="Michael Pan" userId="0ee21308d1ee2822" providerId="LiveId" clId="{97B640BD-08C2-45F3-8A50-6A6F7792A173}" dt="2024-05-09T03:58:21.821" v="1732"/>
          <ac:spMkLst>
            <pc:docMk/>
            <pc:sldMk cId="3739311305" sldId="462"/>
            <ac:spMk id="10" creationId="{39CB82C2-DF65-4EC1-8280-F201D50F570B}"/>
          </ac:spMkLst>
        </pc:spChg>
        <pc:spChg chg="add">
          <ac:chgData name="Michael Pan" userId="0ee21308d1ee2822" providerId="LiveId" clId="{97B640BD-08C2-45F3-8A50-6A6F7792A173}" dt="2024-05-09T04:00:06.011" v="1774" actId="26606"/>
          <ac:spMkLst>
            <pc:docMk/>
            <pc:sldMk cId="3739311305" sldId="462"/>
            <ac:spMk id="11" creationId="{39CB82C2-DF65-4EC1-8280-F201D50F570B}"/>
          </ac:spMkLst>
        </pc:spChg>
        <pc:spChg chg="del">
          <ac:chgData name="Michael Pan" userId="0ee21308d1ee2822" providerId="LiveId" clId="{97B640BD-08C2-45F3-8A50-6A6F7792A173}" dt="2024-05-09T03:58:21.821" v="1732"/>
          <ac:spMkLst>
            <pc:docMk/>
            <pc:sldMk cId="3739311305" sldId="462"/>
            <ac:spMk id="14" creationId="{FA4CD5CB-D209-4D70-8CA4-629731C59219}"/>
          </ac:spMkLst>
        </pc:spChg>
        <pc:spChg chg="add">
          <ac:chgData name="Michael Pan" userId="0ee21308d1ee2822" providerId="LiveId" clId="{97B640BD-08C2-45F3-8A50-6A6F7792A173}" dt="2024-05-09T04:00:06.011" v="1774" actId="26606"/>
          <ac:spMkLst>
            <pc:docMk/>
            <pc:sldMk cId="3739311305" sldId="462"/>
            <ac:spMk id="15" creationId="{FA4CD5CB-D209-4D70-8CA4-629731C59219}"/>
          </ac:spMkLst>
        </pc:spChg>
        <pc:spChg chg="del">
          <ac:chgData name="Michael Pan" userId="0ee21308d1ee2822" providerId="LiveId" clId="{97B640BD-08C2-45F3-8A50-6A6F7792A173}" dt="2024-05-09T03:58:21.821" v="1732"/>
          <ac:spMkLst>
            <pc:docMk/>
            <pc:sldMk cId="3739311305" sldId="462"/>
            <ac:spMk id="18" creationId="{B4C27B90-DF2B-4D00-BA07-18ED774CD2F1}"/>
          </ac:spMkLst>
        </pc:spChg>
        <pc:spChg chg="add">
          <ac:chgData name="Michael Pan" userId="0ee21308d1ee2822" providerId="LiveId" clId="{97B640BD-08C2-45F3-8A50-6A6F7792A173}" dt="2024-05-09T04:00:06.011" v="1774" actId="26606"/>
          <ac:spMkLst>
            <pc:docMk/>
            <pc:sldMk cId="3739311305" sldId="462"/>
            <ac:spMk id="19" creationId="{B4C27B90-DF2B-4D00-BA07-18ED774CD2F1}"/>
          </ac:spMkLst>
        </pc:spChg>
        <pc:spChg chg="del">
          <ac:chgData name="Michael Pan" userId="0ee21308d1ee2822" providerId="LiveId" clId="{97B640BD-08C2-45F3-8A50-6A6F7792A173}" dt="2024-05-09T03:58:21.821" v="1732"/>
          <ac:spMkLst>
            <pc:docMk/>
            <pc:sldMk cId="3739311305" sldId="462"/>
            <ac:spMk id="20" creationId="{593ACC25-C262-417A-8AA9-0641C772BDB6}"/>
          </ac:spMkLst>
        </pc:spChg>
        <pc:spChg chg="add">
          <ac:chgData name="Michael Pan" userId="0ee21308d1ee2822" providerId="LiveId" clId="{97B640BD-08C2-45F3-8A50-6A6F7792A173}" dt="2024-05-09T04:00:06.011" v="1774" actId="26606"/>
          <ac:spMkLst>
            <pc:docMk/>
            <pc:sldMk cId="3739311305" sldId="462"/>
            <ac:spMk id="21" creationId="{593ACC25-C262-417A-8AA9-0641C772BDB6}"/>
          </ac:spMkLst>
        </pc:spChg>
        <pc:picChg chg="del">
          <ac:chgData name="Michael Pan" userId="0ee21308d1ee2822" providerId="LiveId" clId="{97B640BD-08C2-45F3-8A50-6A6F7792A173}" dt="2024-05-09T04:00:00.351" v="1772" actId="478"/>
          <ac:picMkLst>
            <pc:docMk/>
            <pc:sldMk cId="3739311305" sldId="462"/>
            <ac:picMk id="3" creationId="{B49716FF-CA06-EA50-095D-56D5CC87F947}"/>
          </ac:picMkLst>
        </pc:picChg>
        <pc:picChg chg="add mod">
          <ac:chgData name="Michael Pan" userId="0ee21308d1ee2822" providerId="LiveId" clId="{97B640BD-08C2-45F3-8A50-6A6F7792A173}" dt="2024-05-09T04:00:07.097" v="1776" actId="962"/>
          <ac:picMkLst>
            <pc:docMk/>
            <pc:sldMk cId="3739311305" sldId="462"/>
            <ac:picMk id="4" creationId="{C04A5C40-93CF-1A16-4EB9-BDAD86C112B1}"/>
          </ac:picMkLst>
        </pc:picChg>
        <pc:cxnChg chg="del">
          <ac:chgData name="Michael Pan" userId="0ee21308d1ee2822" providerId="LiveId" clId="{97B640BD-08C2-45F3-8A50-6A6F7792A173}" dt="2024-05-09T03:58:21.821" v="1732"/>
          <ac:cxnSpMkLst>
            <pc:docMk/>
            <pc:sldMk cId="3739311305" sldId="462"/>
            <ac:cxnSpMk id="12" creationId="{7E1D4427-852B-4B37-8E76-0E9F1810BA2A}"/>
          </ac:cxnSpMkLst>
        </pc:cxnChg>
        <pc:cxnChg chg="add">
          <ac:chgData name="Michael Pan" userId="0ee21308d1ee2822" providerId="LiveId" clId="{97B640BD-08C2-45F3-8A50-6A6F7792A173}" dt="2024-05-09T04:00:06.011" v="1774" actId="26606"/>
          <ac:cxnSpMkLst>
            <pc:docMk/>
            <pc:sldMk cId="3739311305" sldId="462"/>
            <ac:cxnSpMk id="13" creationId="{7E1D4427-852B-4B37-8E76-0E9F1810BA2A}"/>
          </ac:cxnSpMkLst>
        </pc:cxnChg>
        <pc:cxnChg chg="del">
          <ac:chgData name="Michael Pan" userId="0ee21308d1ee2822" providerId="LiveId" clId="{97B640BD-08C2-45F3-8A50-6A6F7792A173}" dt="2024-05-09T03:58:21.821" v="1732"/>
          <ac:cxnSpMkLst>
            <pc:docMk/>
            <pc:sldMk cId="3739311305" sldId="462"/>
            <ac:cxnSpMk id="16" creationId="{5C6A2BAE-B461-4B55-8E1F-0722ABDD1393}"/>
          </ac:cxnSpMkLst>
        </pc:cxnChg>
        <pc:cxnChg chg="add">
          <ac:chgData name="Michael Pan" userId="0ee21308d1ee2822" providerId="LiveId" clId="{97B640BD-08C2-45F3-8A50-6A6F7792A173}" dt="2024-05-09T04:00:06.011" v="1774" actId="26606"/>
          <ac:cxnSpMkLst>
            <pc:docMk/>
            <pc:sldMk cId="3739311305" sldId="462"/>
            <ac:cxnSpMk id="17" creationId="{5C6A2BAE-B461-4B55-8E1F-0722ABDD1393}"/>
          </ac:cxnSpMkLst>
        </pc:cxnChg>
      </pc:sldChg>
      <pc:sldChg chg="addSp delSp modSp add mod setBg delDesignElem">
        <pc:chgData name="Michael Pan" userId="0ee21308d1ee2822" providerId="LiveId" clId="{97B640BD-08C2-45F3-8A50-6A6F7792A173}" dt="2024-05-09T04:00:18.974" v="1782" actId="27614"/>
        <pc:sldMkLst>
          <pc:docMk/>
          <pc:sldMk cId="35112321" sldId="463"/>
        </pc:sldMkLst>
        <pc:spChg chg="mod">
          <ac:chgData name="Michael Pan" userId="0ee21308d1ee2822" providerId="LiveId" clId="{97B640BD-08C2-45F3-8A50-6A6F7792A173}" dt="2024-05-09T04:00:17.603" v="1780" actId="26606"/>
          <ac:spMkLst>
            <pc:docMk/>
            <pc:sldMk cId="35112321" sldId="463"/>
            <ac:spMk id="2" creationId="{A2FC4F5B-C53C-96B3-08A6-7FE41135328A}"/>
          </ac:spMkLst>
        </pc:spChg>
        <pc:spChg chg="add del">
          <ac:chgData name="Michael Pan" userId="0ee21308d1ee2822" providerId="LiveId" clId="{97B640BD-08C2-45F3-8A50-6A6F7792A173}" dt="2024-05-09T04:00:17.603" v="1780" actId="26606"/>
          <ac:spMkLst>
            <pc:docMk/>
            <pc:sldMk cId="35112321" sldId="463"/>
            <ac:spMk id="8" creationId="{4E4490D0-3672-446A-AC12-B4830333BDDD}"/>
          </ac:spMkLst>
        </pc:spChg>
        <pc:spChg chg="del">
          <ac:chgData name="Michael Pan" userId="0ee21308d1ee2822" providerId="LiveId" clId="{97B640BD-08C2-45F3-8A50-6A6F7792A173}" dt="2024-05-09T03:58:21.821" v="1732"/>
          <ac:spMkLst>
            <pc:docMk/>
            <pc:sldMk cId="35112321" sldId="463"/>
            <ac:spMk id="9" creationId="{4E4490D0-3672-446A-AC12-B4830333BDDD}"/>
          </ac:spMkLst>
        </pc:spChg>
        <pc:spChg chg="add del">
          <ac:chgData name="Michael Pan" userId="0ee21308d1ee2822" providerId="LiveId" clId="{97B640BD-08C2-45F3-8A50-6A6F7792A173}" dt="2024-05-09T04:00:17.603" v="1780" actId="26606"/>
          <ac:spMkLst>
            <pc:docMk/>
            <pc:sldMk cId="35112321" sldId="463"/>
            <ac:spMk id="10" creationId="{39CB82C2-DF65-4EC1-8280-F201D50F570B}"/>
          </ac:spMkLst>
        </pc:spChg>
        <pc:spChg chg="del">
          <ac:chgData name="Michael Pan" userId="0ee21308d1ee2822" providerId="LiveId" clId="{97B640BD-08C2-45F3-8A50-6A6F7792A173}" dt="2024-05-09T03:58:21.821" v="1732"/>
          <ac:spMkLst>
            <pc:docMk/>
            <pc:sldMk cId="35112321" sldId="463"/>
            <ac:spMk id="11" creationId="{39CB82C2-DF65-4EC1-8280-F201D50F570B}"/>
          </ac:spMkLst>
        </pc:spChg>
        <pc:spChg chg="add del">
          <ac:chgData name="Michael Pan" userId="0ee21308d1ee2822" providerId="LiveId" clId="{97B640BD-08C2-45F3-8A50-6A6F7792A173}" dt="2024-05-09T04:00:17.603" v="1780" actId="26606"/>
          <ac:spMkLst>
            <pc:docMk/>
            <pc:sldMk cId="35112321" sldId="463"/>
            <ac:spMk id="14" creationId="{5AE6C737-FF55-4064-94B7-0B21D2EB6045}"/>
          </ac:spMkLst>
        </pc:spChg>
        <pc:spChg chg="del">
          <ac:chgData name="Michael Pan" userId="0ee21308d1ee2822" providerId="LiveId" clId="{97B640BD-08C2-45F3-8A50-6A6F7792A173}" dt="2024-05-09T03:58:21.821" v="1732"/>
          <ac:spMkLst>
            <pc:docMk/>
            <pc:sldMk cId="35112321" sldId="463"/>
            <ac:spMk id="15" creationId="{FA4CD5CB-D209-4D70-8CA4-629731C59219}"/>
          </ac:spMkLst>
        </pc:spChg>
        <pc:spChg chg="add del">
          <ac:chgData name="Michael Pan" userId="0ee21308d1ee2822" providerId="LiveId" clId="{97B640BD-08C2-45F3-8A50-6A6F7792A173}" dt="2024-05-09T04:00:17.603" v="1780" actId="26606"/>
          <ac:spMkLst>
            <pc:docMk/>
            <pc:sldMk cId="35112321" sldId="463"/>
            <ac:spMk id="18" creationId="{D8218D9F-38B6-4AE0-9051-5434D19A5277}"/>
          </ac:spMkLst>
        </pc:spChg>
        <pc:spChg chg="del">
          <ac:chgData name="Michael Pan" userId="0ee21308d1ee2822" providerId="LiveId" clId="{97B640BD-08C2-45F3-8A50-6A6F7792A173}" dt="2024-05-09T03:58:21.821" v="1732"/>
          <ac:spMkLst>
            <pc:docMk/>
            <pc:sldMk cId="35112321" sldId="463"/>
            <ac:spMk id="19" creationId="{B4C27B90-DF2B-4D00-BA07-18ED774CD2F1}"/>
          </ac:spMkLst>
        </pc:spChg>
        <pc:spChg chg="add del">
          <ac:chgData name="Michael Pan" userId="0ee21308d1ee2822" providerId="LiveId" clId="{97B640BD-08C2-45F3-8A50-6A6F7792A173}" dt="2024-05-09T04:00:17.603" v="1780" actId="26606"/>
          <ac:spMkLst>
            <pc:docMk/>
            <pc:sldMk cId="35112321" sldId="463"/>
            <ac:spMk id="20" creationId="{2D3DCA99-84AF-487A-BF72-91C5FA6B0B70}"/>
          </ac:spMkLst>
        </pc:spChg>
        <pc:spChg chg="del">
          <ac:chgData name="Michael Pan" userId="0ee21308d1ee2822" providerId="LiveId" clId="{97B640BD-08C2-45F3-8A50-6A6F7792A173}" dt="2024-05-09T03:58:21.821" v="1732"/>
          <ac:spMkLst>
            <pc:docMk/>
            <pc:sldMk cId="35112321" sldId="463"/>
            <ac:spMk id="21" creationId="{593ACC25-C262-417A-8AA9-0641C772BDB6}"/>
          </ac:spMkLst>
        </pc:spChg>
        <pc:spChg chg="add">
          <ac:chgData name="Michael Pan" userId="0ee21308d1ee2822" providerId="LiveId" clId="{97B640BD-08C2-45F3-8A50-6A6F7792A173}" dt="2024-05-09T04:00:17.609" v="1781" actId="26606"/>
          <ac:spMkLst>
            <pc:docMk/>
            <pc:sldMk cId="35112321" sldId="463"/>
            <ac:spMk id="22" creationId="{4E4490D0-3672-446A-AC12-B4830333BDDD}"/>
          </ac:spMkLst>
        </pc:spChg>
        <pc:spChg chg="add">
          <ac:chgData name="Michael Pan" userId="0ee21308d1ee2822" providerId="LiveId" clId="{97B640BD-08C2-45F3-8A50-6A6F7792A173}" dt="2024-05-09T04:00:17.609" v="1781" actId="26606"/>
          <ac:spMkLst>
            <pc:docMk/>
            <pc:sldMk cId="35112321" sldId="463"/>
            <ac:spMk id="23" creationId="{39CB82C2-DF65-4EC1-8280-F201D50F570B}"/>
          </ac:spMkLst>
        </pc:spChg>
        <pc:spChg chg="add">
          <ac:chgData name="Michael Pan" userId="0ee21308d1ee2822" providerId="LiveId" clId="{97B640BD-08C2-45F3-8A50-6A6F7792A173}" dt="2024-05-09T04:00:17.609" v="1781" actId="26606"/>
          <ac:spMkLst>
            <pc:docMk/>
            <pc:sldMk cId="35112321" sldId="463"/>
            <ac:spMk id="25" creationId="{FA4CD5CB-D209-4D70-8CA4-629731C59219}"/>
          </ac:spMkLst>
        </pc:spChg>
        <pc:spChg chg="add">
          <ac:chgData name="Michael Pan" userId="0ee21308d1ee2822" providerId="LiveId" clId="{97B640BD-08C2-45F3-8A50-6A6F7792A173}" dt="2024-05-09T04:00:17.609" v="1781" actId="26606"/>
          <ac:spMkLst>
            <pc:docMk/>
            <pc:sldMk cId="35112321" sldId="463"/>
            <ac:spMk id="27" creationId="{B4C27B90-DF2B-4D00-BA07-18ED774CD2F1}"/>
          </ac:spMkLst>
        </pc:spChg>
        <pc:spChg chg="add">
          <ac:chgData name="Michael Pan" userId="0ee21308d1ee2822" providerId="LiveId" clId="{97B640BD-08C2-45F3-8A50-6A6F7792A173}" dt="2024-05-09T04:00:17.609" v="1781" actId="26606"/>
          <ac:spMkLst>
            <pc:docMk/>
            <pc:sldMk cId="35112321" sldId="463"/>
            <ac:spMk id="28" creationId="{593ACC25-C262-417A-8AA9-0641C772BDB6}"/>
          </ac:spMkLst>
        </pc:spChg>
        <pc:picChg chg="add mod">
          <ac:chgData name="Michael Pan" userId="0ee21308d1ee2822" providerId="LiveId" clId="{97B640BD-08C2-45F3-8A50-6A6F7792A173}" dt="2024-05-09T04:00:18.974" v="1782" actId="27614"/>
          <ac:picMkLst>
            <pc:docMk/>
            <pc:sldMk cId="35112321" sldId="463"/>
            <ac:picMk id="3" creationId="{D26612AD-C476-FAF6-3291-86B53A36BC8E}"/>
          </ac:picMkLst>
        </pc:picChg>
        <pc:picChg chg="del">
          <ac:chgData name="Michael Pan" userId="0ee21308d1ee2822" providerId="LiveId" clId="{97B640BD-08C2-45F3-8A50-6A6F7792A173}" dt="2024-05-09T04:00:11.743" v="1777" actId="478"/>
          <ac:picMkLst>
            <pc:docMk/>
            <pc:sldMk cId="35112321" sldId="463"/>
            <ac:picMk id="4" creationId="{44B3FC9A-7B07-727A-D853-F3DBEA8AA85F}"/>
          </ac:picMkLst>
        </pc:picChg>
        <pc:cxnChg chg="add del">
          <ac:chgData name="Michael Pan" userId="0ee21308d1ee2822" providerId="LiveId" clId="{97B640BD-08C2-45F3-8A50-6A6F7792A173}" dt="2024-05-09T04:00:17.603" v="1780" actId="26606"/>
          <ac:cxnSpMkLst>
            <pc:docMk/>
            <pc:sldMk cId="35112321" sldId="463"/>
            <ac:cxnSpMk id="12" creationId="{7E1D4427-852B-4B37-8E76-0E9F1810BA2A}"/>
          </ac:cxnSpMkLst>
        </pc:cxnChg>
        <pc:cxnChg chg="del">
          <ac:chgData name="Michael Pan" userId="0ee21308d1ee2822" providerId="LiveId" clId="{97B640BD-08C2-45F3-8A50-6A6F7792A173}" dt="2024-05-09T03:58:21.821" v="1732"/>
          <ac:cxnSpMkLst>
            <pc:docMk/>
            <pc:sldMk cId="35112321" sldId="463"/>
            <ac:cxnSpMk id="13" creationId="{7E1D4427-852B-4B37-8E76-0E9F1810BA2A}"/>
          </ac:cxnSpMkLst>
        </pc:cxnChg>
        <pc:cxnChg chg="add del">
          <ac:chgData name="Michael Pan" userId="0ee21308d1ee2822" providerId="LiveId" clId="{97B640BD-08C2-45F3-8A50-6A6F7792A173}" dt="2024-05-09T04:00:17.603" v="1780" actId="26606"/>
          <ac:cxnSpMkLst>
            <pc:docMk/>
            <pc:sldMk cId="35112321" sldId="463"/>
            <ac:cxnSpMk id="16" creationId="{6B5B1DD8-6224-4137-8621-32982B00F9FC}"/>
          </ac:cxnSpMkLst>
        </pc:cxnChg>
        <pc:cxnChg chg="del">
          <ac:chgData name="Michael Pan" userId="0ee21308d1ee2822" providerId="LiveId" clId="{97B640BD-08C2-45F3-8A50-6A6F7792A173}" dt="2024-05-09T03:58:21.821" v="1732"/>
          <ac:cxnSpMkLst>
            <pc:docMk/>
            <pc:sldMk cId="35112321" sldId="463"/>
            <ac:cxnSpMk id="17" creationId="{5C6A2BAE-B461-4B55-8E1F-0722ABDD1393}"/>
          </ac:cxnSpMkLst>
        </pc:cxnChg>
        <pc:cxnChg chg="add">
          <ac:chgData name="Michael Pan" userId="0ee21308d1ee2822" providerId="LiveId" clId="{97B640BD-08C2-45F3-8A50-6A6F7792A173}" dt="2024-05-09T04:00:17.609" v="1781" actId="26606"/>
          <ac:cxnSpMkLst>
            <pc:docMk/>
            <pc:sldMk cId="35112321" sldId="463"/>
            <ac:cxnSpMk id="24" creationId="{7E1D4427-852B-4B37-8E76-0E9F1810BA2A}"/>
          </ac:cxnSpMkLst>
        </pc:cxnChg>
        <pc:cxnChg chg="add">
          <ac:chgData name="Michael Pan" userId="0ee21308d1ee2822" providerId="LiveId" clId="{97B640BD-08C2-45F3-8A50-6A6F7792A173}" dt="2024-05-09T04:00:17.609" v="1781" actId="26606"/>
          <ac:cxnSpMkLst>
            <pc:docMk/>
            <pc:sldMk cId="35112321" sldId="463"/>
            <ac:cxnSpMk id="26" creationId="{5C6A2BAE-B461-4B55-8E1F-0722ABDD1393}"/>
          </ac:cxnSpMkLst>
        </pc:cxnChg>
      </pc:sldChg>
      <pc:sldChg chg="add">
        <pc:chgData name="Michael Pan" userId="0ee21308d1ee2822" providerId="LiveId" clId="{97B640BD-08C2-45F3-8A50-6A6F7792A173}" dt="2024-05-09T03:58:21.821" v="1732"/>
        <pc:sldMkLst>
          <pc:docMk/>
          <pc:sldMk cId="591521826" sldId="464"/>
        </pc:sldMkLst>
      </pc:sldChg>
      <pc:sldChg chg="addSp delSp modSp add mod setBg delDesignElem">
        <pc:chgData name="Michael Pan" userId="0ee21308d1ee2822" providerId="LiveId" clId="{97B640BD-08C2-45F3-8A50-6A6F7792A173}" dt="2024-05-09T04:01:07.713" v="1787" actId="962"/>
        <pc:sldMkLst>
          <pc:docMk/>
          <pc:sldMk cId="1588791819" sldId="465"/>
        </pc:sldMkLst>
        <pc:spChg chg="del">
          <ac:chgData name="Michael Pan" userId="0ee21308d1ee2822" providerId="LiveId" clId="{97B640BD-08C2-45F3-8A50-6A6F7792A173}" dt="2024-05-09T03:58:21.821" v="1732"/>
          <ac:spMkLst>
            <pc:docMk/>
            <pc:sldMk cId="1588791819" sldId="465"/>
            <ac:spMk id="9" creationId="{4E4490D0-3672-446A-AC12-B4830333BDDD}"/>
          </ac:spMkLst>
        </pc:spChg>
        <pc:spChg chg="add">
          <ac:chgData name="Michael Pan" userId="0ee21308d1ee2822" providerId="LiveId" clId="{97B640BD-08C2-45F3-8A50-6A6F7792A173}" dt="2024-05-09T04:01:06.714" v="1785" actId="26606"/>
          <ac:spMkLst>
            <pc:docMk/>
            <pc:sldMk cId="1588791819" sldId="465"/>
            <ac:spMk id="10" creationId="{4E4490D0-3672-446A-AC12-B4830333BDDD}"/>
          </ac:spMkLst>
        </pc:spChg>
        <pc:spChg chg="del">
          <ac:chgData name="Michael Pan" userId="0ee21308d1ee2822" providerId="LiveId" clId="{97B640BD-08C2-45F3-8A50-6A6F7792A173}" dt="2024-05-09T03:58:21.821" v="1732"/>
          <ac:spMkLst>
            <pc:docMk/>
            <pc:sldMk cId="1588791819" sldId="465"/>
            <ac:spMk id="11" creationId="{39CB82C2-DF65-4EC1-8280-F201D50F570B}"/>
          </ac:spMkLst>
        </pc:spChg>
        <pc:spChg chg="add">
          <ac:chgData name="Michael Pan" userId="0ee21308d1ee2822" providerId="LiveId" clId="{97B640BD-08C2-45F3-8A50-6A6F7792A173}" dt="2024-05-09T04:01:06.714" v="1785" actId="26606"/>
          <ac:spMkLst>
            <pc:docMk/>
            <pc:sldMk cId="1588791819" sldId="465"/>
            <ac:spMk id="12" creationId="{39CB82C2-DF65-4EC1-8280-F201D50F570B}"/>
          </ac:spMkLst>
        </pc:spChg>
        <pc:spChg chg="del">
          <ac:chgData name="Michael Pan" userId="0ee21308d1ee2822" providerId="LiveId" clId="{97B640BD-08C2-45F3-8A50-6A6F7792A173}" dt="2024-05-09T03:58:21.821" v="1732"/>
          <ac:spMkLst>
            <pc:docMk/>
            <pc:sldMk cId="1588791819" sldId="465"/>
            <ac:spMk id="15" creationId="{C4AAA502-5435-489E-9538-3A40E6C71461}"/>
          </ac:spMkLst>
        </pc:spChg>
        <pc:spChg chg="add">
          <ac:chgData name="Michael Pan" userId="0ee21308d1ee2822" providerId="LiveId" clId="{97B640BD-08C2-45F3-8A50-6A6F7792A173}" dt="2024-05-09T04:01:06.714" v="1785" actId="26606"/>
          <ac:spMkLst>
            <pc:docMk/>
            <pc:sldMk cId="1588791819" sldId="465"/>
            <ac:spMk id="16" creationId="{C4AAA502-5435-489E-9538-3A40E6C71461}"/>
          </ac:spMkLst>
        </pc:spChg>
        <pc:spChg chg="del">
          <ac:chgData name="Michael Pan" userId="0ee21308d1ee2822" providerId="LiveId" clId="{97B640BD-08C2-45F3-8A50-6A6F7792A173}" dt="2024-05-09T03:58:21.821" v="1732"/>
          <ac:spMkLst>
            <pc:docMk/>
            <pc:sldMk cId="1588791819" sldId="465"/>
            <ac:spMk id="19" creationId="{DE42378B-2E28-4810-8421-7A473A40E376}"/>
          </ac:spMkLst>
        </pc:spChg>
        <pc:spChg chg="add">
          <ac:chgData name="Michael Pan" userId="0ee21308d1ee2822" providerId="LiveId" clId="{97B640BD-08C2-45F3-8A50-6A6F7792A173}" dt="2024-05-09T04:01:06.714" v="1785" actId="26606"/>
          <ac:spMkLst>
            <pc:docMk/>
            <pc:sldMk cId="1588791819" sldId="465"/>
            <ac:spMk id="20" creationId="{DE42378B-2E28-4810-8421-7A473A40E376}"/>
          </ac:spMkLst>
        </pc:spChg>
        <pc:spChg chg="del">
          <ac:chgData name="Michael Pan" userId="0ee21308d1ee2822" providerId="LiveId" clId="{97B640BD-08C2-45F3-8A50-6A6F7792A173}" dt="2024-05-09T03:58:21.821" v="1732"/>
          <ac:spMkLst>
            <pc:docMk/>
            <pc:sldMk cId="1588791819" sldId="465"/>
            <ac:spMk id="21" creationId="{0D91DD17-237F-4811-BC0E-128EB1BD7CFE}"/>
          </ac:spMkLst>
        </pc:spChg>
        <pc:spChg chg="add">
          <ac:chgData name="Michael Pan" userId="0ee21308d1ee2822" providerId="LiveId" clId="{97B640BD-08C2-45F3-8A50-6A6F7792A173}" dt="2024-05-09T04:01:06.714" v="1785" actId="26606"/>
          <ac:spMkLst>
            <pc:docMk/>
            <pc:sldMk cId="1588791819" sldId="465"/>
            <ac:spMk id="22" creationId="{0D91DD17-237F-4811-BC0E-128EB1BD7CFE}"/>
          </ac:spMkLst>
        </pc:spChg>
        <pc:picChg chg="del">
          <ac:chgData name="Michael Pan" userId="0ee21308d1ee2822" providerId="LiveId" clId="{97B640BD-08C2-45F3-8A50-6A6F7792A173}" dt="2024-05-09T04:00:52.307" v="1783" actId="478"/>
          <ac:picMkLst>
            <pc:docMk/>
            <pc:sldMk cId="1588791819" sldId="465"/>
            <ac:picMk id="4" creationId="{0174CA24-9987-7995-07F4-B7184FE81812}"/>
          </ac:picMkLst>
        </pc:picChg>
        <pc:picChg chg="add mod">
          <ac:chgData name="Michael Pan" userId="0ee21308d1ee2822" providerId="LiveId" clId="{97B640BD-08C2-45F3-8A50-6A6F7792A173}" dt="2024-05-09T04:01:07.713" v="1787" actId="962"/>
          <ac:picMkLst>
            <pc:docMk/>
            <pc:sldMk cId="1588791819" sldId="465"/>
            <ac:picMk id="5" creationId="{D9066272-464B-C761-A826-CC8D99D8D929}"/>
          </ac:picMkLst>
        </pc:picChg>
        <pc:cxnChg chg="del">
          <ac:chgData name="Michael Pan" userId="0ee21308d1ee2822" providerId="LiveId" clId="{97B640BD-08C2-45F3-8A50-6A6F7792A173}" dt="2024-05-09T03:58:21.821" v="1732"/>
          <ac:cxnSpMkLst>
            <pc:docMk/>
            <pc:sldMk cId="1588791819" sldId="465"/>
            <ac:cxnSpMk id="13" creationId="{7E1D4427-852B-4B37-8E76-0E9F1810BA2A}"/>
          </ac:cxnSpMkLst>
        </pc:cxnChg>
        <pc:cxnChg chg="add">
          <ac:chgData name="Michael Pan" userId="0ee21308d1ee2822" providerId="LiveId" clId="{97B640BD-08C2-45F3-8A50-6A6F7792A173}" dt="2024-05-09T04:01:06.714" v="1785" actId="26606"/>
          <ac:cxnSpMkLst>
            <pc:docMk/>
            <pc:sldMk cId="1588791819" sldId="465"/>
            <ac:cxnSpMk id="14" creationId="{7E1D4427-852B-4B37-8E76-0E9F1810BA2A}"/>
          </ac:cxnSpMkLst>
        </pc:cxnChg>
        <pc:cxnChg chg="del">
          <ac:chgData name="Michael Pan" userId="0ee21308d1ee2822" providerId="LiveId" clId="{97B640BD-08C2-45F3-8A50-6A6F7792A173}" dt="2024-05-09T03:58:21.821" v="1732"/>
          <ac:cxnSpMkLst>
            <pc:docMk/>
            <pc:sldMk cId="1588791819" sldId="465"/>
            <ac:cxnSpMk id="17" creationId="{C9AC0290-4702-4519-B0F4-C2A46880997B}"/>
          </ac:cxnSpMkLst>
        </pc:cxnChg>
        <pc:cxnChg chg="add">
          <ac:chgData name="Michael Pan" userId="0ee21308d1ee2822" providerId="LiveId" clId="{97B640BD-08C2-45F3-8A50-6A6F7792A173}" dt="2024-05-09T04:01:06.714" v="1785" actId="26606"/>
          <ac:cxnSpMkLst>
            <pc:docMk/>
            <pc:sldMk cId="1588791819" sldId="465"/>
            <ac:cxnSpMk id="18" creationId="{C9AC0290-4702-4519-B0F4-C2A46880997B}"/>
          </ac:cxnSpMkLst>
        </pc:cxnChg>
      </pc:sldChg>
      <pc:sldChg chg="addSp delSp modSp add mod setBg delDesignElem">
        <pc:chgData name="Michael Pan" userId="0ee21308d1ee2822" providerId="LiveId" clId="{97B640BD-08C2-45F3-8A50-6A6F7792A173}" dt="2024-05-09T04:01:18.074" v="1793" actId="27614"/>
        <pc:sldMkLst>
          <pc:docMk/>
          <pc:sldMk cId="4195382839" sldId="466"/>
        </pc:sldMkLst>
        <pc:spChg chg="mod">
          <ac:chgData name="Michael Pan" userId="0ee21308d1ee2822" providerId="LiveId" clId="{97B640BD-08C2-45F3-8A50-6A6F7792A173}" dt="2024-05-09T04:01:16.931" v="1791" actId="26606"/>
          <ac:spMkLst>
            <pc:docMk/>
            <pc:sldMk cId="4195382839" sldId="466"/>
            <ac:spMk id="2" creationId="{AC543C90-DA98-332C-1E45-B2FD6BCD0AF8}"/>
          </ac:spMkLst>
        </pc:spChg>
        <pc:spChg chg="ord">
          <ac:chgData name="Michael Pan" userId="0ee21308d1ee2822" providerId="LiveId" clId="{97B640BD-08C2-45F3-8A50-6A6F7792A173}" dt="2024-05-09T04:01:16.937" v="1792" actId="26606"/>
          <ac:spMkLst>
            <pc:docMk/>
            <pc:sldMk cId="4195382839" sldId="466"/>
            <ac:spMk id="5" creationId="{A341CA0A-0982-9CBC-AB8A-2F84A618B82C}"/>
          </ac:spMkLst>
        </pc:spChg>
        <pc:spChg chg="add del">
          <ac:chgData name="Michael Pan" userId="0ee21308d1ee2822" providerId="LiveId" clId="{97B640BD-08C2-45F3-8A50-6A6F7792A173}" dt="2024-05-09T04:01:16.931" v="1791" actId="26606"/>
          <ac:spMkLst>
            <pc:docMk/>
            <pc:sldMk cId="4195382839" sldId="466"/>
            <ac:spMk id="10" creationId="{4E4490D0-3672-446A-AC12-B4830333BDDD}"/>
          </ac:spMkLst>
        </pc:spChg>
        <pc:spChg chg="add del">
          <ac:chgData name="Michael Pan" userId="0ee21308d1ee2822" providerId="LiveId" clId="{97B640BD-08C2-45F3-8A50-6A6F7792A173}" dt="2024-05-09T04:01:16.931" v="1791" actId="26606"/>
          <ac:spMkLst>
            <pc:docMk/>
            <pc:sldMk cId="4195382839" sldId="466"/>
            <ac:spMk id="12" creationId="{39CB82C2-DF65-4EC1-8280-F201D50F570B}"/>
          </ac:spMkLst>
        </pc:spChg>
        <pc:spChg chg="add del">
          <ac:chgData name="Michael Pan" userId="0ee21308d1ee2822" providerId="LiveId" clId="{97B640BD-08C2-45F3-8A50-6A6F7792A173}" dt="2024-05-09T04:01:16.931" v="1791" actId="26606"/>
          <ac:spMkLst>
            <pc:docMk/>
            <pc:sldMk cId="4195382839" sldId="466"/>
            <ac:spMk id="16" creationId="{C4AAA502-5435-489E-9538-3A40E6C71461}"/>
          </ac:spMkLst>
        </pc:spChg>
        <pc:spChg chg="add del">
          <ac:chgData name="Michael Pan" userId="0ee21308d1ee2822" providerId="LiveId" clId="{97B640BD-08C2-45F3-8A50-6A6F7792A173}" dt="2024-05-09T04:01:16.931" v="1791" actId="26606"/>
          <ac:spMkLst>
            <pc:docMk/>
            <pc:sldMk cId="4195382839" sldId="466"/>
            <ac:spMk id="20" creationId="{DE42378B-2E28-4810-8421-7A473A40E376}"/>
          </ac:spMkLst>
        </pc:spChg>
        <pc:spChg chg="add del">
          <ac:chgData name="Michael Pan" userId="0ee21308d1ee2822" providerId="LiveId" clId="{97B640BD-08C2-45F3-8A50-6A6F7792A173}" dt="2024-05-09T04:01:16.931" v="1791" actId="26606"/>
          <ac:spMkLst>
            <pc:docMk/>
            <pc:sldMk cId="4195382839" sldId="466"/>
            <ac:spMk id="22" creationId="{0D91DD17-237F-4811-BC0E-128EB1BD7CFE}"/>
          </ac:spMkLst>
        </pc:spChg>
        <pc:spChg chg="add">
          <ac:chgData name="Michael Pan" userId="0ee21308d1ee2822" providerId="LiveId" clId="{97B640BD-08C2-45F3-8A50-6A6F7792A173}" dt="2024-05-09T04:01:16.937" v="1792" actId="26606"/>
          <ac:spMkLst>
            <pc:docMk/>
            <pc:sldMk cId="4195382839" sldId="466"/>
            <ac:spMk id="24" creationId="{4E4490D0-3672-446A-AC12-B4830333BDDD}"/>
          </ac:spMkLst>
        </pc:spChg>
        <pc:spChg chg="add">
          <ac:chgData name="Michael Pan" userId="0ee21308d1ee2822" providerId="LiveId" clId="{97B640BD-08C2-45F3-8A50-6A6F7792A173}" dt="2024-05-09T04:01:16.937" v="1792" actId="26606"/>
          <ac:spMkLst>
            <pc:docMk/>
            <pc:sldMk cId="4195382839" sldId="466"/>
            <ac:spMk id="25" creationId="{39CB82C2-DF65-4EC1-8280-F201D50F570B}"/>
          </ac:spMkLst>
        </pc:spChg>
        <pc:spChg chg="add">
          <ac:chgData name="Michael Pan" userId="0ee21308d1ee2822" providerId="LiveId" clId="{97B640BD-08C2-45F3-8A50-6A6F7792A173}" dt="2024-05-09T04:01:16.937" v="1792" actId="26606"/>
          <ac:spMkLst>
            <pc:docMk/>
            <pc:sldMk cId="4195382839" sldId="466"/>
            <ac:spMk id="27" creationId="{FA4CD5CB-D209-4D70-8CA4-629731C59219}"/>
          </ac:spMkLst>
        </pc:spChg>
        <pc:spChg chg="add">
          <ac:chgData name="Michael Pan" userId="0ee21308d1ee2822" providerId="LiveId" clId="{97B640BD-08C2-45F3-8A50-6A6F7792A173}" dt="2024-05-09T04:01:16.937" v="1792" actId="26606"/>
          <ac:spMkLst>
            <pc:docMk/>
            <pc:sldMk cId="4195382839" sldId="466"/>
            <ac:spMk id="29" creationId="{B4C27B90-DF2B-4D00-BA07-18ED774CD2F1}"/>
          </ac:spMkLst>
        </pc:spChg>
        <pc:spChg chg="add">
          <ac:chgData name="Michael Pan" userId="0ee21308d1ee2822" providerId="LiveId" clId="{97B640BD-08C2-45F3-8A50-6A6F7792A173}" dt="2024-05-09T04:01:16.937" v="1792" actId="26606"/>
          <ac:spMkLst>
            <pc:docMk/>
            <pc:sldMk cId="4195382839" sldId="466"/>
            <ac:spMk id="30" creationId="{593ACC25-C262-417A-8AA9-0641C772BDB6}"/>
          </ac:spMkLst>
        </pc:spChg>
        <pc:spChg chg="del">
          <ac:chgData name="Michael Pan" userId="0ee21308d1ee2822" providerId="LiveId" clId="{97B640BD-08C2-45F3-8A50-6A6F7792A173}" dt="2024-05-09T03:58:21.821" v="1732"/>
          <ac:spMkLst>
            <pc:docMk/>
            <pc:sldMk cId="4195382839" sldId="466"/>
            <ac:spMk id="31" creationId="{4E4490D0-3672-446A-AC12-B4830333BDDD}"/>
          </ac:spMkLst>
        </pc:spChg>
        <pc:spChg chg="del">
          <ac:chgData name="Michael Pan" userId="0ee21308d1ee2822" providerId="LiveId" clId="{97B640BD-08C2-45F3-8A50-6A6F7792A173}" dt="2024-05-09T03:58:21.821" v="1732"/>
          <ac:spMkLst>
            <pc:docMk/>
            <pc:sldMk cId="4195382839" sldId="466"/>
            <ac:spMk id="32" creationId="{39CB82C2-DF65-4EC1-8280-F201D50F570B}"/>
          </ac:spMkLst>
        </pc:spChg>
        <pc:spChg chg="del">
          <ac:chgData name="Michael Pan" userId="0ee21308d1ee2822" providerId="LiveId" clId="{97B640BD-08C2-45F3-8A50-6A6F7792A173}" dt="2024-05-09T03:58:21.821" v="1732"/>
          <ac:spMkLst>
            <pc:docMk/>
            <pc:sldMk cId="4195382839" sldId="466"/>
            <ac:spMk id="34" creationId="{FA4CD5CB-D209-4D70-8CA4-629731C59219}"/>
          </ac:spMkLst>
        </pc:spChg>
        <pc:spChg chg="del">
          <ac:chgData name="Michael Pan" userId="0ee21308d1ee2822" providerId="LiveId" clId="{97B640BD-08C2-45F3-8A50-6A6F7792A173}" dt="2024-05-09T03:58:21.821" v="1732"/>
          <ac:spMkLst>
            <pc:docMk/>
            <pc:sldMk cId="4195382839" sldId="466"/>
            <ac:spMk id="36" creationId="{B4C27B90-DF2B-4D00-BA07-18ED774CD2F1}"/>
          </ac:spMkLst>
        </pc:spChg>
        <pc:spChg chg="del">
          <ac:chgData name="Michael Pan" userId="0ee21308d1ee2822" providerId="LiveId" clId="{97B640BD-08C2-45F3-8A50-6A6F7792A173}" dt="2024-05-09T03:58:21.821" v="1732"/>
          <ac:spMkLst>
            <pc:docMk/>
            <pc:sldMk cId="4195382839" sldId="466"/>
            <ac:spMk id="37" creationId="{593ACC25-C262-417A-8AA9-0641C772BDB6}"/>
          </ac:spMkLst>
        </pc:spChg>
        <pc:picChg chg="add mod">
          <ac:chgData name="Michael Pan" userId="0ee21308d1ee2822" providerId="LiveId" clId="{97B640BD-08C2-45F3-8A50-6A6F7792A173}" dt="2024-05-09T04:01:18.074" v="1793" actId="27614"/>
          <ac:picMkLst>
            <pc:docMk/>
            <pc:sldMk cId="4195382839" sldId="466"/>
            <ac:picMk id="3" creationId="{09534B22-9949-89CD-2151-01826D028327}"/>
          </ac:picMkLst>
        </pc:picChg>
        <pc:picChg chg="del">
          <ac:chgData name="Michael Pan" userId="0ee21308d1ee2822" providerId="LiveId" clId="{97B640BD-08C2-45F3-8A50-6A6F7792A173}" dt="2024-05-09T04:01:09.475" v="1788" actId="478"/>
          <ac:picMkLst>
            <pc:docMk/>
            <pc:sldMk cId="4195382839" sldId="466"/>
            <ac:picMk id="4" creationId="{B9B248E2-6A4C-25C8-64C7-7A398F98F03B}"/>
          </ac:picMkLst>
        </pc:picChg>
        <pc:cxnChg chg="add del">
          <ac:chgData name="Michael Pan" userId="0ee21308d1ee2822" providerId="LiveId" clId="{97B640BD-08C2-45F3-8A50-6A6F7792A173}" dt="2024-05-09T04:01:16.931" v="1791" actId="26606"/>
          <ac:cxnSpMkLst>
            <pc:docMk/>
            <pc:sldMk cId="4195382839" sldId="466"/>
            <ac:cxnSpMk id="14" creationId="{7E1D4427-852B-4B37-8E76-0E9F1810BA2A}"/>
          </ac:cxnSpMkLst>
        </pc:cxnChg>
        <pc:cxnChg chg="add del">
          <ac:chgData name="Michael Pan" userId="0ee21308d1ee2822" providerId="LiveId" clId="{97B640BD-08C2-45F3-8A50-6A6F7792A173}" dt="2024-05-09T04:01:16.931" v="1791" actId="26606"/>
          <ac:cxnSpMkLst>
            <pc:docMk/>
            <pc:sldMk cId="4195382839" sldId="466"/>
            <ac:cxnSpMk id="18" creationId="{C9AC0290-4702-4519-B0F4-C2A46880997B}"/>
          </ac:cxnSpMkLst>
        </pc:cxnChg>
        <pc:cxnChg chg="add">
          <ac:chgData name="Michael Pan" userId="0ee21308d1ee2822" providerId="LiveId" clId="{97B640BD-08C2-45F3-8A50-6A6F7792A173}" dt="2024-05-09T04:01:16.937" v="1792" actId="26606"/>
          <ac:cxnSpMkLst>
            <pc:docMk/>
            <pc:sldMk cId="4195382839" sldId="466"/>
            <ac:cxnSpMk id="26" creationId="{7E1D4427-852B-4B37-8E76-0E9F1810BA2A}"/>
          </ac:cxnSpMkLst>
        </pc:cxnChg>
        <pc:cxnChg chg="add">
          <ac:chgData name="Michael Pan" userId="0ee21308d1ee2822" providerId="LiveId" clId="{97B640BD-08C2-45F3-8A50-6A6F7792A173}" dt="2024-05-09T04:01:16.937" v="1792" actId="26606"/>
          <ac:cxnSpMkLst>
            <pc:docMk/>
            <pc:sldMk cId="4195382839" sldId="466"/>
            <ac:cxnSpMk id="28" creationId="{5C6A2BAE-B461-4B55-8E1F-0722ABDD1393}"/>
          </ac:cxnSpMkLst>
        </pc:cxnChg>
        <pc:cxnChg chg="del">
          <ac:chgData name="Michael Pan" userId="0ee21308d1ee2822" providerId="LiveId" clId="{97B640BD-08C2-45F3-8A50-6A6F7792A173}" dt="2024-05-09T03:58:21.821" v="1732"/>
          <ac:cxnSpMkLst>
            <pc:docMk/>
            <pc:sldMk cId="4195382839" sldId="466"/>
            <ac:cxnSpMk id="33" creationId="{7E1D4427-852B-4B37-8E76-0E9F1810BA2A}"/>
          </ac:cxnSpMkLst>
        </pc:cxnChg>
        <pc:cxnChg chg="del">
          <ac:chgData name="Michael Pan" userId="0ee21308d1ee2822" providerId="LiveId" clId="{97B640BD-08C2-45F3-8A50-6A6F7792A173}" dt="2024-05-09T03:58:21.821" v="1732"/>
          <ac:cxnSpMkLst>
            <pc:docMk/>
            <pc:sldMk cId="4195382839" sldId="466"/>
            <ac:cxnSpMk id="35" creationId="{5C6A2BAE-B461-4B55-8E1F-0722ABDD1393}"/>
          </ac:cxnSpMkLst>
        </pc:cxnChg>
      </pc:sldChg>
      <pc:sldChg chg="modSp add mod">
        <pc:chgData name="Michael Pan" userId="0ee21308d1ee2822" providerId="LiveId" clId="{97B640BD-08C2-45F3-8A50-6A6F7792A173}" dt="2024-05-09T04:01:31.082" v="1819" actId="20577"/>
        <pc:sldMkLst>
          <pc:docMk/>
          <pc:sldMk cId="2986489692" sldId="467"/>
        </pc:sldMkLst>
        <pc:spChg chg="mod">
          <ac:chgData name="Michael Pan" userId="0ee21308d1ee2822" providerId="LiveId" clId="{97B640BD-08C2-45F3-8A50-6A6F7792A173}" dt="2024-05-09T04:01:31.082" v="1819" actId="20577"/>
          <ac:spMkLst>
            <pc:docMk/>
            <pc:sldMk cId="2986489692" sldId="467"/>
            <ac:spMk id="2" creationId="{642123F2-6D12-FB64-BD32-980885DC4C91}"/>
          </ac:spMkLst>
        </pc:spChg>
      </pc:sldChg>
      <pc:sldChg chg="addSp delSp modSp add mod setBg delDesignElem">
        <pc:chgData name="Michael Pan" userId="0ee21308d1ee2822" providerId="LiveId" clId="{97B640BD-08C2-45F3-8A50-6A6F7792A173}" dt="2024-05-09T04:02:14.015" v="1824" actId="962"/>
        <pc:sldMkLst>
          <pc:docMk/>
          <pc:sldMk cId="2548580083" sldId="468"/>
        </pc:sldMkLst>
        <pc:spChg chg="del">
          <ac:chgData name="Michael Pan" userId="0ee21308d1ee2822" providerId="LiveId" clId="{97B640BD-08C2-45F3-8A50-6A6F7792A173}" dt="2024-05-09T04:01:23.456" v="1799"/>
          <ac:spMkLst>
            <pc:docMk/>
            <pc:sldMk cId="2548580083" sldId="468"/>
            <ac:spMk id="7" creationId="{C2579DAE-C141-48DB-810E-C070C300819E}"/>
          </ac:spMkLst>
        </pc:spChg>
        <pc:spChg chg="add">
          <ac:chgData name="Michael Pan" userId="0ee21308d1ee2822" providerId="LiveId" clId="{97B640BD-08C2-45F3-8A50-6A6F7792A173}" dt="2024-05-09T04:02:13.004" v="1822" actId="26606"/>
          <ac:spMkLst>
            <pc:docMk/>
            <pc:sldMk cId="2548580083" sldId="468"/>
            <ac:spMk id="8" creationId="{C2579DAE-C141-48DB-810E-C070C300819E}"/>
          </ac:spMkLst>
        </pc:spChg>
        <pc:spChg chg="del">
          <ac:chgData name="Michael Pan" userId="0ee21308d1ee2822" providerId="LiveId" clId="{97B640BD-08C2-45F3-8A50-6A6F7792A173}" dt="2024-05-09T04:01:23.456" v="1799"/>
          <ac:spMkLst>
            <pc:docMk/>
            <pc:sldMk cId="2548580083" sldId="468"/>
            <ac:spMk id="9" creationId="{02FD90C3-6350-4D5B-9738-6E94EDF30F74}"/>
          </ac:spMkLst>
        </pc:spChg>
        <pc:spChg chg="add">
          <ac:chgData name="Michael Pan" userId="0ee21308d1ee2822" providerId="LiveId" clId="{97B640BD-08C2-45F3-8A50-6A6F7792A173}" dt="2024-05-09T04:02:13.004" v="1822" actId="26606"/>
          <ac:spMkLst>
            <pc:docMk/>
            <pc:sldMk cId="2548580083" sldId="468"/>
            <ac:spMk id="10" creationId="{02FD90C3-6350-4D5B-9738-6E94EDF30F74}"/>
          </ac:spMkLst>
        </pc:spChg>
        <pc:spChg chg="del">
          <ac:chgData name="Michael Pan" userId="0ee21308d1ee2822" providerId="LiveId" clId="{97B640BD-08C2-45F3-8A50-6A6F7792A173}" dt="2024-05-09T04:01:23.456" v="1799"/>
          <ac:spMkLst>
            <pc:docMk/>
            <pc:sldMk cId="2548580083" sldId="468"/>
            <ac:spMk id="11" creationId="{41497DE5-0939-4D1D-9350-0C5E1B209C68}"/>
          </ac:spMkLst>
        </pc:spChg>
        <pc:spChg chg="add">
          <ac:chgData name="Michael Pan" userId="0ee21308d1ee2822" providerId="LiveId" clId="{97B640BD-08C2-45F3-8A50-6A6F7792A173}" dt="2024-05-09T04:02:13.004" v="1822" actId="26606"/>
          <ac:spMkLst>
            <pc:docMk/>
            <pc:sldMk cId="2548580083" sldId="468"/>
            <ac:spMk id="12" creationId="{41497DE5-0939-4D1D-9350-0C5E1B209C68}"/>
          </ac:spMkLst>
        </pc:spChg>
        <pc:spChg chg="del">
          <ac:chgData name="Michael Pan" userId="0ee21308d1ee2822" providerId="LiveId" clId="{97B640BD-08C2-45F3-8A50-6A6F7792A173}" dt="2024-05-09T04:01:23.456" v="1799"/>
          <ac:spMkLst>
            <pc:docMk/>
            <pc:sldMk cId="2548580083" sldId="468"/>
            <ac:spMk id="13" creationId="{5CCC70ED-6C63-4537-B7EB-51990D6C0A6F}"/>
          </ac:spMkLst>
        </pc:spChg>
        <pc:spChg chg="add">
          <ac:chgData name="Michael Pan" userId="0ee21308d1ee2822" providerId="LiveId" clId="{97B640BD-08C2-45F3-8A50-6A6F7792A173}" dt="2024-05-09T04:02:13.004" v="1822" actId="26606"/>
          <ac:spMkLst>
            <pc:docMk/>
            <pc:sldMk cId="2548580083" sldId="468"/>
            <ac:spMk id="14" creationId="{5CCC70ED-6C63-4537-B7EB-51990D6C0A6F}"/>
          </ac:spMkLst>
        </pc:spChg>
        <pc:spChg chg="del">
          <ac:chgData name="Michael Pan" userId="0ee21308d1ee2822" providerId="LiveId" clId="{97B640BD-08C2-45F3-8A50-6A6F7792A173}" dt="2024-05-09T04:01:23.456" v="1799"/>
          <ac:spMkLst>
            <pc:docMk/>
            <pc:sldMk cId="2548580083" sldId="468"/>
            <ac:spMk id="15" creationId="{B76E24C1-2968-40DC-A36E-F6B85F0F0752}"/>
          </ac:spMkLst>
        </pc:spChg>
        <pc:spChg chg="add">
          <ac:chgData name="Michael Pan" userId="0ee21308d1ee2822" providerId="LiveId" clId="{97B640BD-08C2-45F3-8A50-6A6F7792A173}" dt="2024-05-09T04:02:13.004" v="1822" actId="26606"/>
          <ac:spMkLst>
            <pc:docMk/>
            <pc:sldMk cId="2548580083" sldId="468"/>
            <ac:spMk id="16" creationId="{B76E24C1-2968-40DC-A36E-F6B85F0F0752}"/>
          </ac:spMkLst>
        </pc:spChg>
        <pc:picChg chg="del">
          <ac:chgData name="Michael Pan" userId="0ee21308d1ee2822" providerId="LiveId" clId="{97B640BD-08C2-45F3-8A50-6A6F7792A173}" dt="2024-05-09T04:01:33.889" v="1820" actId="478"/>
          <ac:picMkLst>
            <pc:docMk/>
            <pc:sldMk cId="2548580083" sldId="468"/>
            <ac:picMk id="2" creationId="{85B5DB43-47FF-DE7A-7D82-23041B3504EF}"/>
          </ac:picMkLst>
        </pc:picChg>
        <pc:picChg chg="add mod">
          <ac:chgData name="Michael Pan" userId="0ee21308d1ee2822" providerId="LiveId" clId="{97B640BD-08C2-45F3-8A50-6A6F7792A173}" dt="2024-05-09T04:02:14.015" v="1824" actId="962"/>
          <ac:picMkLst>
            <pc:docMk/>
            <pc:sldMk cId="2548580083" sldId="468"/>
            <ac:picMk id="3" creationId="{AB55A672-2EAE-FB4A-576D-8BAA80562271}"/>
          </ac:picMkLst>
        </pc:picChg>
      </pc:sldChg>
      <pc:sldChg chg="addSp delSp modSp add mod">
        <pc:chgData name="Michael Pan" userId="0ee21308d1ee2822" providerId="LiveId" clId="{97B640BD-08C2-45F3-8A50-6A6F7792A173}" dt="2024-05-09T04:02:45.628" v="1829" actId="1076"/>
        <pc:sldMkLst>
          <pc:docMk/>
          <pc:sldMk cId="4162458038" sldId="469"/>
        </pc:sldMkLst>
        <pc:picChg chg="del">
          <ac:chgData name="Michael Pan" userId="0ee21308d1ee2822" providerId="LiveId" clId="{97B640BD-08C2-45F3-8A50-6A6F7792A173}" dt="2024-05-09T04:02:16.774" v="1825" actId="478"/>
          <ac:picMkLst>
            <pc:docMk/>
            <pc:sldMk cId="4162458038" sldId="469"/>
            <ac:picMk id="4" creationId="{3C42F75F-2547-71E5-1064-2427F4E958C2}"/>
          </ac:picMkLst>
        </pc:picChg>
        <pc:picChg chg="add mod">
          <ac:chgData name="Michael Pan" userId="0ee21308d1ee2822" providerId="LiveId" clId="{97B640BD-08C2-45F3-8A50-6A6F7792A173}" dt="2024-05-09T04:02:45.628" v="1829" actId="1076"/>
          <ac:picMkLst>
            <pc:docMk/>
            <pc:sldMk cId="4162458038" sldId="469"/>
            <ac:picMk id="5" creationId="{4D6DBF8F-BFC0-B4A5-4F5E-077913E982CD}"/>
          </ac:picMkLst>
        </pc:picChg>
      </pc:sldChg>
      <pc:sldChg chg="addSp delSp modSp add mod setBg delDesignElem">
        <pc:chgData name="Michael Pan" userId="0ee21308d1ee2822" providerId="LiveId" clId="{97B640BD-08C2-45F3-8A50-6A6F7792A173}" dt="2024-05-09T04:02:54.053" v="1834" actId="27614"/>
        <pc:sldMkLst>
          <pc:docMk/>
          <pc:sldMk cId="817274446" sldId="470"/>
        </pc:sldMkLst>
        <pc:spChg chg="add">
          <ac:chgData name="Michael Pan" userId="0ee21308d1ee2822" providerId="LiveId" clId="{97B640BD-08C2-45F3-8A50-6A6F7792A173}" dt="2024-05-09T04:02:52.892" v="1833" actId="26606"/>
          <ac:spMkLst>
            <pc:docMk/>
            <pc:sldMk cId="817274446" sldId="470"/>
            <ac:spMk id="8" creationId="{4E4490D0-3672-446A-AC12-B4830333BDDD}"/>
          </ac:spMkLst>
        </pc:spChg>
        <pc:spChg chg="del">
          <ac:chgData name="Michael Pan" userId="0ee21308d1ee2822" providerId="LiveId" clId="{97B640BD-08C2-45F3-8A50-6A6F7792A173}" dt="2024-05-09T04:01:23.456" v="1799"/>
          <ac:spMkLst>
            <pc:docMk/>
            <pc:sldMk cId="817274446" sldId="470"/>
            <ac:spMk id="9" creationId="{4E4490D0-3672-446A-AC12-B4830333BDDD}"/>
          </ac:spMkLst>
        </pc:spChg>
        <pc:spChg chg="add">
          <ac:chgData name="Michael Pan" userId="0ee21308d1ee2822" providerId="LiveId" clId="{97B640BD-08C2-45F3-8A50-6A6F7792A173}" dt="2024-05-09T04:02:52.892" v="1833" actId="26606"/>
          <ac:spMkLst>
            <pc:docMk/>
            <pc:sldMk cId="817274446" sldId="470"/>
            <ac:spMk id="10" creationId="{39CB82C2-DF65-4EC1-8280-F201D50F570B}"/>
          </ac:spMkLst>
        </pc:spChg>
        <pc:spChg chg="del">
          <ac:chgData name="Michael Pan" userId="0ee21308d1ee2822" providerId="LiveId" clId="{97B640BD-08C2-45F3-8A50-6A6F7792A173}" dt="2024-05-09T04:01:23.456" v="1799"/>
          <ac:spMkLst>
            <pc:docMk/>
            <pc:sldMk cId="817274446" sldId="470"/>
            <ac:spMk id="11" creationId="{39CB82C2-DF65-4EC1-8280-F201D50F570B}"/>
          </ac:spMkLst>
        </pc:spChg>
        <pc:spChg chg="add">
          <ac:chgData name="Michael Pan" userId="0ee21308d1ee2822" providerId="LiveId" clId="{97B640BD-08C2-45F3-8A50-6A6F7792A173}" dt="2024-05-09T04:02:52.892" v="1833" actId="26606"/>
          <ac:spMkLst>
            <pc:docMk/>
            <pc:sldMk cId="817274446" sldId="470"/>
            <ac:spMk id="14" creationId="{FA4CD5CB-D209-4D70-8CA4-629731C59219}"/>
          </ac:spMkLst>
        </pc:spChg>
        <pc:spChg chg="del">
          <ac:chgData name="Michael Pan" userId="0ee21308d1ee2822" providerId="LiveId" clId="{97B640BD-08C2-45F3-8A50-6A6F7792A173}" dt="2024-05-09T04:01:23.456" v="1799"/>
          <ac:spMkLst>
            <pc:docMk/>
            <pc:sldMk cId="817274446" sldId="470"/>
            <ac:spMk id="15" creationId="{FA4CD5CB-D209-4D70-8CA4-629731C59219}"/>
          </ac:spMkLst>
        </pc:spChg>
        <pc:spChg chg="add">
          <ac:chgData name="Michael Pan" userId="0ee21308d1ee2822" providerId="LiveId" clId="{97B640BD-08C2-45F3-8A50-6A6F7792A173}" dt="2024-05-09T04:02:52.892" v="1833" actId="26606"/>
          <ac:spMkLst>
            <pc:docMk/>
            <pc:sldMk cId="817274446" sldId="470"/>
            <ac:spMk id="18" creationId="{B4C27B90-DF2B-4D00-BA07-18ED774CD2F1}"/>
          </ac:spMkLst>
        </pc:spChg>
        <pc:spChg chg="del">
          <ac:chgData name="Michael Pan" userId="0ee21308d1ee2822" providerId="LiveId" clId="{97B640BD-08C2-45F3-8A50-6A6F7792A173}" dt="2024-05-09T04:01:23.456" v="1799"/>
          <ac:spMkLst>
            <pc:docMk/>
            <pc:sldMk cId="817274446" sldId="470"/>
            <ac:spMk id="19" creationId="{B4C27B90-DF2B-4D00-BA07-18ED774CD2F1}"/>
          </ac:spMkLst>
        </pc:spChg>
        <pc:spChg chg="add">
          <ac:chgData name="Michael Pan" userId="0ee21308d1ee2822" providerId="LiveId" clId="{97B640BD-08C2-45F3-8A50-6A6F7792A173}" dt="2024-05-09T04:02:52.892" v="1833" actId="26606"/>
          <ac:spMkLst>
            <pc:docMk/>
            <pc:sldMk cId="817274446" sldId="470"/>
            <ac:spMk id="20" creationId="{593ACC25-C262-417A-8AA9-0641C772BDB6}"/>
          </ac:spMkLst>
        </pc:spChg>
        <pc:spChg chg="del">
          <ac:chgData name="Michael Pan" userId="0ee21308d1ee2822" providerId="LiveId" clId="{97B640BD-08C2-45F3-8A50-6A6F7792A173}" dt="2024-05-09T04:01:23.456" v="1799"/>
          <ac:spMkLst>
            <pc:docMk/>
            <pc:sldMk cId="817274446" sldId="470"/>
            <ac:spMk id="21" creationId="{593ACC25-C262-417A-8AA9-0641C772BDB6}"/>
          </ac:spMkLst>
        </pc:spChg>
        <pc:picChg chg="add mod">
          <ac:chgData name="Michael Pan" userId="0ee21308d1ee2822" providerId="LiveId" clId="{97B640BD-08C2-45F3-8A50-6A6F7792A173}" dt="2024-05-09T04:02:54.053" v="1834" actId="27614"/>
          <ac:picMkLst>
            <pc:docMk/>
            <pc:sldMk cId="817274446" sldId="470"/>
            <ac:picMk id="3" creationId="{02EEB4F9-CC17-BFB5-9D60-EDA2E309A06A}"/>
          </ac:picMkLst>
        </pc:picChg>
        <pc:picChg chg="del mod">
          <ac:chgData name="Michael Pan" userId="0ee21308d1ee2822" providerId="LiveId" clId="{97B640BD-08C2-45F3-8A50-6A6F7792A173}" dt="2024-05-09T04:02:47.728" v="1831" actId="478"/>
          <ac:picMkLst>
            <pc:docMk/>
            <pc:sldMk cId="817274446" sldId="470"/>
            <ac:picMk id="4" creationId="{C04A5C40-93CF-1A16-4EB9-BDAD86C112B1}"/>
          </ac:picMkLst>
        </pc:picChg>
        <pc:cxnChg chg="add">
          <ac:chgData name="Michael Pan" userId="0ee21308d1ee2822" providerId="LiveId" clId="{97B640BD-08C2-45F3-8A50-6A6F7792A173}" dt="2024-05-09T04:02:52.892" v="1833" actId="26606"/>
          <ac:cxnSpMkLst>
            <pc:docMk/>
            <pc:sldMk cId="817274446" sldId="470"/>
            <ac:cxnSpMk id="12" creationId="{7E1D4427-852B-4B37-8E76-0E9F1810BA2A}"/>
          </ac:cxnSpMkLst>
        </pc:cxnChg>
        <pc:cxnChg chg="del">
          <ac:chgData name="Michael Pan" userId="0ee21308d1ee2822" providerId="LiveId" clId="{97B640BD-08C2-45F3-8A50-6A6F7792A173}" dt="2024-05-09T04:01:23.456" v="1799"/>
          <ac:cxnSpMkLst>
            <pc:docMk/>
            <pc:sldMk cId="817274446" sldId="470"/>
            <ac:cxnSpMk id="13" creationId="{7E1D4427-852B-4B37-8E76-0E9F1810BA2A}"/>
          </ac:cxnSpMkLst>
        </pc:cxnChg>
        <pc:cxnChg chg="add">
          <ac:chgData name="Michael Pan" userId="0ee21308d1ee2822" providerId="LiveId" clId="{97B640BD-08C2-45F3-8A50-6A6F7792A173}" dt="2024-05-09T04:02:52.892" v="1833" actId="26606"/>
          <ac:cxnSpMkLst>
            <pc:docMk/>
            <pc:sldMk cId="817274446" sldId="470"/>
            <ac:cxnSpMk id="16" creationId="{5C6A2BAE-B461-4B55-8E1F-0722ABDD1393}"/>
          </ac:cxnSpMkLst>
        </pc:cxnChg>
        <pc:cxnChg chg="del">
          <ac:chgData name="Michael Pan" userId="0ee21308d1ee2822" providerId="LiveId" clId="{97B640BD-08C2-45F3-8A50-6A6F7792A173}" dt="2024-05-09T04:01:23.456" v="1799"/>
          <ac:cxnSpMkLst>
            <pc:docMk/>
            <pc:sldMk cId="817274446" sldId="470"/>
            <ac:cxnSpMk id="17" creationId="{5C6A2BAE-B461-4B55-8E1F-0722ABDD1393}"/>
          </ac:cxnSpMkLst>
        </pc:cxnChg>
      </pc:sldChg>
      <pc:sldChg chg="addSp delSp modSp add mod setBg delDesignElem">
        <pc:chgData name="Michael Pan" userId="0ee21308d1ee2822" providerId="LiveId" clId="{97B640BD-08C2-45F3-8A50-6A6F7792A173}" dt="2024-05-09T04:03:02.499" v="1839" actId="27614"/>
        <pc:sldMkLst>
          <pc:docMk/>
          <pc:sldMk cId="2922171996" sldId="471"/>
        </pc:sldMkLst>
        <pc:spChg chg="add">
          <ac:chgData name="Michael Pan" userId="0ee21308d1ee2822" providerId="LiveId" clId="{97B640BD-08C2-45F3-8A50-6A6F7792A173}" dt="2024-05-09T04:03:01.494" v="1838" actId="26606"/>
          <ac:spMkLst>
            <pc:docMk/>
            <pc:sldMk cId="2922171996" sldId="471"/>
            <ac:spMk id="9" creationId="{4E4490D0-3672-446A-AC12-B4830333BDDD}"/>
          </ac:spMkLst>
        </pc:spChg>
        <pc:spChg chg="add">
          <ac:chgData name="Michael Pan" userId="0ee21308d1ee2822" providerId="LiveId" clId="{97B640BD-08C2-45F3-8A50-6A6F7792A173}" dt="2024-05-09T04:03:01.494" v="1838" actId="26606"/>
          <ac:spMkLst>
            <pc:docMk/>
            <pc:sldMk cId="2922171996" sldId="471"/>
            <ac:spMk id="11" creationId="{39CB82C2-DF65-4EC1-8280-F201D50F570B}"/>
          </ac:spMkLst>
        </pc:spChg>
        <pc:spChg chg="add">
          <ac:chgData name="Michael Pan" userId="0ee21308d1ee2822" providerId="LiveId" clId="{97B640BD-08C2-45F3-8A50-6A6F7792A173}" dt="2024-05-09T04:03:01.494" v="1838" actId="26606"/>
          <ac:spMkLst>
            <pc:docMk/>
            <pc:sldMk cId="2922171996" sldId="471"/>
            <ac:spMk id="15" creationId="{FA4CD5CB-D209-4D70-8CA4-629731C59219}"/>
          </ac:spMkLst>
        </pc:spChg>
        <pc:spChg chg="add">
          <ac:chgData name="Michael Pan" userId="0ee21308d1ee2822" providerId="LiveId" clId="{97B640BD-08C2-45F3-8A50-6A6F7792A173}" dt="2024-05-09T04:03:01.494" v="1838" actId="26606"/>
          <ac:spMkLst>
            <pc:docMk/>
            <pc:sldMk cId="2922171996" sldId="471"/>
            <ac:spMk id="19" creationId="{B4C27B90-DF2B-4D00-BA07-18ED774CD2F1}"/>
          </ac:spMkLst>
        </pc:spChg>
        <pc:spChg chg="add">
          <ac:chgData name="Michael Pan" userId="0ee21308d1ee2822" providerId="LiveId" clId="{97B640BD-08C2-45F3-8A50-6A6F7792A173}" dt="2024-05-09T04:03:01.494" v="1838" actId="26606"/>
          <ac:spMkLst>
            <pc:docMk/>
            <pc:sldMk cId="2922171996" sldId="471"/>
            <ac:spMk id="21" creationId="{593ACC25-C262-417A-8AA9-0641C772BDB6}"/>
          </ac:spMkLst>
        </pc:spChg>
        <pc:spChg chg="del">
          <ac:chgData name="Michael Pan" userId="0ee21308d1ee2822" providerId="LiveId" clId="{97B640BD-08C2-45F3-8A50-6A6F7792A173}" dt="2024-05-09T04:01:23.456" v="1799"/>
          <ac:spMkLst>
            <pc:docMk/>
            <pc:sldMk cId="2922171996" sldId="471"/>
            <ac:spMk id="22" creationId="{4E4490D0-3672-446A-AC12-B4830333BDDD}"/>
          </ac:spMkLst>
        </pc:spChg>
        <pc:spChg chg="del">
          <ac:chgData name="Michael Pan" userId="0ee21308d1ee2822" providerId="LiveId" clId="{97B640BD-08C2-45F3-8A50-6A6F7792A173}" dt="2024-05-09T04:01:23.456" v="1799"/>
          <ac:spMkLst>
            <pc:docMk/>
            <pc:sldMk cId="2922171996" sldId="471"/>
            <ac:spMk id="23" creationId="{39CB82C2-DF65-4EC1-8280-F201D50F570B}"/>
          </ac:spMkLst>
        </pc:spChg>
        <pc:spChg chg="del">
          <ac:chgData name="Michael Pan" userId="0ee21308d1ee2822" providerId="LiveId" clId="{97B640BD-08C2-45F3-8A50-6A6F7792A173}" dt="2024-05-09T04:01:23.456" v="1799"/>
          <ac:spMkLst>
            <pc:docMk/>
            <pc:sldMk cId="2922171996" sldId="471"/>
            <ac:spMk id="25" creationId="{FA4CD5CB-D209-4D70-8CA4-629731C59219}"/>
          </ac:spMkLst>
        </pc:spChg>
        <pc:spChg chg="del">
          <ac:chgData name="Michael Pan" userId="0ee21308d1ee2822" providerId="LiveId" clId="{97B640BD-08C2-45F3-8A50-6A6F7792A173}" dt="2024-05-09T04:01:23.456" v="1799"/>
          <ac:spMkLst>
            <pc:docMk/>
            <pc:sldMk cId="2922171996" sldId="471"/>
            <ac:spMk id="27" creationId="{B4C27B90-DF2B-4D00-BA07-18ED774CD2F1}"/>
          </ac:spMkLst>
        </pc:spChg>
        <pc:spChg chg="del">
          <ac:chgData name="Michael Pan" userId="0ee21308d1ee2822" providerId="LiveId" clId="{97B640BD-08C2-45F3-8A50-6A6F7792A173}" dt="2024-05-09T04:01:23.456" v="1799"/>
          <ac:spMkLst>
            <pc:docMk/>
            <pc:sldMk cId="2922171996" sldId="471"/>
            <ac:spMk id="28" creationId="{593ACC25-C262-417A-8AA9-0641C772BDB6}"/>
          </ac:spMkLst>
        </pc:spChg>
        <pc:picChg chg="del mod">
          <ac:chgData name="Michael Pan" userId="0ee21308d1ee2822" providerId="LiveId" clId="{97B640BD-08C2-45F3-8A50-6A6F7792A173}" dt="2024-05-09T04:02:57.124" v="1836" actId="478"/>
          <ac:picMkLst>
            <pc:docMk/>
            <pc:sldMk cId="2922171996" sldId="471"/>
            <ac:picMk id="3" creationId="{D26612AD-C476-FAF6-3291-86B53A36BC8E}"/>
          </ac:picMkLst>
        </pc:picChg>
        <pc:picChg chg="add mod">
          <ac:chgData name="Michael Pan" userId="0ee21308d1ee2822" providerId="LiveId" clId="{97B640BD-08C2-45F3-8A50-6A6F7792A173}" dt="2024-05-09T04:03:02.499" v="1839" actId="27614"/>
          <ac:picMkLst>
            <pc:docMk/>
            <pc:sldMk cId="2922171996" sldId="471"/>
            <ac:picMk id="4" creationId="{0226C6F7-E0D7-E639-8D62-30318D9BE4A1}"/>
          </ac:picMkLst>
        </pc:picChg>
        <pc:cxnChg chg="add">
          <ac:chgData name="Michael Pan" userId="0ee21308d1ee2822" providerId="LiveId" clId="{97B640BD-08C2-45F3-8A50-6A6F7792A173}" dt="2024-05-09T04:03:01.494" v="1838" actId="26606"/>
          <ac:cxnSpMkLst>
            <pc:docMk/>
            <pc:sldMk cId="2922171996" sldId="471"/>
            <ac:cxnSpMk id="13" creationId="{7E1D4427-852B-4B37-8E76-0E9F1810BA2A}"/>
          </ac:cxnSpMkLst>
        </pc:cxnChg>
        <pc:cxnChg chg="add">
          <ac:chgData name="Michael Pan" userId="0ee21308d1ee2822" providerId="LiveId" clId="{97B640BD-08C2-45F3-8A50-6A6F7792A173}" dt="2024-05-09T04:03:01.494" v="1838" actId="26606"/>
          <ac:cxnSpMkLst>
            <pc:docMk/>
            <pc:sldMk cId="2922171996" sldId="471"/>
            <ac:cxnSpMk id="17" creationId="{5C6A2BAE-B461-4B55-8E1F-0722ABDD1393}"/>
          </ac:cxnSpMkLst>
        </pc:cxnChg>
        <pc:cxnChg chg="del">
          <ac:chgData name="Michael Pan" userId="0ee21308d1ee2822" providerId="LiveId" clId="{97B640BD-08C2-45F3-8A50-6A6F7792A173}" dt="2024-05-09T04:01:23.456" v="1799"/>
          <ac:cxnSpMkLst>
            <pc:docMk/>
            <pc:sldMk cId="2922171996" sldId="471"/>
            <ac:cxnSpMk id="24" creationId="{7E1D4427-852B-4B37-8E76-0E9F1810BA2A}"/>
          </ac:cxnSpMkLst>
        </pc:cxnChg>
        <pc:cxnChg chg="del">
          <ac:chgData name="Michael Pan" userId="0ee21308d1ee2822" providerId="LiveId" clId="{97B640BD-08C2-45F3-8A50-6A6F7792A173}" dt="2024-05-09T04:01:23.456" v="1799"/>
          <ac:cxnSpMkLst>
            <pc:docMk/>
            <pc:sldMk cId="2922171996" sldId="471"/>
            <ac:cxnSpMk id="26" creationId="{5C6A2BAE-B461-4B55-8E1F-0722ABDD1393}"/>
          </ac:cxnSpMkLst>
        </pc:cxnChg>
      </pc:sldChg>
      <pc:sldChg chg="add">
        <pc:chgData name="Michael Pan" userId="0ee21308d1ee2822" providerId="LiveId" clId="{97B640BD-08C2-45F3-8A50-6A6F7792A173}" dt="2024-05-09T04:01:23.456" v="1799"/>
        <pc:sldMkLst>
          <pc:docMk/>
          <pc:sldMk cId="4106503341" sldId="472"/>
        </pc:sldMkLst>
      </pc:sldChg>
      <pc:sldChg chg="addSp delSp modSp add mod setBg delDesignElem">
        <pc:chgData name="Michael Pan" userId="0ee21308d1ee2822" providerId="LiveId" clId="{97B640BD-08C2-45F3-8A50-6A6F7792A173}" dt="2024-05-09T04:03:29.050" v="1844" actId="962"/>
        <pc:sldMkLst>
          <pc:docMk/>
          <pc:sldMk cId="3962980504" sldId="473"/>
        </pc:sldMkLst>
        <pc:spChg chg="add">
          <ac:chgData name="Michael Pan" userId="0ee21308d1ee2822" providerId="LiveId" clId="{97B640BD-08C2-45F3-8A50-6A6F7792A173}" dt="2024-05-09T04:03:27.980" v="1842" actId="26606"/>
          <ac:spMkLst>
            <pc:docMk/>
            <pc:sldMk cId="3962980504" sldId="473"/>
            <ac:spMk id="9" creationId="{4E4490D0-3672-446A-AC12-B4830333BDDD}"/>
          </ac:spMkLst>
        </pc:spChg>
        <pc:spChg chg="del">
          <ac:chgData name="Michael Pan" userId="0ee21308d1ee2822" providerId="LiveId" clId="{97B640BD-08C2-45F3-8A50-6A6F7792A173}" dt="2024-05-09T04:01:23.456" v="1799"/>
          <ac:spMkLst>
            <pc:docMk/>
            <pc:sldMk cId="3962980504" sldId="473"/>
            <ac:spMk id="10" creationId="{4E4490D0-3672-446A-AC12-B4830333BDDD}"/>
          </ac:spMkLst>
        </pc:spChg>
        <pc:spChg chg="add">
          <ac:chgData name="Michael Pan" userId="0ee21308d1ee2822" providerId="LiveId" clId="{97B640BD-08C2-45F3-8A50-6A6F7792A173}" dt="2024-05-09T04:03:27.980" v="1842" actId="26606"/>
          <ac:spMkLst>
            <pc:docMk/>
            <pc:sldMk cId="3962980504" sldId="473"/>
            <ac:spMk id="11" creationId="{39CB82C2-DF65-4EC1-8280-F201D50F570B}"/>
          </ac:spMkLst>
        </pc:spChg>
        <pc:spChg chg="del">
          <ac:chgData name="Michael Pan" userId="0ee21308d1ee2822" providerId="LiveId" clId="{97B640BD-08C2-45F3-8A50-6A6F7792A173}" dt="2024-05-09T04:01:23.456" v="1799"/>
          <ac:spMkLst>
            <pc:docMk/>
            <pc:sldMk cId="3962980504" sldId="473"/>
            <ac:spMk id="12" creationId="{39CB82C2-DF65-4EC1-8280-F201D50F570B}"/>
          </ac:spMkLst>
        </pc:spChg>
        <pc:spChg chg="add">
          <ac:chgData name="Michael Pan" userId="0ee21308d1ee2822" providerId="LiveId" clId="{97B640BD-08C2-45F3-8A50-6A6F7792A173}" dt="2024-05-09T04:03:27.980" v="1842" actId="26606"/>
          <ac:spMkLst>
            <pc:docMk/>
            <pc:sldMk cId="3962980504" sldId="473"/>
            <ac:spMk id="15" creationId="{C4AAA502-5435-489E-9538-3A40E6C71461}"/>
          </ac:spMkLst>
        </pc:spChg>
        <pc:spChg chg="del">
          <ac:chgData name="Michael Pan" userId="0ee21308d1ee2822" providerId="LiveId" clId="{97B640BD-08C2-45F3-8A50-6A6F7792A173}" dt="2024-05-09T04:01:23.456" v="1799"/>
          <ac:spMkLst>
            <pc:docMk/>
            <pc:sldMk cId="3962980504" sldId="473"/>
            <ac:spMk id="16" creationId="{C4AAA502-5435-489E-9538-3A40E6C71461}"/>
          </ac:spMkLst>
        </pc:spChg>
        <pc:spChg chg="add">
          <ac:chgData name="Michael Pan" userId="0ee21308d1ee2822" providerId="LiveId" clId="{97B640BD-08C2-45F3-8A50-6A6F7792A173}" dt="2024-05-09T04:03:27.980" v="1842" actId="26606"/>
          <ac:spMkLst>
            <pc:docMk/>
            <pc:sldMk cId="3962980504" sldId="473"/>
            <ac:spMk id="19" creationId="{DE42378B-2E28-4810-8421-7A473A40E376}"/>
          </ac:spMkLst>
        </pc:spChg>
        <pc:spChg chg="del">
          <ac:chgData name="Michael Pan" userId="0ee21308d1ee2822" providerId="LiveId" clId="{97B640BD-08C2-45F3-8A50-6A6F7792A173}" dt="2024-05-09T04:01:23.456" v="1799"/>
          <ac:spMkLst>
            <pc:docMk/>
            <pc:sldMk cId="3962980504" sldId="473"/>
            <ac:spMk id="20" creationId="{DE42378B-2E28-4810-8421-7A473A40E376}"/>
          </ac:spMkLst>
        </pc:spChg>
        <pc:spChg chg="add">
          <ac:chgData name="Michael Pan" userId="0ee21308d1ee2822" providerId="LiveId" clId="{97B640BD-08C2-45F3-8A50-6A6F7792A173}" dt="2024-05-09T04:03:27.980" v="1842" actId="26606"/>
          <ac:spMkLst>
            <pc:docMk/>
            <pc:sldMk cId="3962980504" sldId="473"/>
            <ac:spMk id="21" creationId="{0D91DD17-237F-4811-BC0E-128EB1BD7CFE}"/>
          </ac:spMkLst>
        </pc:spChg>
        <pc:spChg chg="del">
          <ac:chgData name="Michael Pan" userId="0ee21308d1ee2822" providerId="LiveId" clId="{97B640BD-08C2-45F3-8A50-6A6F7792A173}" dt="2024-05-09T04:01:23.456" v="1799"/>
          <ac:spMkLst>
            <pc:docMk/>
            <pc:sldMk cId="3962980504" sldId="473"/>
            <ac:spMk id="22" creationId="{0D91DD17-237F-4811-BC0E-128EB1BD7CFE}"/>
          </ac:spMkLst>
        </pc:spChg>
        <pc:picChg chg="add mod">
          <ac:chgData name="Michael Pan" userId="0ee21308d1ee2822" providerId="LiveId" clId="{97B640BD-08C2-45F3-8A50-6A6F7792A173}" dt="2024-05-09T04:03:29.050" v="1844" actId="962"/>
          <ac:picMkLst>
            <pc:docMk/>
            <pc:sldMk cId="3962980504" sldId="473"/>
            <ac:picMk id="4" creationId="{FBB6761E-1425-4BB2-D900-196A65347D87}"/>
          </ac:picMkLst>
        </pc:picChg>
        <pc:picChg chg="del">
          <ac:chgData name="Michael Pan" userId="0ee21308d1ee2822" providerId="LiveId" clId="{97B640BD-08C2-45F3-8A50-6A6F7792A173}" dt="2024-05-09T04:03:08.250" v="1840" actId="478"/>
          <ac:picMkLst>
            <pc:docMk/>
            <pc:sldMk cId="3962980504" sldId="473"/>
            <ac:picMk id="5" creationId="{D9066272-464B-C761-A826-CC8D99D8D929}"/>
          </ac:picMkLst>
        </pc:picChg>
        <pc:cxnChg chg="add">
          <ac:chgData name="Michael Pan" userId="0ee21308d1ee2822" providerId="LiveId" clId="{97B640BD-08C2-45F3-8A50-6A6F7792A173}" dt="2024-05-09T04:03:27.980" v="1842" actId="26606"/>
          <ac:cxnSpMkLst>
            <pc:docMk/>
            <pc:sldMk cId="3962980504" sldId="473"/>
            <ac:cxnSpMk id="13" creationId="{7E1D4427-852B-4B37-8E76-0E9F1810BA2A}"/>
          </ac:cxnSpMkLst>
        </pc:cxnChg>
        <pc:cxnChg chg="del">
          <ac:chgData name="Michael Pan" userId="0ee21308d1ee2822" providerId="LiveId" clId="{97B640BD-08C2-45F3-8A50-6A6F7792A173}" dt="2024-05-09T04:01:23.456" v="1799"/>
          <ac:cxnSpMkLst>
            <pc:docMk/>
            <pc:sldMk cId="3962980504" sldId="473"/>
            <ac:cxnSpMk id="14" creationId="{7E1D4427-852B-4B37-8E76-0E9F1810BA2A}"/>
          </ac:cxnSpMkLst>
        </pc:cxnChg>
        <pc:cxnChg chg="add">
          <ac:chgData name="Michael Pan" userId="0ee21308d1ee2822" providerId="LiveId" clId="{97B640BD-08C2-45F3-8A50-6A6F7792A173}" dt="2024-05-09T04:03:27.980" v="1842" actId="26606"/>
          <ac:cxnSpMkLst>
            <pc:docMk/>
            <pc:sldMk cId="3962980504" sldId="473"/>
            <ac:cxnSpMk id="17" creationId="{C9AC0290-4702-4519-B0F4-C2A46880997B}"/>
          </ac:cxnSpMkLst>
        </pc:cxnChg>
        <pc:cxnChg chg="del">
          <ac:chgData name="Michael Pan" userId="0ee21308d1ee2822" providerId="LiveId" clId="{97B640BD-08C2-45F3-8A50-6A6F7792A173}" dt="2024-05-09T04:01:23.456" v="1799"/>
          <ac:cxnSpMkLst>
            <pc:docMk/>
            <pc:sldMk cId="3962980504" sldId="473"/>
            <ac:cxnSpMk id="18" creationId="{C9AC0290-4702-4519-B0F4-C2A46880997B}"/>
          </ac:cxnSpMkLst>
        </pc:cxnChg>
      </pc:sldChg>
      <pc:sldChg chg="addSp delSp modSp add mod setBg delDesignElem">
        <pc:chgData name="Michael Pan" userId="0ee21308d1ee2822" providerId="LiveId" clId="{97B640BD-08C2-45F3-8A50-6A6F7792A173}" dt="2024-05-09T04:03:37.775" v="1851" actId="962"/>
        <pc:sldMkLst>
          <pc:docMk/>
          <pc:sldMk cId="3016172820" sldId="474"/>
        </pc:sldMkLst>
        <pc:spChg chg="mod">
          <ac:chgData name="Michael Pan" userId="0ee21308d1ee2822" providerId="LiveId" clId="{97B640BD-08C2-45F3-8A50-6A6F7792A173}" dt="2024-05-09T04:03:37.775" v="1851" actId="962"/>
          <ac:spMkLst>
            <pc:docMk/>
            <pc:sldMk cId="3016172820" sldId="474"/>
            <ac:spMk id="2" creationId="{AC543C90-DA98-332C-1E45-B2FD6BCD0AF8}"/>
          </ac:spMkLst>
        </pc:spChg>
        <pc:spChg chg="ord">
          <ac:chgData name="Michael Pan" userId="0ee21308d1ee2822" providerId="LiveId" clId="{97B640BD-08C2-45F3-8A50-6A6F7792A173}" dt="2024-05-09T04:03:36.335" v="1849" actId="26606"/>
          <ac:spMkLst>
            <pc:docMk/>
            <pc:sldMk cId="3016172820" sldId="474"/>
            <ac:spMk id="5" creationId="{A341CA0A-0982-9CBC-AB8A-2F84A618B82C}"/>
          </ac:spMkLst>
        </pc:spChg>
        <pc:spChg chg="add del">
          <ac:chgData name="Michael Pan" userId="0ee21308d1ee2822" providerId="LiveId" clId="{97B640BD-08C2-45F3-8A50-6A6F7792A173}" dt="2024-05-09T04:03:36.326" v="1848" actId="26606"/>
          <ac:spMkLst>
            <pc:docMk/>
            <pc:sldMk cId="3016172820" sldId="474"/>
            <ac:spMk id="10" creationId="{4E4490D0-3672-446A-AC12-B4830333BDDD}"/>
          </ac:spMkLst>
        </pc:spChg>
        <pc:spChg chg="add del">
          <ac:chgData name="Michael Pan" userId="0ee21308d1ee2822" providerId="LiveId" clId="{97B640BD-08C2-45F3-8A50-6A6F7792A173}" dt="2024-05-09T04:03:36.326" v="1848" actId="26606"/>
          <ac:spMkLst>
            <pc:docMk/>
            <pc:sldMk cId="3016172820" sldId="474"/>
            <ac:spMk id="12" creationId="{39CB82C2-DF65-4EC1-8280-F201D50F570B}"/>
          </ac:spMkLst>
        </pc:spChg>
        <pc:spChg chg="add del">
          <ac:chgData name="Michael Pan" userId="0ee21308d1ee2822" providerId="LiveId" clId="{97B640BD-08C2-45F3-8A50-6A6F7792A173}" dt="2024-05-09T04:03:36.326" v="1848" actId="26606"/>
          <ac:spMkLst>
            <pc:docMk/>
            <pc:sldMk cId="3016172820" sldId="474"/>
            <ac:spMk id="16" creationId="{C4AAA502-5435-489E-9538-3A40E6C71461}"/>
          </ac:spMkLst>
        </pc:spChg>
        <pc:spChg chg="add del">
          <ac:chgData name="Michael Pan" userId="0ee21308d1ee2822" providerId="LiveId" clId="{97B640BD-08C2-45F3-8A50-6A6F7792A173}" dt="2024-05-09T04:03:36.326" v="1848" actId="26606"/>
          <ac:spMkLst>
            <pc:docMk/>
            <pc:sldMk cId="3016172820" sldId="474"/>
            <ac:spMk id="20" creationId="{DE42378B-2E28-4810-8421-7A473A40E376}"/>
          </ac:spMkLst>
        </pc:spChg>
        <pc:spChg chg="add del">
          <ac:chgData name="Michael Pan" userId="0ee21308d1ee2822" providerId="LiveId" clId="{97B640BD-08C2-45F3-8A50-6A6F7792A173}" dt="2024-05-09T04:03:36.326" v="1848" actId="26606"/>
          <ac:spMkLst>
            <pc:docMk/>
            <pc:sldMk cId="3016172820" sldId="474"/>
            <ac:spMk id="22" creationId="{0D91DD17-237F-4811-BC0E-128EB1BD7CFE}"/>
          </ac:spMkLst>
        </pc:spChg>
        <pc:spChg chg="del">
          <ac:chgData name="Michael Pan" userId="0ee21308d1ee2822" providerId="LiveId" clId="{97B640BD-08C2-45F3-8A50-6A6F7792A173}" dt="2024-05-09T04:01:23.456" v="1799"/>
          <ac:spMkLst>
            <pc:docMk/>
            <pc:sldMk cId="3016172820" sldId="474"/>
            <ac:spMk id="24" creationId="{4E4490D0-3672-446A-AC12-B4830333BDDD}"/>
          </ac:spMkLst>
        </pc:spChg>
        <pc:spChg chg="del">
          <ac:chgData name="Michael Pan" userId="0ee21308d1ee2822" providerId="LiveId" clId="{97B640BD-08C2-45F3-8A50-6A6F7792A173}" dt="2024-05-09T04:01:23.456" v="1799"/>
          <ac:spMkLst>
            <pc:docMk/>
            <pc:sldMk cId="3016172820" sldId="474"/>
            <ac:spMk id="25" creationId="{39CB82C2-DF65-4EC1-8280-F201D50F570B}"/>
          </ac:spMkLst>
        </pc:spChg>
        <pc:spChg chg="del">
          <ac:chgData name="Michael Pan" userId="0ee21308d1ee2822" providerId="LiveId" clId="{97B640BD-08C2-45F3-8A50-6A6F7792A173}" dt="2024-05-09T04:01:23.456" v="1799"/>
          <ac:spMkLst>
            <pc:docMk/>
            <pc:sldMk cId="3016172820" sldId="474"/>
            <ac:spMk id="27" creationId="{FA4CD5CB-D209-4D70-8CA4-629731C59219}"/>
          </ac:spMkLst>
        </pc:spChg>
        <pc:spChg chg="del">
          <ac:chgData name="Michael Pan" userId="0ee21308d1ee2822" providerId="LiveId" clId="{97B640BD-08C2-45F3-8A50-6A6F7792A173}" dt="2024-05-09T04:01:23.456" v="1799"/>
          <ac:spMkLst>
            <pc:docMk/>
            <pc:sldMk cId="3016172820" sldId="474"/>
            <ac:spMk id="29" creationId="{B4C27B90-DF2B-4D00-BA07-18ED774CD2F1}"/>
          </ac:spMkLst>
        </pc:spChg>
        <pc:spChg chg="del">
          <ac:chgData name="Michael Pan" userId="0ee21308d1ee2822" providerId="LiveId" clId="{97B640BD-08C2-45F3-8A50-6A6F7792A173}" dt="2024-05-09T04:01:23.456" v="1799"/>
          <ac:spMkLst>
            <pc:docMk/>
            <pc:sldMk cId="3016172820" sldId="474"/>
            <ac:spMk id="30" creationId="{593ACC25-C262-417A-8AA9-0641C772BDB6}"/>
          </ac:spMkLst>
        </pc:spChg>
        <pc:spChg chg="add">
          <ac:chgData name="Michael Pan" userId="0ee21308d1ee2822" providerId="LiveId" clId="{97B640BD-08C2-45F3-8A50-6A6F7792A173}" dt="2024-05-09T04:03:36.335" v="1849" actId="26606"/>
          <ac:spMkLst>
            <pc:docMk/>
            <pc:sldMk cId="3016172820" sldId="474"/>
            <ac:spMk id="31" creationId="{4E4490D0-3672-446A-AC12-B4830333BDDD}"/>
          </ac:spMkLst>
        </pc:spChg>
        <pc:spChg chg="add">
          <ac:chgData name="Michael Pan" userId="0ee21308d1ee2822" providerId="LiveId" clId="{97B640BD-08C2-45F3-8A50-6A6F7792A173}" dt="2024-05-09T04:03:36.335" v="1849" actId="26606"/>
          <ac:spMkLst>
            <pc:docMk/>
            <pc:sldMk cId="3016172820" sldId="474"/>
            <ac:spMk id="32" creationId="{39CB82C2-DF65-4EC1-8280-F201D50F570B}"/>
          </ac:spMkLst>
        </pc:spChg>
        <pc:spChg chg="add">
          <ac:chgData name="Michael Pan" userId="0ee21308d1ee2822" providerId="LiveId" clId="{97B640BD-08C2-45F3-8A50-6A6F7792A173}" dt="2024-05-09T04:03:36.335" v="1849" actId="26606"/>
          <ac:spMkLst>
            <pc:docMk/>
            <pc:sldMk cId="3016172820" sldId="474"/>
            <ac:spMk id="34" creationId="{FA4CD5CB-D209-4D70-8CA4-629731C59219}"/>
          </ac:spMkLst>
        </pc:spChg>
        <pc:spChg chg="add">
          <ac:chgData name="Michael Pan" userId="0ee21308d1ee2822" providerId="LiveId" clId="{97B640BD-08C2-45F3-8A50-6A6F7792A173}" dt="2024-05-09T04:03:36.335" v="1849" actId="26606"/>
          <ac:spMkLst>
            <pc:docMk/>
            <pc:sldMk cId="3016172820" sldId="474"/>
            <ac:spMk id="36" creationId="{B4C27B90-DF2B-4D00-BA07-18ED774CD2F1}"/>
          </ac:spMkLst>
        </pc:spChg>
        <pc:spChg chg="add">
          <ac:chgData name="Michael Pan" userId="0ee21308d1ee2822" providerId="LiveId" clId="{97B640BD-08C2-45F3-8A50-6A6F7792A173}" dt="2024-05-09T04:03:36.335" v="1849" actId="26606"/>
          <ac:spMkLst>
            <pc:docMk/>
            <pc:sldMk cId="3016172820" sldId="474"/>
            <ac:spMk id="37" creationId="{593ACC25-C262-417A-8AA9-0641C772BDB6}"/>
          </ac:spMkLst>
        </pc:spChg>
        <pc:picChg chg="del">
          <ac:chgData name="Michael Pan" userId="0ee21308d1ee2822" providerId="LiveId" clId="{97B640BD-08C2-45F3-8A50-6A6F7792A173}" dt="2024-05-09T04:03:30.873" v="1845" actId="478"/>
          <ac:picMkLst>
            <pc:docMk/>
            <pc:sldMk cId="3016172820" sldId="474"/>
            <ac:picMk id="3" creationId="{09534B22-9949-89CD-2151-01826D028327}"/>
          </ac:picMkLst>
        </pc:picChg>
        <pc:picChg chg="add mod">
          <ac:chgData name="Michael Pan" userId="0ee21308d1ee2822" providerId="LiveId" clId="{97B640BD-08C2-45F3-8A50-6A6F7792A173}" dt="2024-05-09T04:03:37.774" v="1850" actId="27614"/>
          <ac:picMkLst>
            <pc:docMk/>
            <pc:sldMk cId="3016172820" sldId="474"/>
            <ac:picMk id="4" creationId="{72478002-A49E-BF4B-870C-B9551C66D1C5}"/>
          </ac:picMkLst>
        </pc:picChg>
        <pc:cxnChg chg="add del">
          <ac:chgData name="Michael Pan" userId="0ee21308d1ee2822" providerId="LiveId" clId="{97B640BD-08C2-45F3-8A50-6A6F7792A173}" dt="2024-05-09T04:03:36.326" v="1848" actId="26606"/>
          <ac:cxnSpMkLst>
            <pc:docMk/>
            <pc:sldMk cId="3016172820" sldId="474"/>
            <ac:cxnSpMk id="14" creationId="{7E1D4427-852B-4B37-8E76-0E9F1810BA2A}"/>
          </ac:cxnSpMkLst>
        </pc:cxnChg>
        <pc:cxnChg chg="add del">
          <ac:chgData name="Michael Pan" userId="0ee21308d1ee2822" providerId="LiveId" clId="{97B640BD-08C2-45F3-8A50-6A6F7792A173}" dt="2024-05-09T04:03:36.326" v="1848" actId="26606"/>
          <ac:cxnSpMkLst>
            <pc:docMk/>
            <pc:sldMk cId="3016172820" sldId="474"/>
            <ac:cxnSpMk id="18" creationId="{C9AC0290-4702-4519-B0F4-C2A46880997B}"/>
          </ac:cxnSpMkLst>
        </pc:cxnChg>
        <pc:cxnChg chg="del">
          <ac:chgData name="Michael Pan" userId="0ee21308d1ee2822" providerId="LiveId" clId="{97B640BD-08C2-45F3-8A50-6A6F7792A173}" dt="2024-05-09T04:01:23.456" v="1799"/>
          <ac:cxnSpMkLst>
            <pc:docMk/>
            <pc:sldMk cId="3016172820" sldId="474"/>
            <ac:cxnSpMk id="26" creationId="{7E1D4427-852B-4B37-8E76-0E9F1810BA2A}"/>
          </ac:cxnSpMkLst>
        </pc:cxnChg>
        <pc:cxnChg chg="del">
          <ac:chgData name="Michael Pan" userId="0ee21308d1ee2822" providerId="LiveId" clId="{97B640BD-08C2-45F3-8A50-6A6F7792A173}" dt="2024-05-09T04:01:23.456" v="1799"/>
          <ac:cxnSpMkLst>
            <pc:docMk/>
            <pc:sldMk cId="3016172820" sldId="474"/>
            <ac:cxnSpMk id="28" creationId="{5C6A2BAE-B461-4B55-8E1F-0722ABDD1393}"/>
          </ac:cxnSpMkLst>
        </pc:cxnChg>
        <pc:cxnChg chg="add">
          <ac:chgData name="Michael Pan" userId="0ee21308d1ee2822" providerId="LiveId" clId="{97B640BD-08C2-45F3-8A50-6A6F7792A173}" dt="2024-05-09T04:03:36.335" v="1849" actId="26606"/>
          <ac:cxnSpMkLst>
            <pc:docMk/>
            <pc:sldMk cId="3016172820" sldId="474"/>
            <ac:cxnSpMk id="33" creationId="{7E1D4427-852B-4B37-8E76-0E9F1810BA2A}"/>
          </ac:cxnSpMkLst>
        </pc:cxnChg>
        <pc:cxnChg chg="add">
          <ac:chgData name="Michael Pan" userId="0ee21308d1ee2822" providerId="LiveId" clId="{97B640BD-08C2-45F3-8A50-6A6F7792A173}" dt="2024-05-09T04:03:36.335" v="1849" actId="26606"/>
          <ac:cxnSpMkLst>
            <pc:docMk/>
            <pc:sldMk cId="3016172820" sldId="474"/>
            <ac:cxnSpMk id="35" creationId="{5C6A2BAE-B461-4B55-8E1F-0722ABDD1393}"/>
          </ac:cxnSpMkLst>
        </pc:cxnChg>
      </pc:sldChg>
      <pc:sldChg chg="add">
        <pc:chgData name="Michael Pan" userId="0ee21308d1ee2822" providerId="LiveId" clId="{97B640BD-08C2-45F3-8A50-6A6F7792A173}" dt="2024-05-09T04:04:38.561" v="1855"/>
        <pc:sldMkLst>
          <pc:docMk/>
          <pc:sldMk cId="461802700" sldId="475"/>
        </pc:sldMkLst>
      </pc:sldChg>
      <pc:sldChg chg="addSp delSp modSp add mod setBg delDesignElem">
        <pc:chgData name="Michael Pan" userId="0ee21308d1ee2822" providerId="LiveId" clId="{97B640BD-08C2-45F3-8A50-6A6F7792A173}" dt="2024-05-09T04:05:38.439" v="1865" actId="27614"/>
        <pc:sldMkLst>
          <pc:docMk/>
          <pc:sldMk cId="2555430658" sldId="476"/>
        </pc:sldMkLst>
        <pc:spChg chg="add">
          <ac:chgData name="Michael Pan" userId="0ee21308d1ee2822" providerId="LiveId" clId="{97B640BD-08C2-45F3-8A50-6A6F7792A173}" dt="2024-05-09T04:05:37.336" v="1864" actId="26606"/>
          <ac:spMkLst>
            <pc:docMk/>
            <pc:sldMk cId="2555430658" sldId="476"/>
            <ac:spMk id="7" creationId="{C2579DAE-C141-48DB-810E-C070C300819E}"/>
          </ac:spMkLst>
        </pc:spChg>
        <pc:spChg chg="del">
          <ac:chgData name="Michael Pan" userId="0ee21308d1ee2822" providerId="LiveId" clId="{97B640BD-08C2-45F3-8A50-6A6F7792A173}" dt="2024-05-09T04:04:45.229" v="1861"/>
          <ac:spMkLst>
            <pc:docMk/>
            <pc:sldMk cId="2555430658" sldId="476"/>
            <ac:spMk id="8" creationId="{C2579DAE-C141-48DB-810E-C070C300819E}"/>
          </ac:spMkLst>
        </pc:spChg>
        <pc:spChg chg="add">
          <ac:chgData name="Michael Pan" userId="0ee21308d1ee2822" providerId="LiveId" clId="{97B640BD-08C2-45F3-8A50-6A6F7792A173}" dt="2024-05-09T04:05:37.336" v="1864" actId="26606"/>
          <ac:spMkLst>
            <pc:docMk/>
            <pc:sldMk cId="2555430658" sldId="476"/>
            <ac:spMk id="9" creationId="{02FD90C3-6350-4D5B-9738-6E94EDF30F74}"/>
          </ac:spMkLst>
        </pc:spChg>
        <pc:spChg chg="del">
          <ac:chgData name="Michael Pan" userId="0ee21308d1ee2822" providerId="LiveId" clId="{97B640BD-08C2-45F3-8A50-6A6F7792A173}" dt="2024-05-09T04:04:45.229" v="1861"/>
          <ac:spMkLst>
            <pc:docMk/>
            <pc:sldMk cId="2555430658" sldId="476"/>
            <ac:spMk id="10" creationId="{02FD90C3-6350-4D5B-9738-6E94EDF30F74}"/>
          </ac:spMkLst>
        </pc:spChg>
        <pc:spChg chg="add">
          <ac:chgData name="Michael Pan" userId="0ee21308d1ee2822" providerId="LiveId" clId="{97B640BD-08C2-45F3-8A50-6A6F7792A173}" dt="2024-05-09T04:05:37.336" v="1864" actId="26606"/>
          <ac:spMkLst>
            <pc:docMk/>
            <pc:sldMk cId="2555430658" sldId="476"/>
            <ac:spMk id="11" creationId="{41497DE5-0939-4D1D-9350-0C5E1B209C68}"/>
          </ac:spMkLst>
        </pc:spChg>
        <pc:spChg chg="del">
          <ac:chgData name="Michael Pan" userId="0ee21308d1ee2822" providerId="LiveId" clId="{97B640BD-08C2-45F3-8A50-6A6F7792A173}" dt="2024-05-09T04:04:45.229" v="1861"/>
          <ac:spMkLst>
            <pc:docMk/>
            <pc:sldMk cId="2555430658" sldId="476"/>
            <ac:spMk id="12" creationId="{41497DE5-0939-4D1D-9350-0C5E1B209C68}"/>
          </ac:spMkLst>
        </pc:spChg>
        <pc:spChg chg="add">
          <ac:chgData name="Michael Pan" userId="0ee21308d1ee2822" providerId="LiveId" clId="{97B640BD-08C2-45F3-8A50-6A6F7792A173}" dt="2024-05-09T04:05:37.336" v="1864" actId="26606"/>
          <ac:spMkLst>
            <pc:docMk/>
            <pc:sldMk cId="2555430658" sldId="476"/>
            <ac:spMk id="13" creationId="{5CCC70ED-6C63-4537-B7EB-51990D6C0A6F}"/>
          </ac:spMkLst>
        </pc:spChg>
        <pc:spChg chg="del">
          <ac:chgData name="Michael Pan" userId="0ee21308d1ee2822" providerId="LiveId" clId="{97B640BD-08C2-45F3-8A50-6A6F7792A173}" dt="2024-05-09T04:04:45.229" v="1861"/>
          <ac:spMkLst>
            <pc:docMk/>
            <pc:sldMk cId="2555430658" sldId="476"/>
            <ac:spMk id="14" creationId="{5CCC70ED-6C63-4537-B7EB-51990D6C0A6F}"/>
          </ac:spMkLst>
        </pc:spChg>
        <pc:spChg chg="add">
          <ac:chgData name="Michael Pan" userId="0ee21308d1ee2822" providerId="LiveId" clId="{97B640BD-08C2-45F3-8A50-6A6F7792A173}" dt="2024-05-09T04:05:37.336" v="1864" actId="26606"/>
          <ac:spMkLst>
            <pc:docMk/>
            <pc:sldMk cId="2555430658" sldId="476"/>
            <ac:spMk id="15" creationId="{B76E24C1-2968-40DC-A36E-F6B85F0F0752}"/>
          </ac:spMkLst>
        </pc:spChg>
        <pc:spChg chg="del">
          <ac:chgData name="Michael Pan" userId="0ee21308d1ee2822" providerId="LiveId" clId="{97B640BD-08C2-45F3-8A50-6A6F7792A173}" dt="2024-05-09T04:04:45.229" v="1861"/>
          <ac:spMkLst>
            <pc:docMk/>
            <pc:sldMk cId="2555430658" sldId="476"/>
            <ac:spMk id="16" creationId="{B76E24C1-2968-40DC-A36E-F6B85F0F0752}"/>
          </ac:spMkLst>
        </pc:spChg>
        <pc:picChg chg="add mod">
          <ac:chgData name="Michael Pan" userId="0ee21308d1ee2822" providerId="LiveId" clId="{97B640BD-08C2-45F3-8A50-6A6F7792A173}" dt="2024-05-09T04:05:38.439" v="1865" actId="27614"/>
          <ac:picMkLst>
            <pc:docMk/>
            <pc:sldMk cId="2555430658" sldId="476"/>
            <ac:picMk id="2" creationId="{771673B6-59F7-DF77-1FA2-0C8754A6ED40}"/>
          </ac:picMkLst>
        </pc:picChg>
        <pc:picChg chg="del">
          <ac:chgData name="Michael Pan" userId="0ee21308d1ee2822" providerId="LiveId" clId="{97B640BD-08C2-45F3-8A50-6A6F7792A173}" dt="2024-05-09T04:05:28.591" v="1862" actId="478"/>
          <ac:picMkLst>
            <pc:docMk/>
            <pc:sldMk cId="2555430658" sldId="476"/>
            <ac:picMk id="3" creationId="{AB55A672-2EAE-FB4A-576D-8BAA80562271}"/>
          </ac:picMkLst>
        </pc:picChg>
      </pc:sldChg>
      <pc:sldChg chg="addSp delSp modSp add mod">
        <pc:chgData name="Michael Pan" userId="0ee21308d1ee2822" providerId="LiveId" clId="{97B640BD-08C2-45F3-8A50-6A6F7792A173}" dt="2024-05-09T04:06:17.232" v="1870" actId="1076"/>
        <pc:sldMkLst>
          <pc:docMk/>
          <pc:sldMk cId="3426910963" sldId="477"/>
        </pc:sldMkLst>
        <pc:picChg chg="add mod">
          <ac:chgData name="Michael Pan" userId="0ee21308d1ee2822" providerId="LiveId" clId="{97B640BD-08C2-45F3-8A50-6A6F7792A173}" dt="2024-05-09T04:06:17.232" v="1870" actId="1076"/>
          <ac:picMkLst>
            <pc:docMk/>
            <pc:sldMk cId="3426910963" sldId="477"/>
            <ac:picMk id="4" creationId="{12CF1006-86D8-B958-9D1A-8EAEBE9DE932}"/>
          </ac:picMkLst>
        </pc:picChg>
        <pc:picChg chg="del">
          <ac:chgData name="Michael Pan" userId="0ee21308d1ee2822" providerId="LiveId" clId="{97B640BD-08C2-45F3-8A50-6A6F7792A173}" dt="2024-05-09T04:05:47.102" v="1866" actId="478"/>
          <ac:picMkLst>
            <pc:docMk/>
            <pc:sldMk cId="3426910963" sldId="477"/>
            <ac:picMk id="5" creationId="{4D6DBF8F-BFC0-B4A5-4F5E-077913E982CD}"/>
          </ac:picMkLst>
        </pc:picChg>
      </pc:sldChg>
      <pc:sldChg chg="addSp delSp modSp add mod setBg delDesignElem">
        <pc:chgData name="Michael Pan" userId="0ee21308d1ee2822" providerId="LiveId" clId="{97B640BD-08C2-45F3-8A50-6A6F7792A173}" dt="2024-05-09T04:06:25.335" v="1875" actId="27614"/>
        <pc:sldMkLst>
          <pc:docMk/>
          <pc:sldMk cId="1703459535" sldId="478"/>
        </pc:sldMkLst>
        <pc:spChg chg="del">
          <ac:chgData name="Michael Pan" userId="0ee21308d1ee2822" providerId="LiveId" clId="{97B640BD-08C2-45F3-8A50-6A6F7792A173}" dt="2024-05-09T04:04:45.229" v="1861"/>
          <ac:spMkLst>
            <pc:docMk/>
            <pc:sldMk cId="1703459535" sldId="478"/>
            <ac:spMk id="8" creationId="{4E4490D0-3672-446A-AC12-B4830333BDDD}"/>
          </ac:spMkLst>
        </pc:spChg>
        <pc:spChg chg="add">
          <ac:chgData name="Michael Pan" userId="0ee21308d1ee2822" providerId="LiveId" clId="{97B640BD-08C2-45F3-8A50-6A6F7792A173}" dt="2024-05-09T04:06:24.129" v="1874" actId="26606"/>
          <ac:spMkLst>
            <pc:docMk/>
            <pc:sldMk cId="1703459535" sldId="478"/>
            <ac:spMk id="9" creationId="{4E4490D0-3672-446A-AC12-B4830333BDDD}"/>
          </ac:spMkLst>
        </pc:spChg>
        <pc:spChg chg="del">
          <ac:chgData name="Michael Pan" userId="0ee21308d1ee2822" providerId="LiveId" clId="{97B640BD-08C2-45F3-8A50-6A6F7792A173}" dt="2024-05-09T04:04:45.229" v="1861"/>
          <ac:spMkLst>
            <pc:docMk/>
            <pc:sldMk cId="1703459535" sldId="478"/>
            <ac:spMk id="10" creationId="{39CB82C2-DF65-4EC1-8280-F201D50F570B}"/>
          </ac:spMkLst>
        </pc:spChg>
        <pc:spChg chg="add">
          <ac:chgData name="Michael Pan" userId="0ee21308d1ee2822" providerId="LiveId" clId="{97B640BD-08C2-45F3-8A50-6A6F7792A173}" dt="2024-05-09T04:06:24.129" v="1874" actId="26606"/>
          <ac:spMkLst>
            <pc:docMk/>
            <pc:sldMk cId="1703459535" sldId="478"/>
            <ac:spMk id="11" creationId="{39CB82C2-DF65-4EC1-8280-F201D50F570B}"/>
          </ac:spMkLst>
        </pc:spChg>
        <pc:spChg chg="del">
          <ac:chgData name="Michael Pan" userId="0ee21308d1ee2822" providerId="LiveId" clId="{97B640BD-08C2-45F3-8A50-6A6F7792A173}" dt="2024-05-09T04:04:45.229" v="1861"/>
          <ac:spMkLst>
            <pc:docMk/>
            <pc:sldMk cId="1703459535" sldId="478"/>
            <ac:spMk id="14" creationId="{FA4CD5CB-D209-4D70-8CA4-629731C59219}"/>
          </ac:spMkLst>
        </pc:spChg>
        <pc:spChg chg="add">
          <ac:chgData name="Michael Pan" userId="0ee21308d1ee2822" providerId="LiveId" clId="{97B640BD-08C2-45F3-8A50-6A6F7792A173}" dt="2024-05-09T04:06:24.129" v="1874" actId="26606"/>
          <ac:spMkLst>
            <pc:docMk/>
            <pc:sldMk cId="1703459535" sldId="478"/>
            <ac:spMk id="15" creationId="{FA4CD5CB-D209-4D70-8CA4-629731C59219}"/>
          </ac:spMkLst>
        </pc:spChg>
        <pc:spChg chg="del">
          <ac:chgData name="Michael Pan" userId="0ee21308d1ee2822" providerId="LiveId" clId="{97B640BD-08C2-45F3-8A50-6A6F7792A173}" dt="2024-05-09T04:04:45.229" v="1861"/>
          <ac:spMkLst>
            <pc:docMk/>
            <pc:sldMk cId="1703459535" sldId="478"/>
            <ac:spMk id="18" creationId="{B4C27B90-DF2B-4D00-BA07-18ED774CD2F1}"/>
          </ac:spMkLst>
        </pc:spChg>
        <pc:spChg chg="add">
          <ac:chgData name="Michael Pan" userId="0ee21308d1ee2822" providerId="LiveId" clId="{97B640BD-08C2-45F3-8A50-6A6F7792A173}" dt="2024-05-09T04:06:24.129" v="1874" actId="26606"/>
          <ac:spMkLst>
            <pc:docMk/>
            <pc:sldMk cId="1703459535" sldId="478"/>
            <ac:spMk id="19" creationId="{B4C27B90-DF2B-4D00-BA07-18ED774CD2F1}"/>
          </ac:spMkLst>
        </pc:spChg>
        <pc:spChg chg="del">
          <ac:chgData name="Michael Pan" userId="0ee21308d1ee2822" providerId="LiveId" clId="{97B640BD-08C2-45F3-8A50-6A6F7792A173}" dt="2024-05-09T04:04:45.229" v="1861"/>
          <ac:spMkLst>
            <pc:docMk/>
            <pc:sldMk cId="1703459535" sldId="478"/>
            <ac:spMk id="20" creationId="{593ACC25-C262-417A-8AA9-0641C772BDB6}"/>
          </ac:spMkLst>
        </pc:spChg>
        <pc:spChg chg="add">
          <ac:chgData name="Michael Pan" userId="0ee21308d1ee2822" providerId="LiveId" clId="{97B640BD-08C2-45F3-8A50-6A6F7792A173}" dt="2024-05-09T04:06:24.129" v="1874" actId="26606"/>
          <ac:spMkLst>
            <pc:docMk/>
            <pc:sldMk cId="1703459535" sldId="478"/>
            <ac:spMk id="21" creationId="{593ACC25-C262-417A-8AA9-0641C772BDB6}"/>
          </ac:spMkLst>
        </pc:spChg>
        <pc:picChg chg="del mod">
          <ac:chgData name="Michael Pan" userId="0ee21308d1ee2822" providerId="LiveId" clId="{97B640BD-08C2-45F3-8A50-6A6F7792A173}" dt="2024-05-09T04:06:19.758" v="1872" actId="478"/>
          <ac:picMkLst>
            <pc:docMk/>
            <pc:sldMk cId="1703459535" sldId="478"/>
            <ac:picMk id="3" creationId="{02EEB4F9-CC17-BFB5-9D60-EDA2E309A06A}"/>
          </ac:picMkLst>
        </pc:picChg>
        <pc:picChg chg="add mod">
          <ac:chgData name="Michael Pan" userId="0ee21308d1ee2822" providerId="LiveId" clId="{97B640BD-08C2-45F3-8A50-6A6F7792A173}" dt="2024-05-09T04:06:25.335" v="1875" actId="27614"/>
          <ac:picMkLst>
            <pc:docMk/>
            <pc:sldMk cId="1703459535" sldId="478"/>
            <ac:picMk id="4" creationId="{C05CCCCC-75F0-B1D7-6CA7-AFBC2B9E12C3}"/>
          </ac:picMkLst>
        </pc:picChg>
        <pc:cxnChg chg="del">
          <ac:chgData name="Michael Pan" userId="0ee21308d1ee2822" providerId="LiveId" clId="{97B640BD-08C2-45F3-8A50-6A6F7792A173}" dt="2024-05-09T04:04:45.229" v="1861"/>
          <ac:cxnSpMkLst>
            <pc:docMk/>
            <pc:sldMk cId="1703459535" sldId="478"/>
            <ac:cxnSpMk id="12" creationId="{7E1D4427-852B-4B37-8E76-0E9F1810BA2A}"/>
          </ac:cxnSpMkLst>
        </pc:cxnChg>
        <pc:cxnChg chg="add">
          <ac:chgData name="Michael Pan" userId="0ee21308d1ee2822" providerId="LiveId" clId="{97B640BD-08C2-45F3-8A50-6A6F7792A173}" dt="2024-05-09T04:06:24.129" v="1874" actId="26606"/>
          <ac:cxnSpMkLst>
            <pc:docMk/>
            <pc:sldMk cId="1703459535" sldId="478"/>
            <ac:cxnSpMk id="13" creationId="{7E1D4427-852B-4B37-8E76-0E9F1810BA2A}"/>
          </ac:cxnSpMkLst>
        </pc:cxnChg>
        <pc:cxnChg chg="del">
          <ac:chgData name="Michael Pan" userId="0ee21308d1ee2822" providerId="LiveId" clId="{97B640BD-08C2-45F3-8A50-6A6F7792A173}" dt="2024-05-09T04:04:45.229" v="1861"/>
          <ac:cxnSpMkLst>
            <pc:docMk/>
            <pc:sldMk cId="1703459535" sldId="478"/>
            <ac:cxnSpMk id="16" creationId="{5C6A2BAE-B461-4B55-8E1F-0722ABDD1393}"/>
          </ac:cxnSpMkLst>
        </pc:cxnChg>
        <pc:cxnChg chg="add">
          <ac:chgData name="Michael Pan" userId="0ee21308d1ee2822" providerId="LiveId" clId="{97B640BD-08C2-45F3-8A50-6A6F7792A173}" dt="2024-05-09T04:06:24.129" v="1874" actId="26606"/>
          <ac:cxnSpMkLst>
            <pc:docMk/>
            <pc:sldMk cId="1703459535" sldId="478"/>
            <ac:cxnSpMk id="17" creationId="{5C6A2BAE-B461-4B55-8E1F-0722ABDD1393}"/>
          </ac:cxnSpMkLst>
        </pc:cxnChg>
      </pc:sldChg>
      <pc:sldChg chg="addSp delSp modSp add mod setBg delDesignElem">
        <pc:chgData name="Michael Pan" userId="0ee21308d1ee2822" providerId="LiveId" clId="{97B640BD-08C2-45F3-8A50-6A6F7792A173}" dt="2024-05-09T04:06:33.871" v="1879" actId="27614"/>
        <pc:sldMkLst>
          <pc:docMk/>
          <pc:sldMk cId="2302888362" sldId="479"/>
        </pc:sldMkLst>
        <pc:spChg chg="add">
          <ac:chgData name="Michael Pan" userId="0ee21308d1ee2822" providerId="LiveId" clId="{97B640BD-08C2-45F3-8A50-6A6F7792A173}" dt="2024-05-09T04:06:32.781" v="1878" actId="26606"/>
          <ac:spMkLst>
            <pc:docMk/>
            <pc:sldMk cId="2302888362" sldId="479"/>
            <ac:spMk id="8" creationId="{4E4490D0-3672-446A-AC12-B4830333BDDD}"/>
          </ac:spMkLst>
        </pc:spChg>
        <pc:spChg chg="del">
          <ac:chgData name="Michael Pan" userId="0ee21308d1ee2822" providerId="LiveId" clId="{97B640BD-08C2-45F3-8A50-6A6F7792A173}" dt="2024-05-09T04:04:45.229" v="1861"/>
          <ac:spMkLst>
            <pc:docMk/>
            <pc:sldMk cId="2302888362" sldId="479"/>
            <ac:spMk id="9" creationId="{4E4490D0-3672-446A-AC12-B4830333BDDD}"/>
          </ac:spMkLst>
        </pc:spChg>
        <pc:spChg chg="add">
          <ac:chgData name="Michael Pan" userId="0ee21308d1ee2822" providerId="LiveId" clId="{97B640BD-08C2-45F3-8A50-6A6F7792A173}" dt="2024-05-09T04:06:32.781" v="1878" actId="26606"/>
          <ac:spMkLst>
            <pc:docMk/>
            <pc:sldMk cId="2302888362" sldId="479"/>
            <ac:spMk id="10" creationId="{39CB82C2-DF65-4EC1-8280-F201D50F570B}"/>
          </ac:spMkLst>
        </pc:spChg>
        <pc:spChg chg="del">
          <ac:chgData name="Michael Pan" userId="0ee21308d1ee2822" providerId="LiveId" clId="{97B640BD-08C2-45F3-8A50-6A6F7792A173}" dt="2024-05-09T04:04:45.229" v="1861"/>
          <ac:spMkLst>
            <pc:docMk/>
            <pc:sldMk cId="2302888362" sldId="479"/>
            <ac:spMk id="11" creationId="{39CB82C2-DF65-4EC1-8280-F201D50F570B}"/>
          </ac:spMkLst>
        </pc:spChg>
        <pc:spChg chg="add">
          <ac:chgData name="Michael Pan" userId="0ee21308d1ee2822" providerId="LiveId" clId="{97B640BD-08C2-45F3-8A50-6A6F7792A173}" dt="2024-05-09T04:06:32.781" v="1878" actId="26606"/>
          <ac:spMkLst>
            <pc:docMk/>
            <pc:sldMk cId="2302888362" sldId="479"/>
            <ac:spMk id="14" creationId="{FA4CD5CB-D209-4D70-8CA4-629731C59219}"/>
          </ac:spMkLst>
        </pc:spChg>
        <pc:spChg chg="del">
          <ac:chgData name="Michael Pan" userId="0ee21308d1ee2822" providerId="LiveId" clId="{97B640BD-08C2-45F3-8A50-6A6F7792A173}" dt="2024-05-09T04:04:45.229" v="1861"/>
          <ac:spMkLst>
            <pc:docMk/>
            <pc:sldMk cId="2302888362" sldId="479"/>
            <ac:spMk id="15" creationId="{FA4CD5CB-D209-4D70-8CA4-629731C59219}"/>
          </ac:spMkLst>
        </pc:spChg>
        <pc:spChg chg="add">
          <ac:chgData name="Michael Pan" userId="0ee21308d1ee2822" providerId="LiveId" clId="{97B640BD-08C2-45F3-8A50-6A6F7792A173}" dt="2024-05-09T04:06:32.781" v="1878" actId="26606"/>
          <ac:spMkLst>
            <pc:docMk/>
            <pc:sldMk cId="2302888362" sldId="479"/>
            <ac:spMk id="18" creationId="{B4C27B90-DF2B-4D00-BA07-18ED774CD2F1}"/>
          </ac:spMkLst>
        </pc:spChg>
        <pc:spChg chg="del">
          <ac:chgData name="Michael Pan" userId="0ee21308d1ee2822" providerId="LiveId" clId="{97B640BD-08C2-45F3-8A50-6A6F7792A173}" dt="2024-05-09T04:04:45.229" v="1861"/>
          <ac:spMkLst>
            <pc:docMk/>
            <pc:sldMk cId="2302888362" sldId="479"/>
            <ac:spMk id="19" creationId="{B4C27B90-DF2B-4D00-BA07-18ED774CD2F1}"/>
          </ac:spMkLst>
        </pc:spChg>
        <pc:spChg chg="add">
          <ac:chgData name="Michael Pan" userId="0ee21308d1ee2822" providerId="LiveId" clId="{97B640BD-08C2-45F3-8A50-6A6F7792A173}" dt="2024-05-09T04:06:32.781" v="1878" actId="26606"/>
          <ac:spMkLst>
            <pc:docMk/>
            <pc:sldMk cId="2302888362" sldId="479"/>
            <ac:spMk id="20" creationId="{593ACC25-C262-417A-8AA9-0641C772BDB6}"/>
          </ac:spMkLst>
        </pc:spChg>
        <pc:spChg chg="del">
          <ac:chgData name="Michael Pan" userId="0ee21308d1ee2822" providerId="LiveId" clId="{97B640BD-08C2-45F3-8A50-6A6F7792A173}" dt="2024-05-09T04:04:45.229" v="1861"/>
          <ac:spMkLst>
            <pc:docMk/>
            <pc:sldMk cId="2302888362" sldId="479"/>
            <ac:spMk id="21" creationId="{593ACC25-C262-417A-8AA9-0641C772BDB6}"/>
          </ac:spMkLst>
        </pc:spChg>
        <pc:picChg chg="add mod">
          <ac:chgData name="Michael Pan" userId="0ee21308d1ee2822" providerId="LiveId" clId="{97B640BD-08C2-45F3-8A50-6A6F7792A173}" dt="2024-05-09T04:06:33.871" v="1879" actId="27614"/>
          <ac:picMkLst>
            <pc:docMk/>
            <pc:sldMk cId="2302888362" sldId="479"/>
            <ac:picMk id="3" creationId="{969651B1-8F53-AEF9-467C-FE75392066A6}"/>
          </ac:picMkLst>
        </pc:picChg>
        <pc:picChg chg="del">
          <ac:chgData name="Michael Pan" userId="0ee21308d1ee2822" providerId="LiveId" clId="{97B640BD-08C2-45F3-8A50-6A6F7792A173}" dt="2024-05-09T04:06:28.282" v="1876" actId="478"/>
          <ac:picMkLst>
            <pc:docMk/>
            <pc:sldMk cId="2302888362" sldId="479"/>
            <ac:picMk id="4" creationId="{0226C6F7-E0D7-E639-8D62-30318D9BE4A1}"/>
          </ac:picMkLst>
        </pc:picChg>
        <pc:cxnChg chg="add">
          <ac:chgData name="Michael Pan" userId="0ee21308d1ee2822" providerId="LiveId" clId="{97B640BD-08C2-45F3-8A50-6A6F7792A173}" dt="2024-05-09T04:06:32.781" v="1878" actId="26606"/>
          <ac:cxnSpMkLst>
            <pc:docMk/>
            <pc:sldMk cId="2302888362" sldId="479"/>
            <ac:cxnSpMk id="12" creationId="{7E1D4427-852B-4B37-8E76-0E9F1810BA2A}"/>
          </ac:cxnSpMkLst>
        </pc:cxnChg>
        <pc:cxnChg chg="del">
          <ac:chgData name="Michael Pan" userId="0ee21308d1ee2822" providerId="LiveId" clId="{97B640BD-08C2-45F3-8A50-6A6F7792A173}" dt="2024-05-09T04:04:45.229" v="1861"/>
          <ac:cxnSpMkLst>
            <pc:docMk/>
            <pc:sldMk cId="2302888362" sldId="479"/>
            <ac:cxnSpMk id="13" creationId="{7E1D4427-852B-4B37-8E76-0E9F1810BA2A}"/>
          </ac:cxnSpMkLst>
        </pc:cxnChg>
        <pc:cxnChg chg="add">
          <ac:chgData name="Michael Pan" userId="0ee21308d1ee2822" providerId="LiveId" clId="{97B640BD-08C2-45F3-8A50-6A6F7792A173}" dt="2024-05-09T04:06:32.781" v="1878" actId="26606"/>
          <ac:cxnSpMkLst>
            <pc:docMk/>
            <pc:sldMk cId="2302888362" sldId="479"/>
            <ac:cxnSpMk id="16" creationId="{5C6A2BAE-B461-4B55-8E1F-0722ABDD1393}"/>
          </ac:cxnSpMkLst>
        </pc:cxnChg>
        <pc:cxnChg chg="del">
          <ac:chgData name="Michael Pan" userId="0ee21308d1ee2822" providerId="LiveId" clId="{97B640BD-08C2-45F3-8A50-6A6F7792A173}" dt="2024-05-09T04:04:45.229" v="1861"/>
          <ac:cxnSpMkLst>
            <pc:docMk/>
            <pc:sldMk cId="2302888362" sldId="479"/>
            <ac:cxnSpMk id="17" creationId="{5C6A2BAE-B461-4B55-8E1F-0722ABDD1393}"/>
          </ac:cxnSpMkLst>
        </pc:cxnChg>
      </pc:sldChg>
      <pc:sldChg chg="modSp add mod">
        <pc:chgData name="Michael Pan" userId="0ee21308d1ee2822" providerId="LiveId" clId="{97B640BD-08C2-45F3-8A50-6A6F7792A173}" dt="2024-05-09T04:06:50.779" v="1918" actId="20577"/>
        <pc:sldMkLst>
          <pc:docMk/>
          <pc:sldMk cId="3270862256" sldId="480"/>
        </pc:sldMkLst>
        <pc:spChg chg="mod">
          <ac:chgData name="Michael Pan" userId="0ee21308d1ee2822" providerId="LiveId" clId="{97B640BD-08C2-45F3-8A50-6A6F7792A173}" dt="2024-05-09T04:06:50.779" v="1918" actId="20577"/>
          <ac:spMkLst>
            <pc:docMk/>
            <pc:sldMk cId="3270862256" sldId="480"/>
            <ac:spMk id="3" creationId="{5404B80A-3E84-A06D-4D59-A21186209B4A}"/>
          </ac:spMkLst>
        </pc:spChg>
      </pc:sldChg>
      <pc:sldChg chg="addSp delSp modSp add mod setBg delDesignElem">
        <pc:chgData name="Michael Pan" userId="0ee21308d1ee2822" providerId="LiveId" clId="{97B640BD-08C2-45F3-8A50-6A6F7792A173}" dt="2024-05-09T04:08:11.889" v="1922" actId="27614"/>
        <pc:sldMkLst>
          <pc:docMk/>
          <pc:sldMk cId="2105194366" sldId="481"/>
        </pc:sldMkLst>
        <pc:spChg chg="del">
          <ac:chgData name="Michael Pan" userId="0ee21308d1ee2822" providerId="LiveId" clId="{97B640BD-08C2-45F3-8A50-6A6F7792A173}" dt="2024-05-09T04:04:45.229" v="1861"/>
          <ac:spMkLst>
            <pc:docMk/>
            <pc:sldMk cId="2105194366" sldId="481"/>
            <ac:spMk id="9" creationId="{4E4490D0-3672-446A-AC12-B4830333BDDD}"/>
          </ac:spMkLst>
        </pc:spChg>
        <pc:spChg chg="add">
          <ac:chgData name="Michael Pan" userId="0ee21308d1ee2822" providerId="LiveId" clId="{97B640BD-08C2-45F3-8A50-6A6F7792A173}" dt="2024-05-09T04:08:10.049" v="1921" actId="26606"/>
          <ac:spMkLst>
            <pc:docMk/>
            <pc:sldMk cId="2105194366" sldId="481"/>
            <ac:spMk id="10" creationId="{4E4490D0-3672-446A-AC12-B4830333BDDD}"/>
          </ac:spMkLst>
        </pc:spChg>
        <pc:spChg chg="del">
          <ac:chgData name="Michael Pan" userId="0ee21308d1ee2822" providerId="LiveId" clId="{97B640BD-08C2-45F3-8A50-6A6F7792A173}" dt="2024-05-09T04:04:45.229" v="1861"/>
          <ac:spMkLst>
            <pc:docMk/>
            <pc:sldMk cId="2105194366" sldId="481"/>
            <ac:spMk id="11" creationId="{39CB82C2-DF65-4EC1-8280-F201D50F570B}"/>
          </ac:spMkLst>
        </pc:spChg>
        <pc:spChg chg="add">
          <ac:chgData name="Michael Pan" userId="0ee21308d1ee2822" providerId="LiveId" clId="{97B640BD-08C2-45F3-8A50-6A6F7792A173}" dt="2024-05-09T04:08:10.049" v="1921" actId="26606"/>
          <ac:spMkLst>
            <pc:docMk/>
            <pc:sldMk cId="2105194366" sldId="481"/>
            <ac:spMk id="12" creationId="{39CB82C2-DF65-4EC1-8280-F201D50F570B}"/>
          </ac:spMkLst>
        </pc:spChg>
        <pc:spChg chg="del">
          <ac:chgData name="Michael Pan" userId="0ee21308d1ee2822" providerId="LiveId" clId="{97B640BD-08C2-45F3-8A50-6A6F7792A173}" dt="2024-05-09T04:04:45.229" v="1861"/>
          <ac:spMkLst>
            <pc:docMk/>
            <pc:sldMk cId="2105194366" sldId="481"/>
            <ac:spMk id="15" creationId="{C4AAA502-5435-489E-9538-3A40E6C71461}"/>
          </ac:spMkLst>
        </pc:spChg>
        <pc:spChg chg="add">
          <ac:chgData name="Michael Pan" userId="0ee21308d1ee2822" providerId="LiveId" clId="{97B640BD-08C2-45F3-8A50-6A6F7792A173}" dt="2024-05-09T04:08:10.049" v="1921" actId="26606"/>
          <ac:spMkLst>
            <pc:docMk/>
            <pc:sldMk cId="2105194366" sldId="481"/>
            <ac:spMk id="16" creationId="{C4AAA502-5435-489E-9538-3A40E6C71461}"/>
          </ac:spMkLst>
        </pc:spChg>
        <pc:spChg chg="del">
          <ac:chgData name="Michael Pan" userId="0ee21308d1ee2822" providerId="LiveId" clId="{97B640BD-08C2-45F3-8A50-6A6F7792A173}" dt="2024-05-09T04:04:45.229" v="1861"/>
          <ac:spMkLst>
            <pc:docMk/>
            <pc:sldMk cId="2105194366" sldId="481"/>
            <ac:spMk id="19" creationId="{DE42378B-2E28-4810-8421-7A473A40E376}"/>
          </ac:spMkLst>
        </pc:spChg>
        <pc:spChg chg="add">
          <ac:chgData name="Michael Pan" userId="0ee21308d1ee2822" providerId="LiveId" clId="{97B640BD-08C2-45F3-8A50-6A6F7792A173}" dt="2024-05-09T04:08:10.049" v="1921" actId="26606"/>
          <ac:spMkLst>
            <pc:docMk/>
            <pc:sldMk cId="2105194366" sldId="481"/>
            <ac:spMk id="20" creationId="{DE42378B-2E28-4810-8421-7A473A40E376}"/>
          </ac:spMkLst>
        </pc:spChg>
        <pc:spChg chg="del">
          <ac:chgData name="Michael Pan" userId="0ee21308d1ee2822" providerId="LiveId" clId="{97B640BD-08C2-45F3-8A50-6A6F7792A173}" dt="2024-05-09T04:04:45.229" v="1861"/>
          <ac:spMkLst>
            <pc:docMk/>
            <pc:sldMk cId="2105194366" sldId="481"/>
            <ac:spMk id="21" creationId="{0D91DD17-237F-4811-BC0E-128EB1BD7CFE}"/>
          </ac:spMkLst>
        </pc:spChg>
        <pc:spChg chg="add">
          <ac:chgData name="Michael Pan" userId="0ee21308d1ee2822" providerId="LiveId" clId="{97B640BD-08C2-45F3-8A50-6A6F7792A173}" dt="2024-05-09T04:08:10.049" v="1921" actId="26606"/>
          <ac:spMkLst>
            <pc:docMk/>
            <pc:sldMk cId="2105194366" sldId="481"/>
            <ac:spMk id="22" creationId="{0D91DD17-237F-4811-BC0E-128EB1BD7CFE}"/>
          </ac:spMkLst>
        </pc:spChg>
        <pc:picChg chg="del">
          <ac:chgData name="Michael Pan" userId="0ee21308d1ee2822" providerId="LiveId" clId="{97B640BD-08C2-45F3-8A50-6A6F7792A173}" dt="2024-05-09T04:06:53.528" v="1919" actId="478"/>
          <ac:picMkLst>
            <pc:docMk/>
            <pc:sldMk cId="2105194366" sldId="481"/>
            <ac:picMk id="4" creationId="{FBB6761E-1425-4BB2-D900-196A65347D87}"/>
          </ac:picMkLst>
        </pc:picChg>
        <pc:picChg chg="add mod">
          <ac:chgData name="Michael Pan" userId="0ee21308d1ee2822" providerId="LiveId" clId="{97B640BD-08C2-45F3-8A50-6A6F7792A173}" dt="2024-05-09T04:08:11.889" v="1922" actId="27614"/>
          <ac:picMkLst>
            <pc:docMk/>
            <pc:sldMk cId="2105194366" sldId="481"/>
            <ac:picMk id="5" creationId="{68991903-2B49-8978-E3A9-6254C8E49C4B}"/>
          </ac:picMkLst>
        </pc:picChg>
        <pc:cxnChg chg="del">
          <ac:chgData name="Michael Pan" userId="0ee21308d1ee2822" providerId="LiveId" clId="{97B640BD-08C2-45F3-8A50-6A6F7792A173}" dt="2024-05-09T04:04:45.229" v="1861"/>
          <ac:cxnSpMkLst>
            <pc:docMk/>
            <pc:sldMk cId="2105194366" sldId="481"/>
            <ac:cxnSpMk id="13" creationId="{7E1D4427-852B-4B37-8E76-0E9F1810BA2A}"/>
          </ac:cxnSpMkLst>
        </pc:cxnChg>
        <pc:cxnChg chg="add">
          <ac:chgData name="Michael Pan" userId="0ee21308d1ee2822" providerId="LiveId" clId="{97B640BD-08C2-45F3-8A50-6A6F7792A173}" dt="2024-05-09T04:08:10.049" v="1921" actId="26606"/>
          <ac:cxnSpMkLst>
            <pc:docMk/>
            <pc:sldMk cId="2105194366" sldId="481"/>
            <ac:cxnSpMk id="14" creationId="{7E1D4427-852B-4B37-8E76-0E9F1810BA2A}"/>
          </ac:cxnSpMkLst>
        </pc:cxnChg>
        <pc:cxnChg chg="del">
          <ac:chgData name="Michael Pan" userId="0ee21308d1ee2822" providerId="LiveId" clId="{97B640BD-08C2-45F3-8A50-6A6F7792A173}" dt="2024-05-09T04:04:45.229" v="1861"/>
          <ac:cxnSpMkLst>
            <pc:docMk/>
            <pc:sldMk cId="2105194366" sldId="481"/>
            <ac:cxnSpMk id="17" creationId="{C9AC0290-4702-4519-B0F4-C2A46880997B}"/>
          </ac:cxnSpMkLst>
        </pc:cxnChg>
        <pc:cxnChg chg="add">
          <ac:chgData name="Michael Pan" userId="0ee21308d1ee2822" providerId="LiveId" clId="{97B640BD-08C2-45F3-8A50-6A6F7792A173}" dt="2024-05-09T04:08:10.049" v="1921" actId="26606"/>
          <ac:cxnSpMkLst>
            <pc:docMk/>
            <pc:sldMk cId="2105194366" sldId="481"/>
            <ac:cxnSpMk id="18" creationId="{C9AC0290-4702-4519-B0F4-C2A46880997B}"/>
          </ac:cxnSpMkLst>
        </pc:cxnChg>
      </pc:sldChg>
      <pc:sldChg chg="addSp delSp modSp add mod setBg delDesignElem">
        <pc:chgData name="Michael Pan" userId="0ee21308d1ee2822" providerId="LiveId" clId="{97B640BD-08C2-45F3-8A50-6A6F7792A173}" dt="2024-05-09T04:08:20.213" v="1928" actId="27614"/>
        <pc:sldMkLst>
          <pc:docMk/>
          <pc:sldMk cId="1603757529" sldId="482"/>
        </pc:sldMkLst>
        <pc:spChg chg="mod">
          <ac:chgData name="Michael Pan" userId="0ee21308d1ee2822" providerId="LiveId" clId="{97B640BD-08C2-45F3-8A50-6A6F7792A173}" dt="2024-05-09T04:08:18.621" v="1926" actId="26606"/>
          <ac:spMkLst>
            <pc:docMk/>
            <pc:sldMk cId="1603757529" sldId="482"/>
            <ac:spMk id="2" creationId="{AC543C90-DA98-332C-1E45-B2FD6BCD0AF8}"/>
          </ac:spMkLst>
        </pc:spChg>
        <pc:spChg chg="ord">
          <ac:chgData name="Michael Pan" userId="0ee21308d1ee2822" providerId="LiveId" clId="{97B640BD-08C2-45F3-8A50-6A6F7792A173}" dt="2024-05-09T04:08:18.633" v="1927" actId="26606"/>
          <ac:spMkLst>
            <pc:docMk/>
            <pc:sldMk cId="1603757529" sldId="482"/>
            <ac:spMk id="5" creationId="{A341CA0A-0982-9CBC-AB8A-2F84A618B82C}"/>
          </ac:spMkLst>
        </pc:spChg>
        <pc:spChg chg="add del">
          <ac:chgData name="Michael Pan" userId="0ee21308d1ee2822" providerId="LiveId" clId="{97B640BD-08C2-45F3-8A50-6A6F7792A173}" dt="2024-05-09T04:08:18.621" v="1926" actId="26606"/>
          <ac:spMkLst>
            <pc:docMk/>
            <pc:sldMk cId="1603757529" sldId="482"/>
            <ac:spMk id="10" creationId="{4E4490D0-3672-446A-AC12-B4830333BDDD}"/>
          </ac:spMkLst>
        </pc:spChg>
        <pc:spChg chg="add del">
          <ac:chgData name="Michael Pan" userId="0ee21308d1ee2822" providerId="LiveId" clId="{97B640BD-08C2-45F3-8A50-6A6F7792A173}" dt="2024-05-09T04:08:18.621" v="1926" actId="26606"/>
          <ac:spMkLst>
            <pc:docMk/>
            <pc:sldMk cId="1603757529" sldId="482"/>
            <ac:spMk id="12" creationId="{39CB82C2-DF65-4EC1-8280-F201D50F570B}"/>
          </ac:spMkLst>
        </pc:spChg>
        <pc:spChg chg="add del">
          <ac:chgData name="Michael Pan" userId="0ee21308d1ee2822" providerId="LiveId" clId="{97B640BD-08C2-45F3-8A50-6A6F7792A173}" dt="2024-05-09T04:08:18.621" v="1926" actId="26606"/>
          <ac:spMkLst>
            <pc:docMk/>
            <pc:sldMk cId="1603757529" sldId="482"/>
            <ac:spMk id="16" creationId="{C4AAA502-5435-489E-9538-3A40E6C71461}"/>
          </ac:spMkLst>
        </pc:spChg>
        <pc:spChg chg="add del">
          <ac:chgData name="Michael Pan" userId="0ee21308d1ee2822" providerId="LiveId" clId="{97B640BD-08C2-45F3-8A50-6A6F7792A173}" dt="2024-05-09T04:08:18.621" v="1926" actId="26606"/>
          <ac:spMkLst>
            <pc:docMk/>
            <pc:sldMk cId="1603757529" sldId="482"/>
            <ac:spMk id="20" creationId="{DE42378B-2E28-4810-8421-7A473A40E376}"/>
          </ac:spMkLst>
        </pc:spChg>
        <pc:spChg chg="add del">
          <ac:chgData name="Michael Pan" userId="0ee21308d1ee2822" providerId="LiveId" clId="{97B640BD-08C2-45F3-8A50-6A6F7792A173}" dt="2024-05-09T04:08:18.621" v="1926" actId="26606"/>
          <ac:spMkLst>
            <pc:docMk/>
            <pc:sldMk cId="1603757529" sldId="482"/>
            <ac:spMk id="22" creationId="{0D91DD17-237F-4811-BC0E-128EB1BD7CFE}"/>
          </ac:spMkLst>
        </pc:spChg>
        <pc:spChg chg="add">
          <ac:chgData name="Michael Pan" userId="0ee21308d1ee2822" providerId="LiveId" clId="{97B640BD-08C2-45F3-8A50-6A6F7792A173}" dt="2024-05-09T04:08:18.633" v="1927" actId="26606"/>
          <ac:spMkLst>
            <pc:docMk/>
            <pc:sldMk cId="1603757529" sldId="482"/>
            <ac:spMk id="24" creationId="{4E4490D0-3672-446A-AC12-B4830333BDDD}"/>
          </ac:spMkLst>
        </pc:spChg>
        <pc:spChg chg="add">
          <ac:chgData name="Michael Pan" userId="0ee21308d1ee2822" providerId="LiveId" clId="{97B640BD-08C2-45F3-8A50-6A6F7792A173}" dt="2024-05-09T04:08:18.633" v="1927" actId="26606"/>
          <ac:spMkLst>
            <pc:docMk/>
            <pc:sldMk cId="1603757529" sldId="482"/>
            <ac:spMk id="25" creationId="{39CB82C2-DF65-4EC1-8280-F201D50F570B}"/>
          </ac:spMkLst>
        </pc:spChg>
        <pc:spChg chg="add">
          <ac:chgData name="Michael Pan" userId="0ee21308d1ee2822" providerId="LiveId" clId="{97B640BD-08C2-45F3-8A50-6A6F7792A173}" dt="2024-05-09T04:08:18.633" v="1927" actId="26606"/>
          <ac:spMkLst>
            <pc:docMk/>
            <pc:sldMk cId="1603757529" sldId="482"/>
            <ac:spMk id="27" creationId="{FA4CD5CB-D209-4D70-8CA4-629731C59219}"/>
          </ac:spMkLst>
        </pc:spChg>
        <pc:spChg chg="add">
          <ac:chgData name="Michael Pan" userId="0ee21308d1ee2822" providerId="LiveId" clId="{97B640BD-08C2-45F3-8A50-6A6F7792A173}" dt="2024-05-09T04:08:18.633" v="1927" actId="26606"/>
          <ac:spMkLst>
            <pc:docMk/>
            <pc:sldMk cId="1603757529" sldId="482"/>
            <ac:spMk id="29" creationId="{B4C27B90-DF2B-4D00-BA07-18ED774CD2F1}"/>
          </ac:spMkLst>
        </pc:spChg>
        <pc:spChg chg="add">
          <ac:chgData name="Michael Pan" userId="0ee21308d1ee2822" providerId="LiveId" clId="{97B640BD-08C2-45F3-8A50-6A6F7792A173}" dt="2024-05-09T04:08:18.633" v="1927" actId="26606"/>
          <ac:spMkLst>
            <pc:docMk/>
            <pc:sldMk cId="1603757529" sldId="482"/>
            <ac:spMk id="30" creationId="{593ACC25-C262-417A-8AA9-0641C772BDB6}"/>
          </ac:spMkLst>
        </pc:spChg>
        <pc:spChg chg="del">
          <ac:chgData name="Michael Pan" userId="0ee21308d1ee2822" providerId="LiveId" clId="{97B640BD-08C2-45F3-8A50-6A6F7792A173}" dt="2024-05-09T04:04:45.229" v="1861"/>
          <ac:spMkLst>
            <pc:docMk/>
            <pc:sldMk cId="1603757529" sldId="482"/>
            <ac:spMk id="31" creationId="{4E4490D0-3672-446A-AC12-B4830333BDDD}"/>
          </ac:spMkLst>
        </pc:spChg>
        <pc:spChg chg="del">
          <ac:chgData name="Michael Pan" userId="0ee21308d1ee2822" providerId="LiveId" clId="{97B640BD-08C2-45F3-8A50-6A6F7792A173}" dt="2024-05-09T04:04:45.229" v="1861"/>
          <ac:spMkLst>
            <pc:docMk/>
            <pc:sldMk cId="1603757529" sldId="482"/>
            <ac:spMk id="32" creationId="{39CB82C2-DF65-4EC1-8280-F201D50F570B}"/>
          </ac:spMkLst>
        </pc:spChg>
        <pc:spChg chg="del">
          <ac:chgData name="Michael Pan" userId="0ee21308d1ee2822" providerId="LiveId" clId="{97B640BD-08C2-45F3-8A50-6A6F7792A173}" dt="2024-05-09T04:04:45.229" v="1861"/>
          <ac:spMkLst>
            <pc:docMk/>
            <pc:sldMk cId="1603757529" sldId="482"/>
            <ac:spMk id="34" creationId="{FA4CD5CB-D209-4D70-8CA4-629731C59219}"/>
          </ac:spMkLst>
        </pc:spChg>
        <pc:spChg chg="del">
          <ac:chgData name="Michael Pan" userId="0ee21308d1ee2822" providerId="LiveId" clId="{97B640BD-08C2-45F3-8A50-6A6F7792A173}" dt="2024-05-09T04:04:45.229" v="1861"/>
          <ac:spMkLst>
            <pc:docMk/>
            <pc:sldMk cId="1603757529" sldId="482"/>
            <ac:spMk id="36" creationId="{B4C27B90-DF2B-4D00-BA07-18ED774CD2F1}"/>
          </ac:spMkLst>
        </pc:spChg>
        <pc:spChg chg="del">
          <ac:chgData name="Michael Pan" userId="0ee21308d1ee2822" providerId="LiveId" clId="{97B640BD-08C2-45F3-8A50-6A6F7792A173}" dt="2024-05-09T04:04:45.229" v="1861"/>
          <ac:spMkLst>
            <pc:docMk/>
            <pc:sldMk cId="1603757529" sldId="482"/>
            <ac:spMk id="37" creationId="{593ACC25-C262-417A-8AA9-0641C772BDB6}"/>
          </ac:spMkLst>
        </pc:spChg>
        <pc:picChg chg="add mod">
          <ac:chgData name="Michael Pan" userId="0ee21308d1ee2822" providerId="LiveId" clId="{97B640BD-08C2-45F3-8A50-6A6F7792A173}" dt="2024-05-09T04:08:20.213" v="1928" actId="27614"/>
          <ac:picMkLst>
            <pc:docMk/>
            <pc:sldMk cId="1603757529" sldId="482"/>
            <ac:picMk id="3" creationId="{F8DB499B-B5C7-FEED-7718-1D4860B1F8F7}"/>
          </ac:picMkLst>
        </pc:picChg>
        <pc:picChg chg="del">
          <ac:chgData name="Michael Pan" userId="0ee21308d1ee2822" providerId="LiveId" clId="{97B640BD-08C2-45F3-8A50-6A6F7792A173}" dt="2024-05-09T04:08:13.576" v="1923" actId="478"/>
          <ac:picMkLst>
            <pc:docMk/>
            <pc:sldMk cId="1603757529" sldId="482"/>
            <ac:picMk id="4" creationId="{72478002-A49E-BF4B-870C-B9551C66D1C5}"/>
          </ac:picMkLst>
        </pc:picChg>
        <pc:cxnChg chg="add del">
          <ac:chgData name="Michael Pan" userId="0ee21308d1ee2822" providerId="LiveId" clId="{97B640BD-08C2-45F3-8A50-6A6F7792A173}" dt="2024-05-09T04:08:18.621" v="1926" actId="26606"/>
          <ac:cxnSpMkLst>
            <pc:docMk/>
            <pc:sldMk cId="1603757529" sldId="482"/>
            <ac:cxnSpMk id="14" creationId="{7E1D4427-852B-4B37-8E76-0E9F1810BA2A}"/>
          </ac:cxnSpMkLst>
        </pc:cxnChg>
        <pc:cxnChg chg="add del">
          <ac:chgData name="Michael Pan" userId="0ee21308d1ee2822" providerId="LiveId" clId="{97B640BD-08C2-45F3-8A50-6A6F7792A173}" dt="2024-05-09T04:08:18.621" v="1926" actId="26606"/>
          <ac:cxnSpMkLst>
            <pc:docMk/>
            <pc:sldMk cId="1603757529" sldId="482"/>
            <ac:cxnSpMk id="18" creationId="{C9AC0290-4702-4519-B0F4-C2A46880997B}"/>
          </ac:cxnSpMkLst>
        </pc:cxnChg>
        <pc:cxnChg chg="add">
          <ac:chgData name="Michael Pan" userId="0ee21308d1ee2822" providerId="LiveId" clId="{97B640BD-08C2-45F3-8A50-6A6F7792A173}" dt="2024-05-09T04:08:18.633" v="1927" actId="26606"/>
          <ac:cxnSpMkLst>
            <pc:docMk/>
            <pc:sldMk cId="1603757529" sldId="482"/>
            <ac:cxnSpMk id="26" creationId="{7E1D4427-852B-4B37-8E76-0E9F1810BA2A}"/>
          </ac:cxnSpMkLst>
        </pc:cxnChg>
        <pc:cxnChg chg="add">
          <ac:chgData name="Michael Pan" userId="0ee21308d1ee2822" providerId="LiveId" clId="{97B640BD-08C2-45F3-8A50-6A6F7792A173}" dt="2024-05-09T04:08:18.633" v="1927" actId="26606"/>
          <ac:cxnSpMkLst>
            <pc:docMk/>
            <pc:sldMk cId="1603757529" sldId="482"/>
            <ac:cxnSpMk id="28" creationId="{5C6A2BAE-B461-4B55-8E1F-0722ABDD1393}"/>
          </ac:cxnSpMkLst>
        </pc:cxnChg>
        <pc:cxnChg chg="del">
          <ac:chgData name="Michael Pan" userId="0ee21308d1ee2822" providerId="LiveId" clId="{97B640BD-08C2-45F3-8A50-6A6F7792A173}" dt="2024-05-09T04:04:45.229" v="1861"/>
          <ac:cxnSpMkLst>
            <pc:docMk/>
            <pc:sldMk cId="1603757529" sldId="482"/>
            <ac:cxnSpMk id="33" creationId="{7E1D4427-852B-4B37-8E76-0E9F1810BA2A}"/>
          </ac:cxnSpMkLst>
        </pc:cxnChg>
        <pc:cxnChg chg="del">
          <ac:chgData name="Michael Pan" userId="0ee21308d1ee2822" providerId="LiveId" clId="{97B640BD-08C2-45F3-8A50-6A6F7792A173}" dt="2024-05-09T04:04:45.229" v="1861"/>
          <ac:cxnSpMkLst>
            <pc:docMk/>
            <pc:sldMk cId="1603757529" sldId="482"/>
            <ac:cxnSpMk id="35" creationId="{5C6A2BAE-B461-4B55-8E1F-0722ABDD1393}"/>
          </ac:cxnSpMkLst>
        </pc:cxnChg>
      </pc:sldChg>
      <pc:sldChg chg="addSp delSp add del setBg delDesignElem">
        <pc:chgData name="Michael Pan" userId="0ee21308d1ee2822" providerId="LiveId" clId="{97B640BD-08C2-45F3-8A50-6A6F7792A173}" dt="2024-05-09T04:11:02.985" v="1931"/>
        <pc:sldMkLst>
          <pc:docMk/>
          <pc:sldMk cId="3219926896" sldId="483"/>
        </pc:sldMkLst>
        <pc:spChg chg="add del">
          <ac:chgData name="Michael Pan" userId="0ee21308d1ee2822" providerId="LiveId" clId="{97B640BD-08C2-45F3-8A50-6A6F7792A173}" dt="2024-05-09T04:11:02.985" v="1931"/>
          <ac:spMkLst>
            <pc:docMk/>
            <pc:sldMk cId="3219926896" sldId="483"/>
            <ac:spMk id="24" creationId="{4E4490D0-3672-446A-AC12-B4830333BDDD}"/>
          </ac:spMkLst>
        </pc:spChg>
        <pc:spChg chg="add del">
          <ac:chgData name="Michael Pan" userId="0ee21308d1ee2822" providerId="LiveId" clId="{97B640BD-08C2-45F3-8A50-6A6F7792A173}" dt="2024-05-09T04:11:02.985" v="1931"/>
          <ac:spMkLst>
            <pc:docMk/>
            <pc:sldMk cId="3219926896" sldId="483"/>
            <ac:spMk id="25" creationId="{39CB82C2-DF65-4EC1-8280-F201D50F570B}"/>
          </ac:spMkLst>
        </pc:spChg>
        <pc:spChg chg="add del">
          <ac:chgData name="Michael Pan" userId="0ee21308d1ee2822" providerId="LiveId" clId="{97B640BD-08C2-45F3-8A50-6A6F7792A173}" dt="2024-05-09T04:11:02.985" v="1931"/>
          <ac:spMkLst>
            <pc:docMk/>
            <pc:sldMk cId="3219926896" sldId="483"/>
            <ac:spMk id="27" creationId="{FA4CD5CB-D209-4D70-8CA4-629731C59219}"/>
          </ac:spMkLst>
        </pc:spChg>
        <pc:spChg chg="add del">
          <ac:chgData name="Michael Pan" userId="0ee21308d1ee2822" providerId="LiveId" clId="{97B640BD-08C2-45F3-8A50-6A6F7792A173}" dt="2024-05-09T04:11:02.985" v="1931"/>
          <ac:spMkLst>
            <pc:docMk/>
            <pc:sldMk cId="3219926896" sldId="483"/>
            <ac:spMk id="29" creationId="{B4C27B90-DF2B-4D00-BA07-18ED774CD2F1}"/>
          </ac:spMkLst>
        </pc:spChg>
        <pc:spChg chg="add del">
          <ac:chgData name="Michael Pan" userId="0ee21308d1ee2822" providerId="LiveId" clId="{97B640BD-08C2-45F3-8A50-6A6F7792A173}" dt="2024-05-09T04:11:02.985" v="1931"/>
          <ac:spMkLst>
            <pc:docMk/>
            <pc:sldMk cId="3219926896" sldId="483"/>
            <ac:spMk id="30" creationId="{593ACC25-C262-417A-8AA9-0641C772BDB6}"/>
          </ac:spMkLst>
        </pc:spChg>
        <pc:cxnChg chg="add del">
          <ac:chgData name="Michael Pan" userId="0ee21308d1ee2822" providerId="LiveId" clId="{97B640BD-08C2-45F3-8A50-6A6F7792A173}" dt="2024-05-09T04:11:02.985" v="1931"/>
          <ac:cxnSpMkLst>
            <pc:docMk/>
            <pc:sldMk cId="3219926896" sldId="483"/>
            <ac:cxnSpMk id="26" creationId="{7E1D4427-852B-4B37-8E76-0E9F1810BA2A}"/>
          </ac:cxnSpMkLst>
        </pc:cxnChg>
        <pc:cxnChg chg="add del">
          <ac:chgData name="Michael Pan" userId="0ee21308d1ee2822" providerId="LiveId" clId="{97B640BD-08C2-45F3-8A50-6A6F7792A173}" dt="2024-05-09T04:11:02.985" v="1931"/>
          <ac:cxnSpMkLst>
            <pc:docMk/>
            <pc:sldMk cId="3219926896" sldId="483"/>
            <ac:cxnSpMk id="28" creationId="{5C6A2BAE-B461-4B55-8E1F-0722ABDD1393}"/>
          </ac:cxnSpMkLst>
        </pc:cxnChg>
      </pc:sldChg>
      <pc:sldChg chg="addSp delSp modSp add mod">
        <pc:chgData name="Michael Pan" userId="0ee21308d1ee2822" providerId="LiveId" clId="{97B640BD-08C2-45F3-8A50-6A6F7792A173}" dt="2024-05-09T04:12:58.796" v="1948" actId="1076"/>
        <pc:sldMkLst>
          <pc:docMk/>
          <pc:sldMk cId="4075650728" sldId="483"/>
        </pc:sldMkLst>
        <pc:spChg chg="mod">
          <ac:chgData name="Michael Pan" userId="0ee21308d1ee2822" providerId="LiveId" clId="{97B640BD-08C2-45F3-8A50-6A6F7792A173}" dt="2024-05-09T04:11:11.745" v="1937" actId="20577"/>
          <ac:spMkLst>
            <pc:docMk/>
            <pc:sldMk cId="4075650728" sldId="483"/>
            <ac:spMk id="2" creationId="{CE5ADE64-2AB6-0CF3-7A5A-F02A86892266}"/>
          </ac:spMkLst>
        </pc:spChg>
        <pc:picChg chg="add mod">
          <ac:chgData name="Michael Pan" userId="0ee21308d1ee2822" providerId="LiveId" clId="{97B640BD-08C2-45F3-8A50-6A6F7792A173}" dt="2024-05-09T04:12:58.796" v="1948" actId="1076"/>
          <ac:picMkLst>
            <pc:docMk/>
            <pc:sldMk cId="4075650728" sldId="483"/>
            <ac:picMk id="3" creationId="{1D16BC5B-8E71-F7F3-84DF-925BB06224BD}"/>
          </ac:picMkLst>
        </pc:picChg>
        <pc:picChg chg="del mod">
          <ac:chgData name="Michael Pan" userId="0ee21308d1ee2822" providerId="LiveId" clId="{97B640BD-08C2-45F3-8A50-6A6F7792A173}" dt="2024-05-09T04:12:50.001" v="1943" actId="478"/>
          <ac:picMkLst>
            <pc:docMk/>
            <pc:sldMk cId="4075650728" sldId="483"/>
            <ac:picMk id="5" creationId="{CD9A9E80-0602-5C37-20D5-EA076BC2C84E}"/>
          </ac:picMkLst>
        </pc:picChg>
        <pc:picChg chg="add mod">
          <ac:chgData name="Michael Pan" userId="0ee21308d1ee2822" providerId="LiveId" clId="{97B640BD-08C2-45F3-8A50-6A6F7792A173}" dt="2024-05-09T04:12:57.763" v="1947" actId="14100"/>
          <ac:picMkLst>
            <pc:docMk/>
            <pc:sldMk cId="4075650728" sldId="483"/>
            <ac:picMk id="6" creationId="{0073441B-9A2D-964F-2BA4-DF890222239E}"/>
          </ac:picMkLst>
        </pc:picChg>
      </pc:sldChg>
      <pc:sldChg chg="modSp add mod">
        <pc:chgData name="Michael Pan" userId="0ee21308d1ee2822" providerId="LiveId" clId="{97B640BD-08C2-45F3-8A50-6A6F7792A173}" dt="2024-05-09T04:13:23.748" v="1966" actId="20577"/>
        <pc:sldMkLst>
          <pc:docMk/>
          <pc:sldMk cId="1977171114" sldId="484"/>
        </pc:sldMkLst>
        <pc:spChg chg="mod">
          <ac:chgData name="Michael Pan" userId="0ee21308d1ee2822" providerId="LiveId" clId="{97B640BD-08C2-45F3-8A50-6A6F7792A173}" dt="2024-05-09T04:13:23.748" v="1966" actId="20577"/>
          <ac:spMkLst>
            <pc:docMk/>
            <pc:sldMk cId="1977171114" sldId="484"/>
            <ac:spMk id="2" creationId="{642123F2-6D12-FB64-BD32-980885DC4C91}"/>
          </ac:spMkLst>
        </pc:spChg>
        <pc:spChg chg="mod">
          <ac:chgData name="Michael Pan" userId="0ee21308d1ee2822" providerId="LiveId" clId="{97B640BD-08C2-45F3-8A50-6A6F7792A173}" dt="2024-05-09T04:13:19.402" v="1956"/>
          <ac:spMkLst>
            <pc:docMk/>
            <pc:sldMk cId="1977171114" sldId="484"/>
            <ac:spMk id="3" creationId="{349649F5-E0D5-7B88-9581-32BC2487B49C}"/>
          </ac:spMkLst>
        </pc:spChg>
      </pc:sldChg>
      <pc:sldChg chg="addSp delSp modSp add mod setBg delDesignElem">
        <pc:chgData name="Michael Pan" userId="0ee21308d1ee2822" providerId="LiveId" clId="{97B640BD-08C2-45F3-8A50-6A6F7792A173}" dt="2024-05-09T04:14:43.347" v="1970" actId="27614"/>
        <pc:sldMkLst>
          <pc:docMk/>
          <pc:sldMk cId="1989176635" sldId="485"/>
        </pc:sldMkLst>
        <pc:spChg chg="del">
          <ac:chgData name="Michael Pan" userId="0ee21308d1ee2822" providerId="LiveId" clId="{97B640BD-08C2-45F3-8A50-6A6F7792A173}" dt="2024-05-09T04:13:06.644" v="1954"/>
          <ac:spMkLst>
            <pc:docMk/>
            <pc:sldMk cId="1989176635" sldId="485"/>
            <ac:spMk id="7" creationId="{C2579DAE-C141-48DB-810E-C070C300819E}"/>
          </ac:spMkLst>
        </pc:spChg>
        <pc:spChg chg="add">
          <ac:chgData name="Michael Pan" userId="0ee21308d1ee2822" providerId="LiveId" clId="{97B640BD-08C2-45F3-8A50-6A6F7792A173}" dt="2024-05-09T04:14:41.730" v="1969" actId="26606"/>
          <ac:spMkLst>
            <pc:docMk/>
            <pc:sldMk cId="1989176635" sldId="485"/>
            <ac:spMk id="8" creationId="{C2579DAE-C141-48DB-810E-C070C300819E}"/>
          </ac:spMkLst>
        </pc:spChg>
        <pc:spChg chg="del">
          <ac:chgData name="Michael Pan" userId="0ee21308d1ee2822" providerId="LiveId" clId="{97B640BD-08C2-45F3-8A50-6A6F7792A173}" dt="2024-05-09T04:13:06.644" v="1954"/>
          <ac:spMkLst>
            <pc:docMk/>
            <pc:sldMk cId="1989176635" sldId="485"/>
            <ac:spMk id="9" creationId="{02FD90C3-6350-4D5B-9738-6E94EDF30F74}"/>
          </ac:spMkLst>
        </pc:spChg>
        <pc:spChg chg="add">
          <ac:chgData name="Michael Pan" userId="0ee21308d1ee2822" providerId="LiveId" clId="{97B640BD-08C2-45F3-8A50-6A6F7792A173}" dt="2024-05-09T04:14:41.730" v="1969" actId="26606"/>
          <ac:spMkLst>
            <pc:docMk/>
            <pc:sldMk cId="1989176635" sldId="485"/>
            <ac:spMk id="10" creationId="{02FD90C3-6350-4D5B-9738-6E94EDF30F74}"/>
          </ac:spMkLst>
        </pc:spChg>
        <pc:spChg chg="del">
          <ac:chgData name="Michael Pan" userId="0ee21308d1ee2822" providerId="LiveId" clId="{97B640BD-08C2-45F3-8A50-6A6F7792A173}" dt="2024-05-09T04:13:06.644" v="1954"/>
          <ac:spMkLst>
            <pc:docMk/>
            <pc:sldMk cId="1989176635" sldId="485"/>
            <ac:spMk id="11" creationId="{41497DE5-0939-4D1D-9350-0C5E1B209C68}"/>
          </ac:spMkLst>
        </pc:spChg>
        <pc:spChg chg="add">
          <ac:chgData name="Michael Pan" userId="0ee21308d1ee2822" providerId="LiveId" clId="{97B640BD-08C2-45F3-8A50-6A6F7792A173}" dt="2024-05-09T04:14:41.730" v="1969" actId="26606"/>
          <ac:spMkLst>
            <pc:docMk/>
            <pc:sldMk cId="1989176635" sldId="485"/>
            <ac:spMk id="12" creationId="{41497DE5-0939-4D1D-9350-0C5E1B209C68}"/>
          </ac:spMkLst>
        </pc:spChg>
        <pc:spChg chg="del">
          <ac:chgData name="Michael Pan" userId="0ee21308d1ee2822" providerId="LiveId" clId="{97B640BD-08C2-45F3-8A50-6A6F7792A173}" dt="2024-05-09T04:13:06.644" v="1954"/>
          <ac:spMkLst>
            <pc:docMk/>
            <pc:sldMk cId="1989176635" sldId="485"/>
            <ac:spMk id="13" creationId="{5CCC70ED-6C63-4537-B7EB-51990D6C0A6F}"/>
          </ac:spMkLst>
        </pc:spChg>
        <pc:spChg chg="add">
          <ac:chgData name="Michael Pan" userId="0ee21308d1ee2822" providerId="LiveId" clId="{97B640BD-08C2-45F3-8A50-6A6F7792A173}" dt="2024-05-09T04:14:41.730" v="1969" actId="26606"/>
          <ac:spMkLst>
            <pc:docMk/>
            <pc:sldMk cId="1989176635" sldId="485"/>
            <ac:spMk id="14" creationId="{5CCC70ED-6C63-4537-B7EB-51990D6C0A6F}"/>
          </ac:spMkLst>
        </pc:spChg>
        <pc:spChg chg="del">
          <ac:chgData name="Michael Pan" userId="0ee21308d1ee2822" providerId="LiveId" clId="{97B640BD-08C2-45F3-8A50-6A6F7792A173}" dt="2024-05-09T04:13:06.644" v="1954"/>
          <ac:spMkLst>
            <pc:docMk/>
            <pc:sldMk cId="1989176635" sldId="485"/>
            <ac:spMk id="15" creationId="{B76E24C1-2968-40DC-A36E-F6B85F0F0752}"/>
          </ac:spMkLst>
        </pc:spChg>
        <pc:spChg chg="add">
          <ac:chgData name="Michael Pan" userId="0ee21308d1ee2822" providerId="LiveId" clId="{97B640BD-08C2-45F3-8A50-6A6F7792A173}" dt="2024-05-09T04:14:41.730" v="1969" actId="26606"/>
          <ac:spMkLst>
            <pc:docMk/>
            <pc:sldMk cId="1989176635" sldId="485"/>
            <ac:spMk id="16" creationId="{B76E24C1-2968-40DC-A36E-F6B85F0F0752}"/>
          </ac:spMkLst>
        </pc:spChg>
        <pc:picChg chg="del">
          <ac:chgData name="Michael Pan" userId="0ee21308d1ee2822" providerId="LiveId" clId="{97B640BD-08C2-45F3-8A50-6A6F7792A173}" dt="2024-05-09T04:14:39.253" v="1967" actId="478"/>
          <ac:picMkLst>
            <pc:docMk/>
            <pc:sldMk cId="1989176635" sldId="485"/>
            <ac:picMk id="2" creationId="{771673B6-59F7-DF77-1FA2-0C8754A6ED40}"/>
          </ac:picMkLst>
        </pc:picChg>
        <pc:picChg chg="add mod">
          <ac:chgData name="Michael Pan" userId="0ee21308d1ee2822" providerId="LiveId" clId="{97B640BD-08C2-45F3-8A50-6A6F7792A173}" dt="2024-05-09T04:14:43.347" v="1970" actId="27614"/>
          <ac:picMkLst>
            <pc:docMk/>
            <pc:sldMk cId="1989176635" sldId="485"/>
            <ac:picMk id="3" creationId="{00D0444A-2907-E1BC-C1DB-74D84730082F}"/>
          </ac:picMkLst>
        </pc:picChg>
      </pc:sldChg>
      <pc:sldChg chg="addSp delSp modSp add mod">
        <pc:chgData name="Michael Pan" userId="0ee21308d1ee2822" providerId="LiveId" clId="{97B640BD-08C2-45F3-8A50-6A6F7792A173}" dt="2024-05-09T04:15:16.884" v="1975" actId="1076"/>
        <pc:sldMkLst>
          <pc:docMk/>
          <pc:sldMk cId="1007449852" sldId="486"/>
        </pc:sldMkLst>
        <pc:picChg chg="del">
          <ac:chgData name="Michael Pan" userId="0ee21308d1ee2822" providerId="LiveId" clId="{97B640BD-08C2-45F3-8A50-6A6F7792A173}" dt="2024-05-09T04:14:44.919" v="1971" actId="478"/>
          <ac:picMkLst>
            <pc:docMk/>
            <pc:sldMk cId="1007449852" sldId="486"/>
            <ac:picMk id="4" creationId="{12CF1006-86D8-B958-9D1A-8EAEBE9DE932}"/>
          </ac:picMkLst>
        </pc:picChg>
        <pc:picChg chg="add mod">
          <ac:chgData name="Michael Pan" userId="0ee21308d1ee2822" providerId="LiveId" clId="{97B640BD-08C2-45F3-8A50-6A6F7792A173}" dt="2024-05-09T04:15:16.884" v="1975" actId="1076"/>
          <ac:picMkLst>
            <pc:docMk/>
            <pc:sldMk cId="1007449852" sldId="486"/>
            <ac:picMk id="5" creationId="{63560387-FA4A-77E6-9C72-CBC5BE1CDC53}"/>
          </ac:picMkLst>
        </pc:picChg>
      </pc:sldChg>
      <pc:sldChg chg="addSp delSp modSp add mod setBg delDesignElem">
        <pc:chgData name="Michael Pan" userId="0ee21308d1ee2822" providerId="LiveId" clId="{97B640BD-08C2-45F3-8A50-6A6F7792A173}" dt="2024-05-09T04:15:24.803" v="1979" actId="27614"/>
        <pc:sldMkLst>
          <pc:docMk/>
          <pc:sldMk cId="432839101" sldId="487"/>
        </pc:sldMkLst>
        <pc:spChg chg="add">
          <ac:chgData name="Michael Pan" userId="0ee21308d1ee2822" providerId="LiveId" clId="{97B640BD-08C2-45F3-8A50-6A6F7792A173}" dt="2024-05-09T04:15:23.490" v="1978" actId="26606"/>
          <ac:spMkLst>
            <pc:docMk/>
            <pc:sldMk cId="432839101" sldId="487"/>
            <ac:spMk id="8" creationId="{4E4490D0-3672-446A-AC12-B4830333BDDD}"/>
          </ac:spMkLst>
        </pc:spChg>
        <pc:spChg chg="del">
          <ac:chgData name="Michael Pan" userId="0ee21308d1ee2822" providerId="LiveId" clId="{97B640BD-08C2-45F3-8A50-6A6F7792A173}" dt="2024-05-09T04:13:06.644" v="1954"/>
          <ac:spMkLst>
            <pc:docMk/>
            <pc:sldMk cId="432839101" sldId="487"/>
            <ac:spMk id="9" creationId="{4E4490D0-3672-446A-AC12-B4830333BDDD}"/>
          </ac:spMkLst>
        </pc:spChg>
        <pc:spChg chg="add">
          <ac:chgData name="Michael Pan" userId="0ee21308d1ee2822" providerId="LiveId" clId="{97B640BD-08C2-45F3-8A50-6A6F7792A173}" dt="2024-05-09T04:15:23.490" v="1978" actId="26606"/>
          <ac:spMkLst>
            <pc:docMk/>
            <pc:sldMk cId="432839101" sldId="487"/>
            <ac:spMk id="10" creationId="{39CB82C2-DF65-4EC1-8280-F201D50F570B}"/>
          </ac:spMkLst>
        </pc:spChg>
        <pc:spChg chg="del">
          <ac:chgData name="Michael Pan" userId="0ee21308d1ee2822" providerId="LiveId" clId="{97B640BD-08C2-45F3-8A50-6A6F7792A173}" dt="2024-05-09T04:13:06.644" v="1954"/>
          <ac:spMkLst>
            <pc:docMk/>
            <pc:sldMk cId="432839101" sldId="487"/>
            <ac:spMk id="11" creationId="{39CB82C2-DF65-4EC1-8280-F201D50F570B}"/>
          </ac:spMkLst>
        </pc:spChg>
        <pc:spChg chg="add">
          <ac:chgData name="Michael Pan" userId="0ee21308d1ee2822" providerId="LiveId" clId="{97B640BD-08C2-45F3-8A50-6A6F7792A173}" dt="2024-05-09T04:15:23.490" v="1978" actId="26606"/>
          <ac:spMkLst>
            <pc:docMk/>
            <pc:sldMk cId="432839101" sldId="487"/>
            <ac:spMk id="14" creationId="{FA4CD5CB-D209-4D70-8CA4-629731C59219}"/>
          </ac:spMkLst>
        </pc:spChg>
        <pc:spChg chg="del">
          <ac:chgData name="Michael Pan" userId="0ee21308d1ee2822" providerId="LiveId" clId="{97B640BD-08C2-45F3-8A50-6A6F7792A173}" dt="2024-05-09T04:13:06.644" v="1954"/>
          <ac:spMkLst>
            <pc:docMk/>
            <pc:sldMk cId="432839101" sldId="487"/>
            <ac:spMk id="15" creationId="{FA4CD5CB-D209-4D70-8CA4-629731C59219}"/>
          </ac:spMkLst>
        </pc:spChg>
        <pc:spChg chg="add">
          <ac:chgData name="Michael Pan" userId="0ee21308d1ee2822" providerId="LiveId" clId="{97B640BD-08C2-45F3-8A50-6A6F7792A173}" dt="2024-05-09T04:15:23.490" v="1978" actId="26606"/>
          <ac:spMkLst>
            <pc:docMk/>
            <pc:sldMk cId="432839101" sldId="487"/>
            <ac:spMk id="18" creationId="{B4C27B90-DF2B-4D00-BA07-18ED774CD2F1}"/>
          </ac:spMkLst>
        </pc:spChg>
        <pc:spChg chg="del">
          <ac:chgData name="Michael Pan" userId="0ee21308d1ee2822" providerId="LiveId" clId="{97B640BD-08C2-45F3-8A50-6A6F7792A173}" dt="2024-05-09T04:13:06.644" v="1954"/>
          <ac:spMkLst>
            <pc:docMk/>
            <pc:sldMk cId="432839101" sldId="487"/>
            <ac:spMk id="19" creationId="{B4C27B90-DF2B-4D00-BA07-18ED774CD2F1}"/>
          </ac:spMkLst>
        </pc:spChg>
        <pc:spChg chg="add">
          <ac:chgData name="Michael Pan" userId="0ee21308d1ee2822" providerId="LiveId" clId="{97B640BD-08C2-45F3-8A50-6A6F7792A173}" dt="2024-05-09T04:15:23.490" v="1978" actId="26606"/>
          <ac:spMkLst>
            <pc:docMk/>
            <pc:sldMk cId="432839101" sldId="487"/>
            <ac:spMk id="20" creationId="{593ACC25-C262-417A-8AA9-0641C772BDB6}"/>
          </ac:spMkLst>
        </pc:spChg>
        <pc:spChg chg="del">
          <ac:chgData name="Michael Pan" userId="0ee21308d1ee2822" providerId="LiveId" clId="{97B640BD-08C2-45F3-8A50-6A6F7792A173}" dt="2024-05-09T04:13:06.644" v="1954"/>
          <ac:spMkLst>
            <pc:docMk/>
            <pc:sldMk cId="432839101" sldId="487"/>
            <ac:spMk id="21" creationId="{593ACC25-C262-417A-8AA9-0641C772BDB6}"/>
          </ac:spMkLst>
        </pc:spChg>
        <pc:picChg chg="add mod">
          <ac:chgData name="Michael Pan" userId="0ee21308d1ee2822" providerId="LiveId" clId="{97B640BD-08C2-45F3-8A50-6A6F7792A173}" dt="2024-05-09T04:15:24.803" v="1979" actId="27614"/>
          <ac:picMkLst>
            <pc:docMk/>
            <pc:sldMk cId="432839101" sldId="487"/>
            <ac:picMk id="3" creationId="{DE983DFE-E599-8031-8B65-3217799E84D9}"/>
          </ac:picMkLst>
        </pc:picChg>
        <pc:picChg chg="del">
          <ac:chgData name="Michael Pan" userId="0ee21308d1ee2822" providerId="LiveId" clId="{97B640BD-08C2-45F3-8A50-6A6F7792A173}" dt="2024-05-09T04:15:19.220" v="1976" actId="478"/>
          <ac:picMkLst>
            <pc:docMk/>
            <pc:sldMk cId="432839101" sldId="487"/>
            <ac:picMk id="4" creationId="{C05CCCCC-75F0-B1D7-6CA7-AFBC2B9E12C3}"/>
          </ac:picMkLst>
        </pc:picChg>
        <pc:cxnChg chg="add">
          <ac:chgData name="Michael Pan" userId="0ee21308d1ee2822" providerId="LiveId" clId="{97B640BD-08C2-45F3-8A50-6A6F7792A173}" dt="2024-05-09T04:15:23.490" v="1978" actId="26606"/>
          <ac:cxnSpMkLst>
            <pc:docMk/>
            <pc:sldMk cId="432839101" sldId="487"/>
            <ac:cxnSpMk id="12" creationId="{7E1D4427-852B-4B37-8E76-0E9F1810BA2A}"/>
          </ac:cxnSpMkLst>
        </pc:cxnChg>
        <pc:cxnChg chg="del">
          <ac:chgData name="Michael Pan" userId="0ee21308d1ee2822" providerId="LiveId" clId="{97B640BD-08C2-45F3-8A50-6A6F7792A173}" dt="2024-05-09T04:13:06.644" v="1954"/>
          <ac:cxnSpMkLst>
            <pc:docMk/>
            <pc:sldMk cId="432839101" sldId="487"/>
            <ac:cxnSpMk id="13" creationId="{7E1D4427-852B-4B37-8E76-0E9F1810BA2A}"/>
          </ac:cxnSpMkLst>
        </pc:cxnChg>
        <pc:cxnChg chg="add">
          <ac:chgData name="Michael Pan" userId="0ee21308d1ee2822" providerId="LiveId" clId="{97B640BD-08C2-45F3-8A50-6A6F7792A173}" dt="2024-05-09T04:15:23.490" v="1978" actId="26606"/>
          <ac:cxnSpMkLst>
            <pc:docMk/>
            <pc:sldMk cId="432839101" sldId="487"/>
            <ac:cxnSpMk id="16" creationId="{5C6A2BAE-B461-4B55-8E1F-0722ABDD1393}"/>
          </ac:cxnSpMkLst>
        </pc:cxnChg>
        <pc:cxnChg chg="del">
          <ac:chgData name="Michael Pan" userId="0ee21308d1ee2822" providerId="LiveId" clId="{97B640BD-08C2-45F3-8A50-6A6F7792A173}" dt="2024-05-09T04:13:06.644" v="1954"/>
          <ac:cxnSpMkLst>
            <pc:docMk/>
            <pc:sldMk cId="432839101" sldId="487"/>
            <ac:cxnSpMk id="17" creationId="{5C6A2BAE-B461-4B55-8E1F-0722ABDD1393}"/>
          </ac:cxnSpMkLst>
        </pc:cxnChg>
      </pc:sldChg>
      <pc:sldChg chg="addSp delSp modSp add mod setBg delDesignElem">
        <pc:chgData name="Michael Pan" userId="0ee21308d1ee2822" providerId="LiveId" clId="{97B640BD-08C2-45F3-8A50-6A6F7792A173}" dt="2024-05-09T04:15:34.380" v="1983" actId="27614"/>
        <pc:sldMkLst>
          <pc:docMk/>
          <pc:sldMk cId="64647992" sldId="488"/>
        </pc:sldMkLst>
        <pc:spChg chg="del">
          <ac:chgData name="Michael Pan" userId="0ee21308d1ee2822" providerId="LiveId" clId="{97B640BD-08C2-45F3-8A50-6A6F7792A173}" dt="2024-05-09T04:13:06.644" v="1954"/>
          <ac:spMkLst>
            <pc:docMk/>
            <pc:sldMk cId="64647992" sldId="488"/>
            <ac:spMk id="8" creationId="{4E4490D0-3672-446A-AC12-B4830333BDDD}"/>
          </ac:spMkLst>
        </pc:spChg>
        <pc:spChg chg="add">
          <ac:chgData name="Michael Pan" userId="0ee21308d1ee2822" providerId="LiveId" clId="{97B640BD-08C2-45F3-8A50-6A6F7792A173}" dt="2024-05-09T04:15:33.265" v="1982" actId="26606"/>
          <ac:spMkLst>
            <pc:docMk/>
            <pc:sldMk cId="64647992" sldId="488"/>
            <ac:spMk id="9" creationId="{4E4490D0-3672-446A-AC12-B4830333BDDD}"/>
          </ac:spMkLst>
        </pc:spChg>
        <pc:spChg chg="del">
          <ac:chgData name="Michael Pan" userId="0ee21308d1ee2822" providerId="LiveId" clId="{97B640BD-08C2-45F3-8A50-6A6F7792A173}" dt="2024-05-09T04:13:06.644" v="1954"/>
          <ac:spMkLst>
            <pc:docMk/>
            <pc:sldMk cId="64647992" sldId="488"/>
            <ac:spMk id="10" creationId="{39CB82C2-DF65-4EC1-8280-F201D50F570B}"/>
          </ac:spMkLst>
        </pc:spChg>
        <pc:spChg chg="add">
          <ac:chgData name="Michael Pan" userId="0ee21308d1ee2822" providerId="LiveId" clId="{97B640BD-08C2-45F3-8A50-6A6F7792A173}" dt="2024-05-09T04:15:33.265" v="1982" actId="26606"/>
          <ac:spMkLst>
            <pc:docMk/>
            <pc:sldMk cId="64647992" sldId="488"/>
            <ac:spMk id="11" creationId="{39CB82C2-DF65-4EC1-8280-F201D50F570B}"/>
          </ac:spMkLst>
        </pc:spChg>
        <pc:spChg chg="del">
          <ac:chgData name="Michael Pan" userId="0ee21308d1ee2822" providerId="LiveId" clId="{97B640BD-08C2-45F3-8A50-6A6F7792A173}" dt="2024-05-09T04:13:06.644" v="1954"/>
          <ac:spMkLst>
            <pc:docMk/>
            <pc:sldMk cId="64647992" sldId="488"/>
            <ac:spMk id="14" creationId="{FA4CD5CB-D209-4D70-8CA4-629731C59219}"/>
          </ac:spMkLst>
        </pc:spChg>
        <pc:spChg chg="add">
          <ac:chgData name="Michael Pan" userId="0ee21308d1ee2822" providerId="LiveId" clId="{97B640BD-08C2-45F3-8A50-6A6F7792A173}" dt="2024-05-09T04:15:33.265" v="1982" actId="26606"/>
          <ac:spMkLst>
            <pc:docMk/>
            <pc:sldMk cId="64647992" sldId="488"/>
            <ac:spMk id="15" creationId="{FA4CD5CB-D209-4D70-8CA4-629731C59219}"/>
          </ac:spMkLst>
        </pc:spChg>
        <pc:spChg chg="del">
          <ac:chgData name="Michael Pan" userId="0ee21308d1ee2822" providerId="LiveId" clId="{97B640BD-08C2-45F3-8A50-6A6F7792A173}" dt="2024-05-09T04:13:06.644" v="1954"/>
          <ac:spMkLst>
            <pc:docMk/>
            <pc:sldMk cId="64647992" sldId="488"/>
            <ac:spMk id="18" creationId="{B4C27B90-DF2B-4D00-BA07-18ED774CD2F1}"/>
          </ac:spMkLst>
        </pc:spChg>
        <pc:spChg chg="add">
          <ac:chgData name="Michael Pan" userId="0ee21308d1ee2822" providerId="LiveId" clId="{97B640BD-08C2-45F3-8A50-6A6F7792A173}" dt="2024-05-09T04:15:33.265" v="1982" actId="26606"/>
          <ac:spMkLst>
            <pc:docMk/>
            <pc:sldMk cId="64647992" sldId="488"/>
            <ac:spMk id="19" creationId="{B4C27B90-DF2B-4D00-BA07-18ED774CD2F1}"/>
          </ac:spMkLst>
        </pc:spChg>
        <pc:spChg chg="del">
          <ac:chgData name="Michael Pan" userId="0ee21308d1ee2822" providerId="LiveId" clId="{97B640BD-08C2-45F3-8A50-6A6F7792A173}" dt="2024-05-09T04:13:06.644" v="1954"/>
          <ac:spMkLst>
            <pc:docMk/>
            <pc:sldMk cId="64647992" sldId="488"/>
            <ac:spMk id="20" creationId="{593ACC25-C262-417A-8AA9-0641C772BDB6}"/>
          </ac:spMkLst>
        </pc:spChg>
        <pc:spChg chg="add">
          <ac:chgData name="Michael Pan" userId="0ee21308d1ee2822" providerId="LiveId" clId="{97B640BD-08C2-45F3-8A50-6A6F7792A173}" dt="2024-05-09T04:15:33.265" v="1982" actId="26606"/>
          <ac:spMkLst>
            <pc:docMk/>
            <pc:sldMk cId="64647992" sldId="488"/>
            <ac:spMk id="21" creationId="{593ACC25-C262-417A-8AA9-0641C772BDB6}"/>
          </ac:spMkLst>
        </pc:spChg>
        <pc:picChg chg="del">
          <ac:chgData name="Michael Pan" userId="0ee21308d1ee2822" providerId="LiveId" clId="{97B640BD-08C2-45F3-8A50-6A6F7792A173}" dt="2024-05-09T04:15:28.593" v="1980" actId="478"/>
          <ac:picMkLst>
            <pc:docMk/>
            <pc:sldMk cId="64647992" sldId="488"/>
            <ac:picMk id="3" creationId="{969651B1-8F53-AEF9-467C-FE75392066A6}"/>
          </ac:picMkLst>
        </pc:picChg>
        <pc:picChg chg="add mod">
          <ac:chgData name="Michael Pan" userId="0ee21308d1ee2822" providerId="LiveId" clId="{97B640BD-08C2-45F3-8A50-6A6F7792A173}" dt="2024-05-09T04:15:34.380" v="1983" actId="27614"/>
          <ac:picMkLst>
            <pc:docMk/>
            <pc:sldMk cId="64647992" sldId="488"/>
            <ac:picMk id="4" creationId="{94169304-1ECA-9215-9C1F-A2110A450A78}"/>
          </ac:picMkLst>
        </pc:picChg>
        <pc:cxnChg chg="del">
          <ac:chgData name="Michael Pan" userId="0ee21308d1ee2822" providerId="LiveId" clId="{97B640BD-08C2-45F3-8A50-6A6F7792A173}" dt="2024-05-09T04:13:06.644" v="1954"/>
          <ac:cxnSpMkLst>
            <pc:docMk/>
            <pc:sldMk cId="64647992" sldId="488"/>
            <ac:cxnSpMk id="12" creationId="{7E1D4427-852B-4B37-8E76-0E9F1810BA2A}"/>
          </ac:cxnSpMkLst>
        </pc:cxnChg>
        <pc:cxnChg chg="add">
          <ac:chgData name="Michael Pan" userId="0ee21308d1ee2822" providerId="LiveId" clId="{97B640BD-08C2-45F3-8A50-6A6F7792A173}" dt="2024-05-09T04:15:33.265" v="1982" actId="26606"/>
          <ac:cxnSpMkLst>
            <pc:docMk/>
            <pc:sldMk cId="64647992" sldId="488"/>
            <ac:cxnSpMk id="13" creationId="{7E1D4427-852B-4B37-8E76-0E9F1810BA2A}"/>
          </ac:cxnSpMkLst>
        </pc:cxnChg>
        <pc:cxnChg chg="del">
          <ac:chgData name="Michael Pan" userId="0ee21308d1ee2822" providerId="LiveId" clId="{97B640BD-08C2-45F3-8A50-6A6F7792A173}" dt="2024-05-09T04:13:06.644" v="1954"/>
          <ac:cxnSpMkLst>
            <pc:docMk/>
            <pc:sldMk cId="64647992" sldId="488"/>
            <ac:cxnSpMk id="16" creationId="{5C6A2BAE-B461-4B55-8E1F-0722ABDD1393}"/>
          </ac:cxnSpMkLst>
        </pc:cxnChg>
        <pc:cxnChg chg="add">
          <ac:chgData name="Michael Pan" userId="0ee21308d1ee2822" providerId="LiveId" clId="{97B640BD-08C2-45F3-8A50-6A6F7792A173}" dt="2024-05-09T04:15:33.265" v="1982" actId="26606"/>
          <ac:cxnSpMkLst>
            <pc:docMk/>
            <pc:sldMk cId="64647992" sldId="488"/>
            <ac:cxnSpMk id="17" creationId="{5C6A2BAE-B461-4B55-8E1F-0722ABDD1393}"/>
          </ac:cxnSpMkLst>
        </pc:cxnChg>
      </pc:sldChg>
      <pc:sldChg chg="modSp add mod">
        <pc:chgData name="Michael Pan" userId="0ee21308d1ee2822" providerId="LiveId" clId="{97B640BD-08C2-45F3-8A50-6A6F7792A173}" dt="2024-05-09T04:15:47.651" v="1990" actId="20577"/>
        <pc:sldMkLst>
          <pc:docMk/>
          <pc:sldMk cId="8481276" sldId="489"/>
        </pc:sldMkLst>
        <pc:spChg chg="mod">
          <ac:chgData name="Michael Pan" userId="0ee21308d1ee2822" providerId="LiveId" clId="{97B640BD-08C2-45F3-8A50-6A6F7792A173}" dt="2024-05-09T04:15:47.651" v="1990" actId="20577"/>
          <ac:spMkLst>
            <pc:docMk/>
            <pc:sldMk cId="8481276" sldId="489"/>
            <ac:spMk id="3" creationId="{5404B80A-3E84-A06D-4D59-A21186209B4A}"/>
          </ac:spMkLst>
        </pc:spChg>
      </pc:sldChg>
      <pc:sldChg chg="addSp delSp modSp add mod setBg delDesignElem">
        <pc:chgData name="Michael Pan" userId="0ee21308d1ee2822" providerId="LiveId" clId="{97B640BD-08C2-45F3-8A50-6A6F7792A173}" dt="2024-05-09T04:17:04.023" v="1995" actId="27614"/>
        <pc:sldMkLst>
          <pc:docMk/>
          <pc:sldMk cId="3915974879" sldId="490"/>
        </pc:sldMkLst>
        <pc:spChg chg="add">
          <ac:chgData name="Michael Pan" userId="0ee21308d1ee2822" providerId="LiveId" clId="{97B640BD-08C2-45F3-8A50-6A6F7792A173}" dt="2024-05-09T04:17:02.375" v="1994" actId="26606"/>
          <ac:spMkLst>
            <pc:docMk/>
            <pc:sldMk cId="3915974879" sldId="490"/>
            <ac:spMk id="9" creationId="{4E4490D0-3672-446A-AC12-B4830333BDDD}"/>
          </ac:spMkLst>
        </pc:spChg>
        <pc:spChg chg="del">
          <ac:chgData name="Michael Pan" userId="0ee21308d1ee2822" providerId="LiveId" clId="{97B640BD-08C2-45F3-8A50-6A6F7792A173}" dt="2024-05-09T04:13:06.644" v="1954"/>
          <ac:spMkLst>
            <pc:docMk/>
            <pc:sldMk cId="3915974879" sldId="490"/>
            <ac:spMk id="10" creationId="{4E4490D0-3672-446A-AC12-B4830333BDDD}"/>
          </ac:spMkLst>
        </pc:spChg>
        <pc:spChg chg="add">
          <ac:chgData name="Michael Pan" userId="0ee21308d1ee2822" providerId="LiveId" clId="{97B640BD-08C2-45F3-8A50-6A6F7792A173}" dt="2024-05-09T04:17:02.375" v="1994" actId="26606"/>
          <ac:spMkLst>
            <pc:docMk/>
            <pc:sldMk cId="3915974879" sldId="490"/>
            <ac:spMk id="11" creationId="{39CB82C2-DF65-4EC1-8280-F201D50F570B}"/>
          </ac:spMkLst>
        </pc:spChg>
        <pc:spChg chg="del">
          <ac:chgData name="Michael Pan" userId="0ee21308d1ee2822" providerId="LiveId" clId="{97B640BD-08C2-45F3-8A50-6A6F7792A173}" dt="2024-05-09T04:13:06.644" v="1954"/>
          <ac:spMkLst>
            <pc:docMk/>
            <pc:sldMk cId="3915974879" sldId="490"/>
            <ac:spMk id="12" creationId="{39CB82C2-DF65-4EC1-8280-F201D50F570B}"/>
          </ac:spMkLst>
        </pc:spChg>
        <pc:spChg chg="add">
          <ac:chgData name="Michael Pan" userId="0ee21308d1ee2822" providerId="LiveId" clId="{97B640BD-08C2-45F3-8A50-6A6F7792A173}" dt="2024-05-09T04:17:02.375" v="1994" actId="26606"/>
          <ac:spMkLst>
            <pc:docMk/>
            <pc:sldMk cId="3915974879" sldId="490"/>
            <ac:spMk id="15" creationId="{C4AAA502-5435-489E-9538-3A40E6C71461}"/>
          </ac:spMkLst>
        </pc:spChg>
        <pc:spChg chg="del">
          <ac:chgData name="Michael Pan" userId="0ee21308d1ee2822" providerId="LiveId" clId="{97B640BD-08C2-45F3-8A50-6A6F7792A173}" dt="2024-05-09T04:13:06.644" v="1954"/>
          <ac:spMkLst>
            <pc:docMk/>
            <pc:sldMk cId="3915974879" sldId="490"/>
            <ac:spMk id="16" creationId="{C4AAA502-5435-489E-9538-3A40E6C71461}"/>
          </ac:spMkLst>
        </pc:spChg>
        <pc:spChg chg="add">
          <ac:chgData name="Michael Pan" userId="0ee21308d1ee2822" providerId="LiveId" clId="{97B640BD-08C2-45F3-8A50-6A6F7792A173}" dt="2024-05-09T04:17:02.375" v="1994" actId="26606"/>
          <ac:spMkLst>
            <pc:docMk/>
            <pc:sldMk cId="3915974879" sldId="490"/>
            <ac:spMk id="19" creationId="{DE42378B-2E28-4810-8421-7A473A40E376}"/>
          </ac:spMkLst>
        </pc:spChg>
        <pc:spChg chg="del">
          <ac:chgData name="Michael Pan" userId="0ee21308d1ee2822" providerId="LiveId" clId="{97B640BD-08C2-45F3-8A50-6A6F7792A173}" dt="2024-05-09T04:13:06.644" v="1954"/>
          <ac:spMkLst>
            <pc:docMk/>
            <pc:sldMk cId="3915974879" sldId="490"/>
            <ac:spMk id="20" creationId="{DE42378B-2E28-4810-8421-7A473A40E376}"/>
          </ac:spMkLst>
        </pc:spChg>
        <pc:spChg chg="add">
          <ac:chgData name="Michael Pan" userId="0ee21308d1ee2822" providerId="LiveId" clId="{97B640BD-08C2-45F3-8A50-6A6F7792A173}" dt="2024-05-09T04:17:02.375" v="1994" actId="26606"/>
          <ac:spMkLst>
            <pc:docMk/>
            <pc:sldMk cId="3915974879" sldId="490"/>
            <ac:spMk id="21" creationId="{0D91DD17-237F-4811-BC0E-128EB1BD7CFE}"/>
          </ac:spMkLst>
        </pc:spChg>
        <pc:spChg chg="del">
          <ac:chgData name="Michael Pan" userId="0ee21308d1ee2822" providerId="LiveId" clId="{97B640BD-08C2-45F3-8A50-6A6F7792A173}" dt="2024-05-09T04:13:06.644" v="1954"/>
          <ac:spMkLst>
            <pc:docMk/>
            <pc:sldMk cId="3915974879" sldId="490"/>
            <ac:spMk id="22" creationId="{0D91DD17-237F-4811-BC0E-128EB1BD7CFE}"/>
          </ac:spMkLst>
        </pc:spChg>
        <pc:picChg chg="add mod">
          <ac:chgData name="Michael Pan" userId="0ee21308d1ee2822" providerId="LiveId" clId="{97B640BD-08C2-45F3-8A50-6A6F7792A173}" dt="2024-05-09T04:17:04.023" v="1995" actId="27614"/>
          <ac:picMkLst>
            <pc:docMk/>
            <pc:sldMk cId="3915974879" sldId="490"/>
            <ac:picMk id="4" creationId="{EDD71D38-04AF-2C2F-4A85-BB683C37E78D}"/>
          </ac:picMkLst>
        </pc:picChg>
        <pc:picChg chg="del">
          <ac:chgData name="Michael Pan" userId="0ee21308d1ee2822" providerId="LiveId" clId="{97B640BD-08C2-45F3-8A50-6A6F7792A173}" dt="2024-05-09T04:15:51.081" v="1991" actId="478"/>
          <ac:picMkLst>
            <pc:docMk/>
            <pc:sldMk cId="3915974879" sldId="490"/>
            <ac:picMk id="5" creationId="{68991903-2B49-8978-E3A9-6254C8E49C4B}"/>
          </ac:picMkLst>
        </pc:picChg>
        <pc:cxnChg chg="add">
          <ac:chgData name="Michael Pan" userId="0ee21308d1ee2822" providerId="LiveId" clId="{97B640BD-08C2-45F3-8A50-6A6F7792A173}" dt="2024-05-09T04:17:02.375" v="1994" actId="26606"/>
          <ac:cxnSpMkLst>
            <pc:docMk/>
            <pc:sldMk cId="3915974879" sldId="490"/>
            <ac:cxnSpMk id="13" creationId="{7E1D4427-852B-4B37-8E76-0E9F1810BA2A}"/>
          </ac:cxnSpMkLst>
        </pc:cxnChg>
        <pc:cxnChg chg="del">
          <ac:chgData name="Michael Pan" userId="0ee21308d1ee2822" providerId="LiveId" clId="{97B640BD-08C2-45F3-8A50-6A6F7792A173}" dt="2024-05-09T04:13:06.644" v="1954"/>
          <ac:cxnSpMkLst>
            <pc:docMk/>
            <pc:sldMk cId="3915974879" sldId="490"/>
            <ac:cxnSpMk id="14" creationId="{7E1D4427-852B-4B37-8E76-0E9F1810BA2A}"/>
          </ac:cxnSpMkLst>
        </pc:cxnChg>
        <pc:cxnChg chg="add">
          <ac:chgData name="Michael Pan" userId="0ee21308d1ee2822" providerId="LiveId" clId="{97B640BD-08C2-45F3-8A50-6A6F7792A173}" dt="2024-05-09T04:17:02.375" v="1994" actId="26606"/>
          <ac:cxnSpMkLst>
            <pc:docMk/>
            <pc:sldMk cId="3915974879" sldId="490"/>
            <ac:cxnSpMk id="17" creationId="{C9AC0290-4702-4519-B0F4-C2A46880997B}"/>
          </ac:cxnSpMkLst>
        </pc:cxnChg>
        <pc:cxnChg chg="del">
          <ac:chgData name="Michael Pan" userId="0ee21308d1ee2822" providerId="LiveId" clId="{97B640BD-08C2-45F3-8A50-6A6F7792A173}" dt="2024-05-09T04:13:06.644" v="1954"/>
          <ac:cxnSpMkLst>
            <pc:docMk/>
            <pc:sldMk cId="3915974879" sldId="490"/>
            <ac:cxnSpMk id="18" creationId="{C9AC0290-4702-4519-B0F4-C2A46880997B}"/>
          </ac:cxnSpMkLst>
        </pc:cxnChg>
      </pc:sldChg>
      <pc:sldChg chg="addSp delSp modSp add mod setBg delDesignElem">
        <pc:chgData name="Michael Pan" userId="0ee21308d1ee2822" providerId="LiveId" clId="{97B640BD-08C2-45F3-8A50-6A6F7792A173}" dt="2024-05-09T04:17:14.301" v="2002" actId="27614"/>
        <pc:sldMkLst>
          <pc:docMk/>
          <pc:sldMk cId="3011249266" sldId="491"/>
        </pc:sldMkLst>
        <pc:spChg chg="mod">
          <ac:chgData name="Michael Pan" userId="0ee21308d1ee2822" providerId="LiveId" clId="{97B640BD-08C2-45F3-8A50-6A6F7792A173}" dt="2024-05-09T04:17:12.027" v="2000" actId="26606"/>
          <ac:spMkLst>
            <pc:docMk/>
            <pc:sldMk cId="3011249266" sldId="491"/>
            <ac:spMk id="2" creationId="{AC543C90-DA98-332C-1E45-B2FD6BCD0AF8}"/>
          </ac:spMkLst>
        </pc:spChg>
        <pc:spChg chg="ord">
          <ac:chgData name="Michael Pan" userId="0ee21308d1ee2822" providerId="LiveId" clId="{97B640BD-08C2-45F3-8A50-6A6F7792A173}" dt="2024-05-09T04:17:12.037" v="2001" actId="26606"/>
          <ac:spMkLst>
            <pc:docMk/>
            <pc:sldMk cId="3011249266" sldId="491"/>
            <ac:spMk id="5" creationId="{A341CA0A-0982-9CBC-AB8A-2F84A618B82C}"/>
          </ac:spMkLst>
        </pc:spChg>
        <pc:spChg chg="add del">
          <ac:chgData name="Michael Pan" userId="0ee21308d1ee2822" providerId="LiveId" clId="{97B640BD-08C2-45F3-8A50-6A6F7792A173}" dt="2024-05-09T04:17:12.027" v="2000" actId="26606"/>
          <ac:spMkLst>
            <pc:docMk/>
            <pc:sldMk cId="3011249266" sldId="491"/>
            <ac:spMk id="10" creationId="{4E4490D0-3672-446A-AC12-B4830333BDDD}"/>
          </ac:spMkLst>
        </pc:spChg>
        <pc:spChg chg="add del">
          <ac:chgData name="Michael Pan" userId="0ee21308d1ee2822" providerId="LiveId" clId="{97B640BD-08C2-45F3-8A50-6A6F7792A173}" dt="2024-05-09T04:17:12.027" v="2000" actId="26606"/>
          <ac:spMkLst>
            <pc:docMk/>
            <pc:sldMk cId="3011249266" sldId="491"/>
            <ac:spMk id="12" creationId="{39CB82C2-DF65-4EC1-8280-F201D50F570B}"/>
          </ac:spMkLst>
        </pc:spChg>
        <pc:spChg chg="add del">
          <ac:chgData name="Michael Pan" userId="0ee21308d1ee2822" providerId="LiveId" clId="{97B640BD-08C2-45F3-8A50-6A6F7792A173}" dt="2024-05-09T04:17:12.027" v="2000" actId="26606"/>
          <ac:spMkLst>
            <pc:docMk/>
            <pc:sldMk cId="3011249266" sldId="491"/>
            <ac:spMk id="16" creationId="{C4AAA502-5435-489E-9538-3A40E6C71461}"/>
          </ac:spMkLst>
        </pc:spChg>
        <pc:spChg chg="add del">
          <ac:chgData name="Michael Pan" userId="0ee21308d1ee2822" providerId="LiveId" clId="{97B640BD-08C2-45F3-8A50-6A6F7792A173}" dt="2024-05-09T04:17:12.027" v="2000" actId="26606"/>
          <ac:spMkLst>
            <pc:docMk/>
            <pc:sldMk cId="3011249266" sldId="491"/>
            <ac:spMk id="20" creationId="{DE42378B-2E28-4810-8421-7A473A40E376}"/>
          </ac:spMkLst>
        </pc:spChg>
        <pc:spChg chg="add del">
          <ac:chgData name="Michael Pan" userId="0ee21308d1ee2822" providerId="LiveId" clId="{97B640BD-08C2-45F3-8A50-6A6F7792A173}" dt="2024-05-09T04:17:12.027" v="2000" actId="26606"/>
          <ac:spMkLst>
            <pc:docMk/>
            <pc:sldMk cId="3011249266" sldId="491"/>
            <ac:spMk id="22" creationId="{0D91DD17-237F-4811-BC0E-128EB1BD7CFE}"/>
          </ac:spMkLst>
        </pc:spChg>
        <pc:spChg chg="del">
          <ac:chgData name="Michael Pan" userId="0ee21308d1ee2822" providerId="LiveId" clId="{97B640BD-08C2-45F3-8A50-6A6F7792A173}" dt="2024-05-09T04:13:06.644" v="1954"/>
          <ac:spMkLst>
            <pc:docMk/>
            <pc:sldMk cId="3011249266" sldId="491"/>
            <ac:spMk id="24" creationId="{4E4490D0-3672-446A-AC12-B4830333BDDD}"/>
          </ac:spMkLst>
        </pc:spChg>
        <pc:spChg chg="del">
          <ac:chgData name="Michael Pan" userId="0ee21308d1ee2822" providerId="LiveId" clId="{97B640BD-08C2-45F3-8A50-6A6F7792A173}" dt="2024-05-09T04:13:06.644" v="1954"/>
          <ac:spMkLst>
            <pc:docMk/>
            <pc:sldMk cId="3011249266" sldId="491"/>
            <ac:spMk id="25" creationId="{39CB82C2-DF65-4EC1-8280-F201D50F570B}"/>
          </ac:spMkLst>
        </pc:spChg>
        <pc:spChg chg="del">
          <ac:chgData name="Michael Pan" userId="0ee21308d1ee2822" providerId="LiveId" clId="{97B640BD-08C2-45F3-8A50-6A6F7792A173}" dt="2024-05-09T04:13:06.644" v="1954"/>
          <ac:spMkLst>
            <pc:docMk/>
            <pc:sldMk cId="3011249266" sldId="491"/>
            <ac:spMk id="27" creationId="{FA4CD5CB-D209-4D70-8CA4-629731C59219}"/>
          </ac:spMkLst>
        </pc:spChg>
        <pc:spChg chg="del">
          <ac:chgData name="Michael Pan" userId="0ee21308d1ee2822" providerId="LiveId" clId="{97B640BD-08C2-45F3-8A50-6A6F7792A173}" dt="2024-05-09T04:13:06.644" v="1954"/>
          <ac:spMkLst>
            <pc:docMk/>
            <pc:sldMk cId="3011249266" sldId="491"/>
            <ac:spMk id="29" creationId="{B4C27B90-DF2B-4D00-BA07-18ED774CD2F1}"/>
          </ac:spMkLst>
        </pc:spChg>
        <pc:spChg chg="del">
          <ac:chgData name="Michael Pan" userId="0ee21308d1ee2822" providerId="LiveId" clId="{97B640BD-08C2-45F3-8A50-6A6F7792A173}" dt="2024-05-09T04:13:06.644" v="1954"/>
          <ac:spMkLst>
            <pc:docMk/>
            <pc:sldMk cId="3011249266" sldId="491"/>
            <ac:spMk id="30" creationId="{593ACC25-C262-417A-8AA9-0641C772BDB6}"/>
          </ac:spMkLst>
        </pc:spChg>
        <pc:spChg chg="add">
          <ac:chgData name="Michael Pan" userId="0ee21308d1ee2822" providerId="LiveId" clId="{97B640BD-08C2-45F3-8A50-6A6F7792A173}" dt="2024-05-09T04:17:12.037" v="2001" actId="26606"/>
          <ac:spMkLst>
            <pc:docMk/>
            <pc:sldMk cId="3011249266" sldId="491"/>
            <ac:spMk id="31" creationId="{4E4490D0-3672-446A-AC12-B4830333BDDD}"/>
          </ac:spMkLst>
        </pc:spChg>
        <pc:spChg chg="add">
          <ac:chgData name="Michael Pan" userId="0ee21308d1ee2822" providerId="LiveId" clId="{97B640BD-08C2-45F3-8A50-6A6F7792A173}" dt="2024-05-09T04:17:12.037" v="2001" actId="26606"/>
          <ac:spMkLst>
            <pc:docMk/>
            <pc:sldMk cId="3011249266" sldId="491"/>
            <ac:spMk id="32" creationId="{39CB82C2-DF65-4EC1-8280-F201D50F570B}"/>
          </ac:spMkLst>
        </pc:spChg>
        <pc:spChg chg="add">
          <ac:chgData name="Michael Pan" userId="0ee21308d1ee2822" providerId="LiveId" clId="{97B640BD-08C2-45F3-8A50-6A6F7792A173}" dt="2024-05-09T04:17:12.037" v="2001" actId="26606"/>
          <ac:spMkLst>
            <pc:docMk/>
            <pc:sldMk cId="3011249266" sldId="491"/>
            <ac:spMk id="34" creationId="{FA4CD5CB-D209-4D70-8CA4-629731C59219}"/>
          </ac:spMkLst>
        </pc:spChg>
        <pc:spChg chg="add">
          <ac:chgData name="Michael Pan" userId="0ee21308d1ee2822" providerId="LiveId" clId="{97B640BD-08C2-45F3-8A50-6A6F7792A173}" dt="2024-05-09T04:17:12.037" v="2001" actId="26606"/>
          <ac:spMkLst>
            <pc:docMk/>
            <pc:sldMk cId="3011249266" sldId="491"/>
            <ac:spMk id="36" creationId="{B4C27B90-DF2B-4D00-BA07-18ED774CD2F1}"/>
          </ac:spMkLst>
        </pc:spChg>
        <pc:spChg chg="add">
          <ac:chgData name="Michael Pan" userId="0ee21308d1ee2822" providerId="LiveId" clId="{97B640BD-08C2-45F3-8A50-6A6F7792A173}" dt="2024-05-09T04:17:12.037" v="2001" actId="26606"/>
          <ac:spMkLst>
            <pc:docMk/>
            <pc:sldMk cId="3011249266" sldId="491"/>
            <ac:spMk id="37" creationId="{593ACC25-C262-417A-8AA9-0641C772BDB6}"/>
          </ac:spMkLst>
        </pc:spChg>
        <pc:picChg chg="del mod">
          <ac:chgData name="Michael Pan" userId="0ee21308d1ee2822" providerId="LiveId" clId="{97B640BD-08C2-45F3-8A50-6A6F7792A173}" dt="2024-05-09T04:17:05.610" v="1997" actId="478"/>
          <ac:picMkLst>
            <pc:docMk/>
            <pc:sldMk cId="3011249266" sldId="491"/>
            <ac:picMk id="3" creationId="{F8DB499B-B5C7-FEED-7718-1D4860B1F8F7}"/>
          </ac:picMkLst>
        </pc:picChg>
        <pc:picChg chg="add mod">
          <ac:chgData name="Michael Pan" userId="0ee21308d1ee2822" providerId="LiveId" clId="{97B640BD-08C2-45F3-8A50-6A6F7792A173}" dt="2024-05-09T04:17:14.301" v="2002" actId="27614"/>
          <ac:picMkLst>
            <pc:docMk/>
            <pc:sldMk cId="3011249266" sldId="491"/>
            <ac:picMk id="4" creationId="{5813B421-D922-E0F1-B41B-62A290A511B6}"/>
          </ac:picMkLst>
        </pc:picChg>
        <pc:cxnChg chg="add del">
          <ac:chgData name="Michael Pan" userId="0ee21308d1ee2822" providerId="LiveId" clId="{97B640BD-08C2-45F3-8A50-6A6F7792A173}" dt="2024-05-09T04:17:12.027" v="2000" actId="26606"/>
          <ac:cxnSpMkLst>
            <pc:docMk/>
            <pc:sldMk cId="3011249266" sldId="491"/>
            <ac:cxnSpMk id="14" creationId="{7E1D4427-852B-4B37-8E76-0E9F1810BA2A}"/>
          </ac:cxnSpMkLst>
        </pc:cxnChg>
        <pc:cxnChg chg="add del">
          <ac:chgData name="Michael Pan" userId="0ee21308d1ee2822" providerId="LiveId" clId="{97B640BD-08C2-45F3-8A50-6A6F7792A173}" dt="2024-05-09T04:17:12.027" v="2000" actId="26606"/>
          <ac:cxnSpMkLst>
            <pc:docMk/>
            <pc:sldMk cId="3011249266" sldId="491"/>
            <ac:cxnSpMk id="18" creationId="{C9AC0290-4702-4519-B0F4-C2A46880997B}"/>
          </ac:cxnSpMkLst>
        </pc:cxnChg>
        <pc:cxnChg chg="del">
          <ac:chgData name="Michael Pan" userId="0ee21308d1ee2822" providerId="LiveId" clId="{97B640BD-08C2-45F3-8A50-6A6F7792A173}" dt="2024-05-09T04:13:06.644" v="1954"/>
          <ac:cxnSpMkLst>
            <pc:docMk/>
            <pc:sldMk cId="3011249266" sldId="491"/>
            <ac:cxnSpMk id="26" creationId="{7E1D4427-852B-4B37-8E76-0E9F1810BA2A}"/>
          </ac:cxnSpMkLst>
        </pc:cxnChg>
        <pc:cxnChg chg="del">
          <ac:chgData name="Michael Pan" userId="0ee21308d1ee2822" providerId="LiveId" clId="{97B640BD-08C2-45F3-8A50-6A6F7792A173}" dt="2024-05-09T04:13:06.644" v="1954"/>
          <ac:cxnSpMkLst>
            <pc:docMk/>
            <pc:sldMk cId="3011249266" sldId="491"/>
            <ac:cxnSpMk id="28" creationId="{5C6A2BAE-B461-4B55-8E1F-0722ABDD1393}"/>
          </ac:cxnSpMkLst>
        </pc:cxnChg>
        <pc:cxnChg chg="add">
          <ac:chgData name="Michael Pan" userId="0ee21308d1ee2822" providerId="LiveId" clId="{97B640BD-08C2-45F3-8A50-6A6F7792A173}" dt="2024-05-09T04:17:12.037" v="2001" actId="26606"/>
          <ac:cxnSpMkLst>
            <pc:docMk/>
            <pc:sldMk cId="3011249266" sldId="491"/>
            <ac:cxnSpMk id="33" creationId="{7E1D4427-852B-4B37-8E76-0E9F1810BA2A}"/>
          </ac:cxnSpMkLst>
        </pc:cxnChg>
        <pc:cxnChg chg="add">
          <ac:chgData name="Michael Pan" userId="0ee21308d1ee2822" providerId="LiveId" clId="{97B640BD-08C2-45F3-8A50-6A6F7792A173}" dt="2024-05-09T04:17:12.037" v="2001" actId="26606"/>
          <ac:cxnSpMkLst>
            <pc:docMk/>
            <pc:sldMk cId="3011249266" sldId="491"/>
            <ac:cxnSpMk id="35" creationId="{5C6A2BAE-B461-4B55-8E1F-0722ABDD1393}"/>
          </ac:cxnSpMkLst>
        </pc:cxnChg>
      </pc:sldChg>
      <pc:sldChg chg="addSp delSp modSp add mod">
        <pc:chgData name="Michael Pan" userId="0ee21308d1ee2822" providerId="LiveId" clId="{97B640BD-08C2-45F3-8A50-6A6F7792A173}" dt="2024-05-09T04:17:51.747" v="2023" actId="1076"/>
        <pc:sldMkLst>
          <pc:docMk/>
          <pc:sldMk cId="3471633770" sldId="492"/>
        </pc:sldMkLst>
        <pc:spChg chg="mod">
          <ac:chgData name="Michael Pan" userId="0ee21308d1ee2822" providerId="LiveId" clId="{97B640BD-08C2-45F3-8A50-6A6F7792A173}" dt="2024-05-09T04:17:22.943" v="2008" actId="20577"/>
          <ac:spMkLst>
            <pc:docMk/>
            <pc:sldMk cId="3471633770" sldId="492"/>
            <ac:spMk id="2" creationId="{CE5ADE64-2AB6-0CF3-7A5A-F02A86892266}"/>
          </ac:spMkLst>
        </pc:spChg>
        <pc:picChg chg="del">
          <ac:chgData name="Michael Pan" userId="0ee21308d1ee2822" providerId="LiveId" clId="{97B640BD-08C2-45F3-8A50-6A6F7792A173}" dt="2024-05-09T04:17:40.917" v="2016" actId="478"/>
          <ac:picMkLst>
            <pc:docMk/>
            <pc:sldMk cId="3471633770" sldId="492"/>
            <ac:picMk id="3" creationId="{1D16BC5B-8E71-F7F3-84DF-925BB06224BD}"/>
          </ac:picMkLst>
        </pc:picChg>
        <pc:picChg chg="add mod">
          <ac:chgData name="Michael Pan" userId="0ee21308d1ee2822" providerId="LiveId" clId="{97B640BD-08C2-45F3-8A50-6A6F7792A173}" dt="2024-05-09T04:17:39.979" v="2015" actId="1076"/>
          <ac:picMkLst>
            <pc:docMk/>
            <pc:sldMk cId="3471633770" sldId="492"/>
            <ac:picMk id="5" creationId="{6F8A20FB-1D25-45CD-3657-15509D72F3BA}"/>
          </ac:picMkLst>
        </pc:picChg>
        <pc:picChg chg="del">
          <ac:chgData name="Michael Pan" userId="0ee21308d1ee2822" providerId="LiveId" clId="{97B640BD-08C2-45F3-8A50-6A6F7792A173}" dt="2024-05-09T04:17:24.379" v="2009" actId="478"/>
          <ac:picMkLst>
            <pc:docMk/>
            <pc:sldMk cId="3471633770" sldId="492"/>
            <ac:picMk id="6" creationId="{0073441B-9A2D-964F-2BA4-DF890222239E}"/>
          </ac:picMkLst>
        </pc:picChg>
        <pc:picChg chg="add mod">
          <ac:chgData name="Michael Pan" userId="0ee21308d1ee2822" providerId="LiveId" clId="{97B640BD-08C2-45F3-8A50-6A6F7792A173}" dt="2024-05-09T04:17:51.747" v="2023" actId="1076"/>
          <ac:picMkLst>
            <pc:docMk/>
            <pc:sldMk cId="3471633770" sldId="492"/>
            <ac:picMk id="7" creationId="{79C136B8-B9AA-02DB-8CAD-90FD2135E7B2}"/>
          </ac:picMkLst>
        </pc:picChg>
      </pc:sldChg>
      <pc:sldChg chg="modSp new del mod ord">
        <pc:chgData name="Michael Pan" userId="0ee21308d1ee2822" providerId="LiveId" clId="{97B640BD-08C2-45F3-8A50-6A6F7792A173}" dt="2024-05-28T01:16:23.673" v="2088" actId="47"/>
        <pc:sldMkLst>
          <pc:docMk/>
          <pc:sldMk cId="3392955198" sldId="493"/>
        </pc:sldMkLst>
        <pc:spChg chg="mod">
          <ac:chgData name="Michael Pan" userId="0ee21308d1ee2822" providerId="LiveId" clId="{97B640BD-08C2-45F3-8A50-6A6F7792A173}" dt="2024-05-28T01:16:03.157" v="2040" actId="20577"/>
          <ac:spMkLst>
            <pc:docMk/>
            <pc:sldMk cId="3392955198" sldId="493"/>
            <ac:spMk id="2" creationId="{B70AD790-E41F-F73C-5BB9-87F71504A381}"/>
          </ac:spMkLst>
        </pc:spChg>
        <pc:spChg chg="mod">
          <ac:chgData name="Michael Pan" userId="0ee21308d1ee2822" providerId="LiveId" clId="{97B640BD-08C2-45F3-8A50-6A6F7792A173}" dt="2024-05-28T01:16:10.724" v="2085" actId="5793"/>
          <ac:spMkLst>
            <pc:docMk/>
            <pc:sldMk cId="3392955198" sldId="493"/>
            <ac:spMk id="3" creationId="{FA12A073-CAA3-BE2D-8EE8-4EB681DCE8C4}"/>
          </ac:spMkLst>
        </pc:spChg>
      </pc:sldChg>
    </pc:docChg>
  </pc:docChgLst>
  <pc:docChgLst>
    <pc:chgData name="Michael Pan" userId="0ee21308d1ee2822" providerId="LiveId" clId="{037180E4-2FF9-409F-BF26-2F336CBA1916}"/>
    <pc:docChg chg="undo custSel addSld delSld modSld sldOrd">
      <pc:chgData name="Michael Pan" userId="0ee21308d1ee2822" providerId="LiveId" clId="{037180E4-2FF9-409F-BF26-2F336CBA1916}" dt="2024-01-11T23:54:42.999" v="6727"/>
      <pc:docMkLst>
        <pc:docMk/>
      </pc:docMkLst>
      <pc:sldChg chg="modSp mod">
        <pc:chgData name="Michael Pan" userId="0ee21308d1ee2822" providerId="LiveId" clId="{037180E4-2FF9-409F-BF26-2F336CBA1916}" dt="2024-01-08T03:29:28.619" v="3" actId="20577"/>
        <pc:sldMkLst>
          <pc:docMk/>
          <pc:sldMk cId="4275947617" sldId="256"/>
        </pc:sldMkLst>
        <pc:spChg chg="mod">
          <ac:chgData name="Michael Pan" userId="0ee21308d1ee2822" providerId="LiveId" clId="{037180E4-2FF9-409F-BF26-2F336CBA1916}" dt="2024-01-08T03:29:28.619" v="3" actId="20577"/>
          <ac:spMkLst>
            <pc:docMk/>
            <pc:sldMk cId="4275947617" sldId="256"/>
            <ac:spMk id="3" creationId="{E7383494-4617-AE3A-B29C-2254E0C7DA87}"/>
          </ac:spMkLst>
        </pc:spChg>
      </pc:sldChg>
      <pc:sldChg chg="add del ord">
        <pc:chgData name="Michael Pan" userId="0ee21308d1ee2822" providerId="LiveId" clId="{037180E4-2FF9-409F-BF26-2F336CBA1916}" dt="2024-01-10T07:35:08.256" v="2184" actId="47"/>
        <pc:sldMkLst>
          <pc:docMk/>
          <pc:sldMk cId="1345538821" sldId="261"/>
        </pc:sldMkLst>
      </pc:sldChg>
      <pc:sldChg chg="modSp add del mod ord modAnim">
        <pc:chgData name="Michael Pan" userId="0ee21308d1ee2822" providerId="LiveId" clId="{037180E4-2FF9-409F-BF26-2F336CBA1916}" dt="2024-01-10T10:44:52.910" v="4909"/>
        <pc:sldMkLst>
          <pc:docMk/>
          <pc:sldMk cId="1171115507" sldId="267"/>
        </pc:sldMkLst>
        <pc:spChg chg="mod">
          <ac:chgData name="Michael Pan" userId="0ee21308d1ee2822" providerId="LiveId" clId="{037180E4-2FF9-409F-BF26-2F336CBA1916}" dt="2024-01-10T09:46:58.511" v="3051" actId="20577"/>
          <ac:spMkLst>
            <pc:docMk/>
            <pc:sldMk cId="1171115507" sldId="267"/>
            <ac:spMk id="2" creationId="{F6713289-790E-C53A-03C2-26C015CE3CF4}"/>
          </ac:spMkLst>
        </pc:spChg>
      </pc:sldChg>
      <pc:sldChg chg="del">
        <pc:chgData name="Michael Pan" userId="0ee21308d1ee2822" providerId="LiveId" clId="{037180E4-2FF9-409F-BF26-2F336CBA1916}" dt="2024-01-08T03:29:39.168" v="4" actId="47"/>
        <pc:sldMkLst>
          <pc:docMk/>
          <pc:sldMk cId="2094797522" sldId="268"/>
        </pc:sldMkLst>
      </pc:sldChg>
      <pc:sldChg chg="del">
        <pc:chgData name="Michael Pan" userId="0ee21308d1ee2822" providerId="LiveId" clId="{037180E4-2FF9-409F-BF26-2F336CBA1916}" dt="2024-01-08T03:29:39.168" v="4" actId="47"/>
        <pc:sldMkLst>
          <pc:docMk/>
          <pc:sldMk cId="2146614434" sldId="269"/>
        </pc:sldMkLst>
      </pc:sldChg>
      <pc:sldChg chg="del">
        <pc:chgData name="Michael Pan" userId="0ee21308d1ee2822" providerId="LiveId" clId="{037180E4-2FF9-409F-BF26-2F336CBA1916}" dt="2024-01-08T03:29:39.168" v="4" actId="47"/>
        <pc:sldMkLst>
          <pc:docMk/>
          <pc:sldMk cId="2605710955" sldId="270"/>
        </pc:sldMkLst>
      </pc:sldChg>
      <pc:sldChg chg="del ord">
        <pc:chgData name="Michael Pan" userId="0ee21308d1ee2822" providerId="LiveId" clId="{037180E4-2FF9-409F-BF26-2F336CBA1916}" dt="2024-01-10T07:34:51.771" v="2181" actId="47"/>
        <pc:sldMkLst>
          <pc:docMk/>
          <pc:sldMk cId="1672053304" sldId="275"/>
        </pc:sldMkLst>
      </pc:sldChg>
      <pc:sldChg chg="modSp mod ord">
        <pc:chgData name="Michael Pan" userId="0ee21308d1ee2822" providerId="LiveId" clId="{037180E4-2FF9-409F-BF26-2F336CBA1916}" dt="2024-01-10T11:03:42.160" v="5905" actId="20577"/>
        <pc:sldMkLst>
          <pc:docMk/>
          <pc:sldMk cId="3278070345" sldId="276"/>
        </pc:sldMkLst>
        <pc:spChg chg="mod">
          <ac:chgData name="Michael Pan" userId="0ee21308d1ee2822" providerId="LiveId" clId="{037180E4-2FF9-409F-BF26-2F336CBA1916}" dt="2024-01-10T11:03:42.160" v="5905" actId="20577"/>
          <ac:spMkLst>
            <pc:docMk/>
            <pc:sldMk cId="3278070345" sldId="276"/>
            <ac:spMk id="3" creationId="{3F84100F-E3E8-CA42-962D-954DD4C0B6C5}"/>
          </ac:spMkLst>
        </pc:spChg>
      </pc:sldChg>
      <pc:sldChg chg="del">
        <pc:chgData name="Michael Pan" userId="0ee21308d1ee2822" providerId="LiveId" clId="{037180E4-2FF9-409F-BF26-2F336CBA1916}" dt="2024-01-08T03:29:41.902" v="5" actId="47"/>
        <pc:sldMkLst>
          <pc:docMk/>
          <pc:sldMk cId="2705167875" sldId="277"/>
        </pc:sldMkLst>
      </pc:sldChg>
      <pc:sldChg chg="del">
        <pc:chgData name="Michael Pan" userId="0ee21308d1ee2822" providerId="LiveId" clId="{037180E4-2FF9-409F-BF26-2F336CBA1916}" dt="2024-01-08T03:29:41.902" v="5" actId="47"/>
        <pc:sldMkLst>
          <pc:docMk/>
          <pc:sldMk cId="462375470" sldId="278"/>
        </pc:sldMkLst>
      </pc:sldChg>
      <pc:sldChg chg="del">
        <pc:chgData name="Michael Pan" userId="0ee21308d1ee2822" providerId="LiveId" clId="{037180E4-2FF9-409F-BF26-2F336CBA1916}" dt="2024-01-08T03:29:50.423" v="6" actId="47"/>
        <pc:sldMkLst>
          <pc:docMk/>
          <pc:sldMk cId="244110252" sldId="279"/>
        </pc:sldMkLst>
      </pc:sldChg>
      <pc:sldChg chg="del">
        <pc:chgData name="Michael Pan" userId="0ee21308d1ee2822" providerId="LiveId" clId="{037180E4-2FF9-409F-BF26-2F336CBA1916}" dt="2024-01-08T03:29:51.453" v="7" actId="47"/>
        <pc:sldMkLst>
          <pc:docMk/>
          <pc:sldMk cId="4021321229" sldId="280"/>
        </pc:sldMkLst>
      </pc:sldChg>
      <pc:sldChg chg="del">
        <pc:chgData name="Michael Pan" userId="0ee21308d1ee2822" providerId="LiveId" clId="{037180E4-2FF9-409F-BF26-2F336CBA1916}" dt="2024-01-08T03:29:52.897" v="8" actId="47"/>
        <pc:sldMkLst>
          <pc:docMk/>
          <pc:sldMk cId="2474976012" sldId="282"/>
        </pc:sldMkLst>
      </pc:sldChg>
      <pc:sldChg chg="modSp mod ord modAnim">
        <pc:chgData name="Michael Pan" userId="0ee21308d1ee2822" providerId="LiveId" clId="{037180E4-2FF9-409F-BF26-2F336CBA1916}" dt="2024-01-11T21:10:50.283" v="6170" actId="20577"/>
        <pc:sldMkLst>
          <pc:docMk/>
          <pc:sldMk cId="1948592746" sldId="283"/>
        </pc:sldMkLst>
        <pc:spChg chg="mod">
          <ac:chgData name="Michael Pan" userId="0ee21308d1ee2822" providerId="LiveId" clId="{037180E4-2FF9-409F-BF26-2F336CBA1916}" dt="2024-01-10T10:14:37.941" v="3267" actId="20577"/>
          <ac:spMkLst>
            <pc:docMk/>
            <pc:sldMk cId="1948592746" sldId="283"/>
            <ac:spMk id="2" creationId="{87AE132F-247E-BC52-2081-558741D4B1D1}"/>
          </ac:spMkLst>
        </pc:spChg>
        <pc:spChg chg="mod">
          <ac:chgData name="Michael Pan" userId="0ee21308d1ee2822" providerId="LiveId" clId="{037180E4-2FF9-409F-BF26-2F336CBA1916}" dt="2024-01-11T21:10:50.283" v="6170" actId="20577"/>
          <ac:spMkLst>
            <pc:docMk/>
            <pc:sldMk cId="1948592746" sldId="283"/>
            <ac:spMk id="3" creationId="{6BF0D67F-3E12-798A-5C83-329B5B830B0B}"/>
          </ac:spMkLst>
        </pc:spChg>
      </pc:sldChg>
      <pc:sldChg chg="modSp add mod">
        <pc:chgData name="Michael Pan" userId="0ee21308d1ee2822" providerId="LiveId" clId="{037180E4-2FF9-409F-BF26-2F336CBA1916}" dt="2024-01-08T03:31:09.499" v="47" actId="20577"/>
        <pc:sldMkLst>
          <pc:docMk/>
          <pc:sldMk cId="2726643363" sldId="284"/>
        </pc:sldMkLst>
        <pc:spChg chg="mod">
          <ac:chgData name="Michael Pan" userId="0ee21308d1ee2822" providerId="LiveId" clId="{037180E4-2FF9-409F-BF26-2F336CBA1916}" dt="2024-01-08T03:31:09.499" v="47" actId="20577"/>
          <ac:spMkLst>
            <pc:docMk/>
            <pc:sldMk cId="2726643363" sldId="284"/>
            <ac:spMk id="2" creationId="{642123F2-6D12-FB64-BD32-980885DC4C91}"/>
          </ac:spMkLst>
        </pc:spChg>
      </pc:sldChg>
      <pc:sldChg chg="modSp add mod">
        <pc:chgData name="Michael Pan" userId="0ee21308d1ee2822" providerId="LiveId" clId="{037180E4-2FF9-409F-BF26-2F336CBA1916}" dt="2024-01-11T23:43:18.329" v="6287" actId="113"/>
        <pc:sldMkLst>
          <pc:docMk/>
          <pc:sldMk cId="4184229411" sldId="285"/>
        </pc:sldMkLst>
        <pc:spChg chg="mod">
          <ac:chgData name="Michael Pan" userId="0ee21308d1ee2822" providerId="LiveId" clId="{037180E4-2FF9-409F-BF26-2F336CBA1916}" dt="2024-01-08T03:31:35.085" v="123" actId="20577"/>
          <ac:spMkLst>
            <pc:docMk/>
            <pc:sldMk cId="4184229411" sldId="285"/>
            <ac:spMk id="2" creationId="{FE391CD4-7F49-4D44-994F-73088EB337DF}"/>
          </ac:spMkLst>
        </pc:spChg>
        <pc:spChg chg="mod">
          <ac:chgData name="Michael Pan" userId="0ee21308d1ee2822" providerId="LiveId" clId="{037180E4-2FF9-409F-BF26-2F336CBA1916}" dt="2024-01-11T23:43:18.329" v="6287" actId="113"/>
          <ac:spMkLst>
            <pc:docMk/>
            <pc:sldMk cId="4184229411" sldId="285"/>
            <ac:spMk id="3" creationId="{3F84100F-E3E8-CA42-962D-954DD4C0B6C5}"/>
          </ac:spMkLst>
        </pc:spChg>
      </pc:sldChg>
      <pc:sldChg chg="modSp new mod ord">
        <pc:chgData name="Michael Pan" userId="0ee21308d1ee2822" providerId="LiveId" clId="{037180E4-2FF9-409F-BF26-2F336CBA1916}" dt="2024-01-11T23:54:42.999" v="6727"/>
        <pc:sldMkLst>
          <pc:docMk/>
          <pc:sldMk cId="2033414572" sldId="286"/>
        </pc:sldMkLst>
        <pc:spChg chg="mod">
          <ac:chgData name="Michael Pan" userId="0ee21308d1ee2822" providerId="LiveId" clId="{037180E4-2FF9-409F-BF26-2F336CBA1916}" dt="2024-01-10T07:32:20.594" v="1892" actId="20577"/>
          <ac:spMkLst>
            <pc:docMk/>
            <pc:sldMk cId="2033414572" sldId="286"/>
            <ac:spMk id="2" creationId="{92FFC391-278D-6934-54DA-26A517CC1F41}"/>
          </ac:spMkLst>
        </pc:spChg>
        <pc:spChg chg="mod">
          <ac:chgData name="Michael Pan" userId="0ee21308d1ee2822" providerId="LiveId" clId="{037180E4-2FF9-409F-BF26-2F336CBA1916}" dt="2024-01-10T07:33:57.174" v="2178" actId="108"/>
          <ac:spMkLst>
            <pc:docMk/>
            <pc:sldMk cId="2033414572" sldId="286"/>
            <ac:spMk id="3" creationId="{A8E2B8E8-212E-F3A7-E1C0-31106C57E149}"/>
          </ac:spMkLst>
        </pc:spChg>
      </pc:sldChg>
      <pc:sldChg chg="addSp modSp new del mod">
        <pc:chgData name="Michael Pan" userId="0ee21308d1ee2822" providerId="LiveId" clId="{037180E4-2FF9-409F-BF26-2F336CBA1916}" dt="2024-01-08T03:42:29.186" v="1032" actId="47"/>
        <pc:sldMkLst>
          <pc:docMk/>
          <pc:sldMk cId="3584563771" sldId="286"/>
        </pc:sldMkLst>
        <pc:spChg chg="mod">
          <ac:chgData name="Michael Pan" userId="0ee21308d1ee2822" providerId="LiveId" clId="{037180E4-2FF9-409F-BF26-2F336CBA1916}" dt="2024-01-08T03:33:04.221" v="467" actId="20577"/>
          <ac:spMkLst>
            <pc:docMk/>
            <pc:sldMk cId="3584563771" sldId="286"/>
            <ac:spMk id="2" creationId="{F80F948D-3BCB-ACAF-9035-A348B49562A9}"/>
          </ac:spMkLst>
        </pc:spChg>
        <pc:spChg chg="mod">
          <ac:chgData name="Michael Pan" userId="0ee21308d1ee2822" providerId="LiveId" clId="{037180E4-2FF9-409F-BF26-2F336CBA1916}" dt="2024-01-08T03:35:01.136" v="850" actId="20577"/>
          <ac:spMkLst>
            <pc:docMk/>
            <pc:sldMk cId="3584563771" sldId="286"/>
            <ac:spMk id="3" creationId="{67FC2E8B-42B1-DF58-5AF0-813CC4E3FF1D}"/>
          </ac:spMkLst>
        </pc:spChg>
        <pc:spChg chg="add mod">
          <ac:chgData name="Michael Pan" userId="0ee21308d1ee2822" providerId="LiveId" clId="{037180E4-2FF9-409F-BF26-2F336CBA1916}" dt="2024-01-08T03:38:38.422" v="1031" actId="20577"/>
          <ac:spMkLst>
            <pc:docMk/>
            <pc:sldMk cId="3584563771" sldId="286"/>
            <ac:spMk id="4" creationId="{9B7368CC-D044-160E-D75E-C1A143A0B51C}"/>
          </ac:spMkLst>
        </pc:spChg>
        <pc:spChg chg="add mod">
          <ac:chgData name="Michael Pan" userId="0ee21308d1ee2822" providerId="LiveId" clId="{037180E4-2FF9-409F-BF26-2F336CBA1916}" dt="2024-01-08T03:38:23.456" v="1028" actId="1076"/>
          <ac:spMkLst>
            <pc:docMk/>
            <pc:sldMk cId="3584563771" sldId="286"/>
            <ac:spMk id="5" creationId="{16E808FB-2CA2-BCD8-5757-7C6E7D3B606E}"/>
          </ac:spMkLst>
        </pc:spChg>
        <pc:spChg chg="add mod">
          <ac:chgData name="Michael Pan" userId="0ee21308d1ee2822" providerId="LiveId" clId="{037180E4-2FF9-409F-BF26-2F336CBA1916}" dt="2024-01-08T03:38:34.787" v="1029" actId="20577"/>
          <ac:spMkLst>
            <pc:docMk/>
            <pc:sldMk cId="3584563771" sldId="286"/>
            <ac:spMk id="6" creationId="{E5E5EE2B-3723-D78B-2E46-BA9CAFBD12DD}"/>
          </ac:spMkLst>
        </pc:spChg>
      </pc:sldChg>
      <pc:sldChg chg="addSp modSp new mod ord setBg modAnim">
        <pc:chgData name="Michael Pan" userId="0ee21308d1ee2822" providerId="LiveId" clId="{037180E4-2FF9-409F-BF26-2F336CBA1916}" dt="2024-01-10T10:45:11.027" v="4911"/>
        <pc:sldMkLst>
          <pc:docMk/>
          <pc:sldMk cId="268153314" sldId="287"/>
        </pc:sldMkLst>
        <pc:spChg chg="mod">
          <ac:chgData name="Michael Pan" userId="0ee21308d1ee2822" providerId="LiveId" clId="{037180E4-2FF9-409F-BF26-2F336CBA1916}" dt="2024-01-10T10:18:29.318" v="3905" actId="20577"/>
          <ac:spMkLst>
            <pc:docMk/>
            <pc:sldMk cId="268153314" sldId="287"/>
            <ac:spMk id="2" creationId="{8CB0D3F6-C1DD-A589-3E94-9DE05D1AC38A}"/>
          </ac:spMkLst>
        </pc:spChg>
        <pc:spChg chg="mod">
          <ac:chgData name="Michael Pan" userId="0ee21308d1ee2822" providerId="LiveId" clId="{037180E4-2FF9-409F-BF26-2F336CBA1916}" dt="2024-01-10T10:18:34.540" v="3908" actId="20577"/>
          <ac:spMkLst>
            <pc:docMk/>
            <pc:sldMk cId="268153314" sldId="287"/>
            <ac:spMk id="3" creationId="{3AA04959-E625-5B20-0C0F-5E9A81A26D53}"/>
          </ac:spMkLst>
        </pc:spChg>
        <pc:picChg chg="add mod">
          <ac:chgData name="Michael Pan" userId="0ee21308d1ee2822" providerId="LiveId" clId="{037180E4-2FF9-409F-BF26-2F336CBA1916}" dt="2024-01-10T10:18:01.318" v="3852" actId="1076"/>
          <ac:picMkLst>
            <pc:docMk/>
            <pc:sldMk cId="268153314" sldId="287"/>
            <ac:picMk id="4" creationId="{43766E97-7A7B-A15F-5676-A595D76A060F}"/>
          </ac:picMkLst>
        </pc:picChg>
      </pc:sldChg>
      <pc:sldChg chg="addSp delSp modSp new mod">
        <pc:chgData name="Michael Pan" userId="0ee21308d1ee2822" providerId="LiveId" clId="{037180E4-2FF9-409F-BF26-2F336CBA1916}" dt="2024-01-11T02:35:14.512" v="6038" actId="20577"/>
        <pc:sldMkLst>
          <pc:docMk/>
          <pc:sldMk cId="1029660929" sldId="288"/>
        </pc:sldMkLst>
        <pc:spChg chg="mod">
          <ac:chgData name="Michael Pan" userId="0ee21308d1ee2822" providerId="LiveId" clId="{037180E4-2FF9-409F-BF26-2F336CBA1916}" dt="2024-01-11T02:35:14.512" v="6038" actId="20577"/>
          <ac:spMkLst>
            <pc:docMk/>
            <pc:sldMk cId="1029660929" sldId="288"/>
            <ac:spMk id="2" creationId="{43F0DB61-885D-8FD1-3630-D5CEFBF386CC}"/>
          </ac:spMkLst>
        </pc:spChg>
        <pc:spChg chg="del mod">
          <ac:chgData name="Michael Pan" userId="0ee21308d1ee2822" providerId="LiveId" clId="{037180E4-2FF9-409F-BF26-2F336CBA1916}" dt="2024-01-10T10:20:01.336" v="3954" actId="478"/>
          <ac:spMkLst>
            <pc:docMk/>
            <pc:sldMk cId="1029660929" sldId="288"/>
            <ac:spMk id="3" creationId="{A53E8F38-BBED-713D-5EC6-D9CBC6720F41}"/>
          </ac:spMkLst>
        </pc:spChg>
        <pc:picChg chg="add mod">
          <ac:chgData name="Michael Pan" userId="0ee21308d1ee2822" providerId="LiveId" clId="{037180E4-2FF9-409F-BF26-2F336CBA1916}" dt="2024-01-10T10:20:51.034" v="3957" actId="14100"/>
          <ac:picMkLst>
            <pc:docMk/>
            <pc:sldMk cId="1029660929" sldId="288"/>
            <ac:picMk id="5" creationId="{72F03407-1CAE-4DE8-9FCE-1E951D571F60}"/>
          </ac:picMkLst>
        </pc:picChg>
      </pc:sldChg>
      <pc:sldChg chg="new del">
        <pc:chgData name="Michael Pan" userId="0ee21308d1ee2822" providerId="LiveId" clId="{037180E4-2FF9-409F-BF26-2F336CBA1916}" dt="2024-01-10T07:54:44.244" v="2520" actId="47"/>
        <pc:sldMkLst>
          <pc:docMk/>
          <pc:sldMk cId="2720697435" sldId="288"/>
        </pc:sldMkLst>
      </pc:sldChg>
      <pc:sldChg chg="modSp new del mod">
        <pc:chgData name="Michael Pan" userId="0ee21308d1ee2822" providerId="LiveId" clId="{037180E4-2FF9-409F-BF26-2F336CBA1916}" dt="2024-01-10T10:17:48.154" v="3846" actId="47"/>
        <pc:sldMkLst>
          <pc:docMk/>
          <pc:sldMk cId="2290057914" sldId="289"/>
        </pc:sldMkLst>
        <pc:spChg chg="mod">
          <ac:chgData name="Michael Pan" userId="0ee21308d1ee2822" providerId="LiveId" clId="{037180E4-2FF9-409F-BF26-2F336CBA1916}" dt="2024-01-10T08:06:09.747" v="2714" actId="20577"/>
          <ac:spMkLst>
            <pc:docMk/>
            <pc:sldMk cId="2290057914" sldId="289"/>
            <ac:spMk id="2" creationId="{EB6879DC-1955-D082-F751-2D25D6BED783}"/>
          </ac:spMkLst>
        </pc:spChg>
        <pc:spChg chg="mod">
          <ac:chgData name="Michael Pan" userId="0ee21308d1ee2822" providerId="LiveId" clId="{037180E4-2FF9-409F-BF26-2F336CBA1916}" dt="2024-01-10T10:02:15.054" v="3197" actId="20577"/>
          <ac:spMkLst>
            <pc:docMk/>
            <pc:sldMk cId="2290057914" sldId="289"/>
            <ac:spMk id="3" creationId="{B9E4FF04-3E6F-08AD-E301-F112E74C7FB7}"/>
          </ac:spMkLst>
        </pc:spChg>
      </pc:sldChg>
      <pc:sldChg chg="addSp delSp modSp new mod modAnim">
        <pc:chgData name="Michael Pan" userId="0ee21308d1ee2822" providerId="LiveId" clId="{037180E4-2FF9-409F-BF26-2F336CBA1916}" dt="2024-01-10T10:46:35.794" v="4989"/>
        <pc:sldMkLst>
          <pc:docMk/>
          <pc:sldMk cId="3391196954" sldId="290"/>
        </pc:sldMkLst>
        <pc:spChg chg="mod">
          <ac:chgData name="Michael Pan" userId="0ee21308d1ee2822" providerId="LiveId" clId="{037180E4-2FF9-409F-BF26-2F336CBA1916}" dt="2024-01-10T10:28:09.062" v="4078" actId="20577"/>
          <ac:spMkLst>
            <pc:docMk/>
            <pc:sldMk cId="3391196954" sldId="290"/>
            <ac:spMk id="2" creationId="{0615D290-F4E4-71C5-5E10-BC59CA61A051}"/>
          </ac:spMkLst>
        </pc:spChg>
        <pc:spChg chg="mod">
          <ac:chgData name="Michael Pan" userId="0ee21308d1ee2822" providerId="LiveId" clId="{037180E4-2FF9-409F-BF26-2F336CBA1916}" dt="2024-01-10T10:46:25.921" v="4987" actId="27636"/>
          <ac:spMkLst>
            <pc:docMk/>
            <pc:sldMk cId="3391196954" sldId="290"/>
            <ac:spMk id="3" creationId="{B926F6D4-B9EA-D607-8DEC-2698EF2079FA}"/>
          </ac:spMkLst>
        </pc:spChg>
        <pc:picChg chg="add del mod">
          <ac:chgData name="Michael Pan" userId="0ee21308d1ee2822" providerId="LiveId" clId="{037180E4-2FF9-409F-BF26-2F336CBA1916}" dt="2024-01-10T09:43:35.870" v="2811" actId="478"/>
          <ac:picMkLst>
            <pc:docMk/>
            <pc:sldMk cId="3391196954" sldId="290"/>
            <ac:picMk id="5" creationId="{95686625-6468-F8E3-33A1-1A1A4558ECC6}"/>
          </ac:picMkLst>
        </pc:picChg>
      </pc:sldChg>
      <pc:sldChg chg="addSp delSp modSp new mod">
        <pc:chgData name="Michael Pan" userId="0ee21308d1ee2822" providerId="LiveId" clId="{037180E4-2FF9-409F-BF26-2F336CBA1916}" dt="2024-01-10T09:42:57.630" v="2806" actId="1076"/>
        <pc:sldMkLst>
          <pc:docMk/>
          <pc:sldMk cId="191726674" sldId="291"/>
        </pc:sldMkLst>
        <pc:spChg chg="del">
          <ac:chgData name="Michael Pan" userId="0ee21308d1ee2822" providerId="LiveId" clId="{037180E4-2FF9-409F-BF26-2F336CBA1916}" dt="2024-01-10T08:08:19.895" v="2782" actId="478"/>
          <ac:spMkLst>
            <pc:docMk/>
            <pc:sldMk cId="191726674" sldId="291"/>
            <ac:spMk id="2" creationId="{95A022ED-5918-96AE-A050-ED8DF5145A57}"/>
          </ac:spMkLst>
        </pc:spChg>
        <pc:spChg chg="del">
          <ac:chgData name="Michael Pan" userId="0ee21308d1ee2822" providerId="LiveId" clId="{037180E4-2FF9-409F-BF26-2F336CBA1916}" dt="2024-01-10T08:08:19.895" v="2782" actId="478"/>
          <ac:spMkLst>
            <pc:docMk/>
            <pc:sldMk cId="191726674" sldId="291"/>
            <ac:spMk id="3" creationId="{ED41BE00-A03B-2C78-E3F7-F1915270CAA6}"/>
          </ac:spMkLst>
        </pc:spChg>
        <pc:picChg chg="add del mod">
          <ac:chgData name="Michael Pan" userId="0ee21308d1ee2822" providerId="LiveId" clId="{037180E4-2FF9-409F-BF26-2F336CBA1916}" dt="2024-01-10T09:41:21.367" v="2788" actId="478"/>
          <ac:picMkLst>
            <pc:docMk/>
            <pc:sldMk cId="191726674" sldId="291"/>
            <ac:picMk id="4" creationId="{CDD6A3A7-1F48-D467-2B10-71F73A8240FE}"/>
          </ac:picMkLst>
        </pc:picChg>
        <pc:picChg chg="add del mod">
          <ac:chgData name="Michael Pan" userId="0ee21308d1ee2822" providerId="LiveId" clId="{037180E4-2FF9-409F-BF26-2F336CBA1916}" dt="2024-01-10T09:42:31.449" v="2802" actId="478"/>
          <ac:picMkLst>
            <pc:docMk/>
            <pc:sldMk cId="191726674" sldId="291"/>
            <ac:picMk id="6" creationId="{F8FC7772-D1DE-0A19-7DF7-7DAB5D58FF70}"/>
          </ac:picMkLst>
        </pc:picChg>
        <pc:picChg chg="add mod">
          <ac:chgData name="Michael Pan" userId="0ee21308d1ee2822" providerId="LiveId" clId="{037180E4-2FF9-409F-BF26-2F336CBA1916}" dt="2024-01-10T09:42:57.630" v="2806" actId="1076"/>
          <ac:picMkLst>
            <pc:docMk/>
            <pc:sldMk cId="191726674" sldId="291"/>
            <ac:picMk id="8" creationId="{15C142AB-1D95-E166-29A5-18D019561901}"/>
          </ac:picMkLst>
        </pc:picChg>
      </pc:sldChg>
      <pc:sldChg chg="addSp delSp modSp new mod">
        <pc:chgData name="Michael Pan" userId="0ee21308d1ee2822" providerId="LiveId" clId="{037180E4-2FF9-409F-BF26-2F336CBA1916}" dt="2024-01-10T09:43:15.821" v="2810" actId="1076"/>
        <pc:sldMkLst>
          <pc:docMk/>
          <pc:sldMk cId="1673224268" sldId="292"/>
        </pc:sldMkLst>
        <pc:spChg chg="del">
          <ac:chgData name="Michael Pan" userId="0ee21308d1ee2822" providerId="LiveId" clId="{037180E4-2FF9-409F-BF26-2F336CBA1916}" dt="2024-01-10T09:42:05.513" v="2795" actId="478"/>
          <ac:spMkLst>
            <pc:docMk/>
            <pc:sldMk cId="1673224268" sldId="292"/>
            <ac:spMk id="2" creationId="{D85D921B-0F80-80ED-09F1-00B576A238CC}"/>
          </ac:spMkLst>
        </pc:spChg>
        <pc:spChg chg="del">
          <ac:chgData name="Michael Pan" userId="0ee21308d1ee2822" providerId="LiveId" clId="{037180E4-2FF9-409F-BF26-2F336CBA1916}" dt="2024-01-10T09:42:05.513" v="2795" actId="478"/>
          <ac:spMkLst>
            <pc:docMk/>
            <pc:sldMk cId="1673224268" sldId="292"/>
            <ac:spMk id="3" creationId="{383CD4B7-DD55-49AF-17EC-14B0D7D5CE5B}"/>
          </ac:spMkLst>
        </pc:spChg>
        <pc:picChg chg="add del mod">
          <ac:chgData name="Michael Pan" userId="0ee21308d1ee2822" providerId="LiveId" clId="{037180E4-2FF9-409F-BF26-2F336CBA1916}" dt="2024-01-10T09:42:30.249" v="2801" actId="478"/>
          <ac:picMkLst>
            <pc:docMk/>
            <pc:sldMk cId="1673224268" sldId="292"/>
            <ac:picMk id="5" creationId="{35C5221A-DD74-B460-0366-AD8242B851F8}"/>
          </ac:picMkLst>
        </pc:picChg>
        <pc:picChg chg="add mod">
          <ac:chgData name="Michael Pan" userId="0ee21308d1ee2822" providerId="LiveId" clId="{037180E4-2FF9-409F-BF26-2F336CBA1916}" dt="2024-01-10T09:43:15.821" v="2810" actId="1076"/>
          <ac:picMkLst>
            <pc:docMk/>
            <pc:sldMk cId="1673224268" sldId="292"/>
            <ac:picMk id="7" creationId="{145091A3-9619-6A87-BF82-207BE8FA661D}"/>
          </ac:picMkLst>
        </pc:picChg>
      </pc:sldChg>
      <pc:sldChg chg="modSp add del mod">
        <pc:chgData name="Michael Pan" userId="0ee21308d1ee2822" providerId="LiveId" clId="{037180E4-2FF9-409F-BF26-2F336CBA1916}" dt="2024-01-10T10:31:19.738" v="4486" actId="47"/>
        <pc:sldMkLst>
          <pc:docMk/>
          <pc:sldMk cId="2368499959" sldId="293"/>
        </pc:sldMkLst>
        <pc:spChg chg="mod">
          <ac:chgData name="Michael Pan" userId="0ee21308d1ee2822" providerId="LiveId" clId="{037180E4-2FF9-409F-BF26-2F336CBA1916}" dt="2024-01-10T10:25:55.304" v="4058" actId="20577"/>
          <ac:spMkLst>
            <pc:docMk/>
            <pc:sldMk cId="2368499959" sldId="293"/>
            <ac:spMk id="2" creationId="{642123F2-6D12-FB64-BD32-980885DC4C91}"/>
          </ac:spMkLst>
        </pc:spChg>
      </pc:sldChg>
      <pc:sldChg chg="new del">
        <pc:chgData name="Michael Pan" userId="0ee21308d1ee2822" providerId="LiveId" clId="{037180E4-2FF9-409F-BF26-2F336CBA1916}" dt="2024-01-10T09:46:13.474" v="3032" actId="47"/>
        <pc:sldMkLst>
          <pc:docMk/>
          <pc:sldMk cId="2791934208" sldId="293"/>
        </pc:sldMkLst>
      </pc:sldChg>
      <pc:sldChg chg="modSp new mod ord modAnim">
        <pc:chgData name="Michael Pan" userId="0ee21308d1ee2822" providerId="LiveId" clId="{037180E4-2FF9-409F-BF26-2F336CBA1916}" dt="2024-01-11T23:52:54.824" v="6453" actId="313"/>
        <pc:sldMkLst>
          <pc:docMk/>
          <pc:sldMk cId="602365897" sldId="294"/>
        </pc:sldMkLst>
        <pc:spChg chg="mod">
          <ac:chgData name="Michael Pan" userId="0ee21308d1ee2822" providerId="LiveId" clId="{037180E4-2FF9-409F-BF26-2F336CBA1916}" dt="2024-01-11T23:52:27.265" v="6336" actId="20577"/>
          <ac:spMkLst>
            <pc:docMk/>
            <pc:sldMk cId="602365897" sldId="294"/>
            <ac:spMk id="2" creationId="{E52FE410-BF4B-5576-88BF-AE624F784D22}"/>
          </ac:spMkLst>
        </pc:spChg>
        <pc:spChg chg="mod">
          <ac:chgData name="Michael Pan" userId="0ee21308d1ee2822" providerId="LiveId" clId="{037180E4-2FF9-409F-BF26-2F336CBA1916}" dt="2024-01-11T23:52:54.824" v="6453" actId="313"/>
          <ac:spMkLst>
            <pc:docMk/>
            <pc:sldMk cId="602365897" sldId="294"/>
            <ac:spMk id="3" creationId="{6F688F88-400C-D7D3-84BD-60BCD29B4944}"/>
          </ac:spMkLst>
        </pc:spChg>
      </pc:sldChg>
      <pc:sldChg chg="modSp add del mod ord">
        <pc:chgData name="Michael Pan" userId="0ee21308d1ee2822" providerId="LiveId" clId="{037180E4-2FF9-409F-BF26-2F336CBA1916}" dt="2024-01-10T10:45:47.374" v="4926" actId="47"/>
        <pc:sldMkLst>
          <pc:docMk/>
          <pc:sldMk cId="3798498554" sldId="295"/>
        </pc:sldMkLst>
        <pc:spChg chg="mod">
          <ac:chgData name="Michael Pan" userId="0ee21308d1ee2822" providerId="LiveId" clId="{037180E4-2FF9-409F-BF26-2F336CBA1916}" dt="2024-01-10T10:32:26.476" v="4534" actId="20577"/>
          <ac:spMkLst>
            <pc:docMk/>
            <pc:sldMk cId="3798498554" sldId="295"/>
            <ac:spMk id="2" creationId="{642123F2-6D12-FB64-BD32-980885DC4C91}"/>
          </ac:spMkLst>
        </pc:spChg>
      </pc:sldChg>
      <pc:sldChg chg="modSp new mod">
        <pc:chgData name="Michael Pan" userId="0ee21308d1ee2822" providerId="LiveId" clId="{037180E4-2FF9-409F-BF26-2F336CBA1916}" dt="2024-01-11T23:40:51.305" v="6273" actId="20577"/>
        <pc:sldMkLst>
          <pc:docMk/>
          <pc:sldMk cId="1072105231" sldId="296"/>
        </pc:sldMkLst>
        <pc:spChg chg="mod">
          <ac:chgData name="Michael Pan" userId="0ee21308d1ee2822" providerId="LiveId" clId="{037180E4-2FF9-409F-BF26-2F336CBA1916}" dt="2024-01-10T10:33:12.477" v="4589" actId="20577"/>
          <ac:spMkLst>
            <pc:docMk/>
            <pc:sldMk cId="1072105231" sldId="296"/>
            <ac:spMk id="2" creationId="{5FCA6E67-AB4B-8FAE-7ED8-9ACDE8CED11C}"/>
          </ac:spMkLst>
        </pc:spChg>
        <pc:spChg chg="mod">
          <ac:chgData name="Michael Pan" userId="0ee21308d1ee2822" providerId="LiveId" clId="{037180E4-2FF9-409F-BF26-2F336CBA1916}" dt="2024-01-11T23:40:51.305" v="6273" actId="20577"/>
          <ac:spMkLst>
            <pc:docMk/>
            <pc:sldMk cId="1072105231" sldId="296"/>
            <ac:spMk id="3" creationId="{18E942C3-4894-72ED-3194-ED7A90332440}"/>
          </ac:spMkLst>
        </pc:spChg>
      </pc:sldChg>
      <pc:sldChg chg="modSp add mod modAnim">
        <pc:chgData name="Michael Pan" userId="0ee21308d1ee2822" providerId="LiveId" clId="{037180E4-2FF9-409F-BF26-2F336CBA1916}" dt="2024-01-11T23:49:56.396" v="6333" actId="20577"/>
        <pc:sldMkLst>
          <pc:docMk/>
          <pc:sldMk cId="2310314359" sldId="297"/>
        </pc:sldMkLst>
        <pc:spChg chg="mod">
          <ac:chgData name="Michael Pan" userId="0ee21308d1ee2822" providerId="LiveId" clId="{037180E4-2FF9-409F-BF26-2F336CBA1916}" dt="2024-01-10T10:51:46.793" v="5011" actId="20577"/>
          <ac:spMkLst>
            <pc:docMk/>
            <pc:sldMk cId="2310314359" sldId="297"/>
            <ac:spMk id="2" creationId="{5FCA6E67-AB4B-8FAE-7ED8-9ACDE8CED11C}"/>
          </ac:spMkLst>
        </pc:spChg>
        <pc:spChg chg="mod">
          <ac:chgData name="Michael Pan" userId="0ee21308d1ee2822" providerId="LiveId" clId="{037180E4-2FF9-409F-BF26-2F336CBA1916}" dt="2024-01-11T23:49:56.396" v="6333" actId="20577"/>
          <ac:spMkLst>
            <pc:docMk/>
            <pc:sldMk cId="2310314359" sldId="297"/>
            <ac:spMk id="3" creationId="{18E942C3-4894-72ED-3194-ED7A90332440}"/>
          </ac:spMkLst>
        </pc:spChg>
      </pc:sldChg>
      <pc:sldChg chg="modSp new mod modAnim">
        <pc:chgData name="Michael Pan" userId="0ee21308d1ee2822" providerId="LiveId" clId="{037180E4-2FF9-409F-BF26-2F336CBA1916}" dt="2024-01-11T02:38:55.381" v="6096" actId="20577"/>
        <pc:sldMkLst>
          <pc:docMk/>
          <pc:sldMk cId="2962803546" sldId="298"/>
        </pc:sldMkLst>
        <pc:spChg chg="mod">
          <ac:chgData name="Michael Pan" userId="0ee21308d1ee2822" providerId="LiveId" clId="{037180E4-2FF9-409F-BF26-2F336CBA1916}" dt="2024-01-10T10:52:54.015" v="5068" actId="20577"/>
          <ac:spMkLst>
            <pc:docMk/>
            <pc:sldMk cId="2962803546" sldId="298"/>
            <ac:spMk id="2" creationId="{96A7B64C-10ED-167F-7CAA-7DFA5E1EF3C2}"/>
          </ac:spMkLst>
        </pc:spChg>
        <pc:spChg chg="mod">
          <ac:chgData name="Michael Pan" userId="0ee21308d1ee2822" providerId="LiveId" clId="{037180E4-2FF9-409F-BF26-2F336CBA1916}" dt="2024-01-11T02:38:55.381" v="6096" actId="20577"/>
          <ac:spMkLst>
            <pc:docMk/>
            <pc:sldMk cId="2962803546" sldId="298"/>
            <ac:spMk id="3" creationId="{C2DA5A3F-7D46-E2DC-A0E1-E050698758B1}"/>
          </ac:spMkLst>
        </pc:spChg>
      </pc:sldChg>
      <pc:sldChg chg="new del">
        <pc:chgData name="Michael Pan" userId="0ee21308d1ee2822" providerId="LiveId" clId="{037180E4-2FF9-409F-BF26-2F336CBA1916}" dt="2024-01-10T11:03:57.245" v="5908" actId="47"/>
        <pc:sldMkLst>
          <pc:docMk/>
          <pc:sldMk cId="2629991515" sldId="299"/>
        </pc:sldMkLst>
      </pc:sldChg>
      <pc:sldChg chg="modSp add mod">
        <pc:chgData name="Michael Pan" userId="0ee21308d1ee2822" providerId="LiveId" clId="{037180E4-2FF9-409F-BF26-2F336CBA1916}" dt="2024-01-10T11:04:37.200" v="5934" actId="20577"/>
        <pc:sldMkLst>
          <pc:docMk/>
          <pc:sldMk cId="1286836985" sldId="300"/>
        </pc:sldMkLst>
        <pc:spChg chg="mod">
          <ac:chgData name="Michael Pan" userId="0ee21308d1ee2822" providerId="LiveId" clId="{037180E4-2FF9-409F-BF26-2F336CBA1916}" dt="2024-01-10T11:04:37.200" v="5934" actId="20577"/>
          <ac:spMkLst>
            <pc:docMk/>
            <pc:sldMk cId="1286836985" sldId="300"/>
            <ac:spMk id="2" creationId="{642123F2-6D12-FB64-BD32-980885DC4C91}"/>
          </ac:spMkLst>
        </pc:spChg>
      </pc:sldChg>
      <pc:sldChg chg="new del">
        <pc:chgData name="Michael Pan" userId="0ee21308d1ee2822" providerId="LiveId" clId="{037180E4-2FF9-409F-BF26-2F336CBA1916}" dt="2024-01-11T23:52:23.996" v="6335" actId="47"/>
        <pc:sldMkLst>
          <pc:docMk/>
          <pc:sldMk cId="2122394970" sldId="301"/>
        </pc:sldMkLst>
      </pc:sldChg>
      <pc:sldChg chg="modSp new mod">
        <pc:chgData name="Michael Pan" userId="0ee21308d1ee2822" providerId="LiveId" clId="{037180E4-2FF9-409F-BF26-2F336CBA1916}" dt="2024-01-11T23:54:32.358" v="6725" actId="20577"/>
        <pc:sldMkLst>
          <pc:docMk/>
          <pc:sldMk cId="3234389620" sldId="301"/>
        </pc:sldMkLst>
        <pc:spChg chg="mod">
          <ac:chgData name="Michael Pan" userId="0ee21308d1ee2822" providerId="LiveId" clId="{037180E4-2FF9-409F-BF26-2F336CBA1916}" dt="2024-01-11T23:53:45.657" v="6470" actId="20577"/>
          <ac:spMkLst>
            <pc:docMk/>
            <pc:sldMk cId="3234389620" sldId="301"/>
            <ac:spMk id="2" creationId="{5B14F630-B802-4128-7323-50D46C7224D2}"/>
          </ac:spMkLst>
        </pc:spChg>
        <pc:spChg chg="mod">
          <ac:chgData name="Michael Pan" userId="0ee21308d1ee2822" providerId="LiveId" clId="{037180E4-2FF9-409F-BF26-2F336CBA1916}" dt="2024-01-11T23:54:32.358" v="6725" actId="20577"/>
          <ac:spMkLst>
            <pc:docMk/>
            <pc:sldMk cId="3234389620" sldId="301"/>
            <ac:spMk id="3" creationId="{3106F42D-C10E-ED06-0A6F-7C33FD6C7EBD}"/>
          </ac:spMkLst>
        </pc:spChg>
      </pc:sldChg>
    </pc:docChg>
  </pc:docChgLst>
  <pc:docChgLst>
    <pc:chgData name="Michael Pan" userId="0ee21308d1ee2822" providerId="LiveId" clId="{9402C2D6-FE52-46FC-977E-4C80AA078BF1}"/>
    <pc:docChg chg="custSel addSld delSld modSld">
      <pc:chgData name="Michael Pan" userId="0ee21308d1ee2822" providerId="LiveId" clId="{9402C2D6-FE52-46FC-977E-4C80AA078BF1}" dt="2024-02-06T11:11:06.492" v="241" actId="20577"/>
      <pc:docMkLst>
        <pc:docMk/>
      </pc:docMkLst>
      <pc:sldChg chg="modSp mod">
        <pc:chgData name="Michael Pan" userId="0ee21308d1ee2822" providerId="LiveId" clId="{9402C2D6-FE52-46FC-977E-4C80AA078BF1}" dt="2024-02-06T11:03:51.922" v="1" actId="20577"/>
        <pc:sldMkLst>
          <pc:docMk/>
          <pc:sldMk cId="4275947617" sldId="256"/>
        </pc:sldMkLst>
        <pc:spChg chg="mod">
          <ac:chgData name="Michael Pan" userId="0ee21308d1ee2822" providerId="LiveId" clId="{9402C2D6-FE52-46FC-977E-4C80AA078BF1}" dt="2024-02-06T11:03:51.922" v="1" actId="20577"/>
          <ac:spMkLst>
            <pc:docMk/>
            <pc:sldMk cId="4275947617" sldId="256"/>
            <ac:spMk id="3" creationId="{E7383494-4617-AE3A-B29C-2254E0C7DA87}"/>
          </ac:spMkLst>
        </pc:spChg>
      </pc:sldChg>
      <pc:sldChg chg="modSp mod">
        <pc:chgData name="Michael Pan" userId="0ee21308d1ee2822" providerId="LiveId" clId="{9402C2D6-FE52-46FC-977E-4C80AA078BF1}" dt="2024-02-06T11:11:06.492" v="241" actId="20577"/>
        <pc:sldMkLst>
          <pc:docMk/>
          <pc:sldMk cId="458058844" sldId="263"/>
        </pc:sldMkLst>
        <pc:spChg chg="mod">
          <ac:chgData name="Michael Pan" userId="0ee21308d1ee2822" providerId="LiveId" clId="{9402C2D6-FE52-46FC-977E-4C80AA078BF1}" dt="2024-02-06T11:11:06.492" v="241" actId="20577"/>
          <ac:spMkLst>
            <pc:docMk/>
            <pc:sldMk cId="458058844" sldId="263"/>
            <ac:spMk id="2" creationId="{642123F2-6D12-FB64-BD32-980885DC4C91}"/>
          </ac:spMkLst>
        </pc:spChg>
      </pc:sldChg>
      <pc:sldChg chg="modSp mod">
        <pc:chgData name="Michael Pan" userId="0ee21308d1ee2822" providerId="LiveId" clId="{9402C2D6-FE52-46FC-977E-4C80AA078BF1}" dt="2024-02-06T11:04:03.455" v="59" actId="20577"/>
        <pc:sldMkLst>
          <pc:docMk/>
          <pc:sldMk cId="527845443" sldId="313"/>
        </pc:sldMkLst>
        <pc:spChg chg="mod">
          <ac:chgData name="Michael Pan" userId="0ee21308d1ee2822" providerId="LiveId" clId="{9402C2D6-FE52-46FC-977E-4C80AA078BF1}" dt="2024-02-06T11:04:03.455" v="59" actId="20577"/>
          <ac:spMkLst>
            <pc:docMk/>
            <pc:sldMk cId="527845443" sldId="313"/>
            <ac:spMk id="2" creationId="{642123F2-6D12-FB64-BD32-980885DC4C91}"/>
          </ac:spMkLst>
        </pc:spChg>
      </pc:sldChg>
      <pc:sldChg chg="addSp delSp modSp mod delAnim modAnim">
        <pc:chgData name="Michael Pan" userId="0ee21308d1ee2822" providerId="LiveId" clId="{9402C2D6-FE52-46FC-977E-4C80AA078BF1}" dt="2024-02-06T11:04:24.909" v="66" actId="1076"/>
        <pc:sldMkLst>
          <pc:docMk/>
          <pc:sldMk cId="2512651764" sldId="317"/>
        </pc:sldMkLst>
        <pc:spChg chg="add del mod">
          <ac:chgData name="Michael Pan" userId="0ee21308d1ee2822" providerId="LiveId" clId="{9402C2D6-FE52-46FC-977E-4C80AA078BF1}" dt="2024-02-06T11:04:11.106" v="61"/>
          <ac:spMkLst>
            <pc:docMk/>
            <pc:sldMk cId="2512651764" sldId="317"/>
            <ac:spMk id="5" creationId="{2DFF2EE6-EE3E-63C0-D19C-A4A7B5117062}"/>
          </ac:spMkLst>
        </pc:spChg>
        <pc:picChg chg="del">
          <ac:chgData name="Michael Pan" userId="0ee21308d1ee2822" providerId="LiveId" clId="{9402C2D6-FE52-46FC-977E-4C80AA078BF1}" dt="2024-02-06T11:04:06.586" v="60" actId="478"/>
          <ac:picMkLst>
            <pc:docMk/>
            <pc:sldMk cId="2512651764" sldId="317"/>
            <ac:picMk id="4" creationId="{6D01BFA8-8F3B-0F0E-EE46-EBF55948908B}"/>
          </ac:picMkLst>
        </pc:picChg>
        <pc:picChg chg="add mod">
          <ac:chgData name="Michael Pan" userId="0ee21308d1ee2822" providerId="LiveId" clId="{9402C2D6-FE52-46FC-977E-4C80AA078BF1}" dt="2024-02-06T11:04:24.909" v="66" actId="1076"/>
          <ac:picMkLst>
            <pc:docMk/>
            <pc:sldMk cId="2512651764" sldId="317"/>
            <ac:picMk id="6" creationId="{113BEBFB-3BF7-3E96-332A-69C0B103987D}"/>
          </ac:picMkLst>
        </pc:picChg>
      </pc:sldChg>
      <pc:sldChg chg="del">
        <pc:chgData name="Michael Pan" userId="0ee21308d1ee2822" providerId="LiveId" clId="{9402C2D6-FE52-46FC-977E-4C80AA078BF1}" dt="2024-02-06T11:06:24.234" v="127" actId="47"/>
        <pc:sldMkLst>
          <pc:docMk/>
          <pc:sldMk cId="344124183" sldId="319"/>
        </pc:sldMkLst>
      </pc:sldChg>
      <pc:sldChg chg="del">
        <pc:chgData name="Michael Pan" userId="0ee21308d1ee2822" providerId="LiveId" clId="{9402C2D6-FE52-46FC-977E-4C80AA078BF1}" dt="2024-02-06T11:06:23.089" v="126" actId="47"/>
        <pc:sldMkLst>
          <pc:docMk/>
          <pc:sldMk cId="2516327618" sldId="320"/>
        </pc:sldMkLst>
      </pc:sldChg>
      <pc:sldChg chg="del">
        <pc:chgData name="Michael Pan" userId="0ee21308d1ee2822" providerId="LiveId" clId="{9402C2D6-FE52-46FC-977E-4C80AA078BF1}" dt="2024-02-06T11:06:20.954" v="125" actId="47"/>
        <pc:sldMkLst>
          <pc:docMk/>
          <pc:sldMk cId="1737858536" sldId="321"/>
        </pc:sldMkLst>
      </pc:sldChg>
      <pc:sldChg chg="modSp del mod">
        <pc:chgData name="Michael Pan" userId="0ee21308d1ee2822" providerId="LiveId" clId="{9402C2D6-FE52-46FC-977E-4C80AA078BF1}" dt="2024-02-06T11:08:31.471" v="226" actId="47"/>
        <pc:sldMkLst>
          <pc:docMk/>
          <pc:sldMk cId="1320049700" sldId="322"/>
        </pc:sldMkLst>
        <pc:spChg chg="mod">
          <ac:chgData name="Michael Pan" userId="0ee21308d1ee2822" providerId="LiveId" clId="{9402C2D6-FE52-46FC-977E-4C80AA078BF1}" dt="2024-02-06T11:08:25.638" v="225" actId="20577"/>
          <ac:spMkLst>
            <pc:docMk/>
            <pc:sldMk cId="1320049700" sldId="322"/>
            <ac:spMk id="2" creationId="{5B048410-056E-10AC-A59C-D61F55D2BDB3}"/>
          </ac:spMkLst>
        </pc:spChg>
        <pc:spChg chg="mod">
          <ac:chgData name="Michael Pan" userId="0ee21308d1ee2822" providerId="LiveId" clId="{9402C2D6-FE52-46FC-977E-4C80AA078BF1}" dt="2024-02-06T11:06:36.484" v="151" actId="20577"/>
          <ac:spMkLst>
            <pc:docMk/>
            <pc:sldMk cId="1320049700" sldId="322"/>
            <ac:spMk id="3" creationId="{8E6D7016-09F1-D2B0-B1A6-B0F5BF6A4534}"/>
          </ac:spMkLst>
        </pc:spChg>
      </pc:sldChg>
      <pc:sldChg chg="add">
        <pc:chgData name="Michael Pan" userId="0ee21308d1ee2822" providerId="LiveId" clId="{9402C2D6-FE52-46FC-977E-4C80AA078BF1}" dt="2024-02-06T11:08:12.141" v="156"/>
        <pc:sldMkLst>
          <pc:docMk/>
          <pc:sldMk cId="1410755053" sldId="323"/>
        </pc:sldMkLst>
      </pc:sldChg>
      <pc:sldChg chg="add del">
        <pc:chgData name="Michael Pan" userId="0ee21308d1ee2822" providerId="LiveId" clId="{9402C2D6-FE52-46FC-977E-4C80AA078BF1}" dt="2024-02-06T11:08:10.351" v="155" actId="47"/>
        <pc:sldMkLst>
          <pc:docMk/>
          <pc:sldMk cId="2889023369" sldId="323"/>
        </pc:sldMkLst>
      </pc:sldChg>
      <pc:sldChg chg="new del">
        <pc:chgData name="Michael Pan" userId="0ee21308d1ee2822" providerId="LiveId" clId="{9402C2D6-FE52-46FC-977E-4C80AA078BF1}" dt="2024-02-06T11:07:40.245" v="153" actId="47"/>
        <pc:sldMkLst>
          <pc:docMk/>
          <pc:sldMk cId="3427178109" sldId="323"/>
        </pc:sldMkLst>
      </pc:sldChg>
    </pc:docChg>
  </pc:docChgLst>
  <pc:docChgLst>
    <pc:chgData name="Michael Pan" userId="0ee21308d1ee2822" providerId="LiveId" clId="{4B2FED06-3F00-4E51-88FC-AB3C00017C98}"/>
    <pc:docChg chg="undo custSel addSld delSld modSld sldOrd">
      <pc:chgData name="Michael Pan" userId="0ee21308d1ee2822" providerId="LiveId" clId="{4B2FED06-3F00-4E51-88FC-AB3C00017C98}" dt="2024-01-19T00:00:20.739" v="3710" actId="20577"/>
      <pc:docMkLst>
        <pc:docMk/>
      </pc:docMkLst>
      <pc:sldChg chg="modSp mod">
        <pc:chgData name="Michael Pan" userId="0ee21308d1ee2822" providerId="LiveId" clId="{4B2FED06-3F00-4E51-88FC-AB3C00017C98}" dt="2024-01-18T22:05:16.481" v="3" actId="20577"/>
        <pc:sldMkLst>
          <pc:docMk/>
          <pc:sldMk cId="4275947617" sldId="256"/>
        </pc:sldMkLst>
        <pc:spChg chg="mod">
          <ac:chgData name="Michael Pan" userId="0ee21308d1ee2822" providerId="LiveId" clId="{4B2FED06-3F00-4E51-88FC-AB3C00017C98}" dt="2024-01-18T22:05:16.481" v="3" actId="20577"/>
          <ac:spMkLst>
            <pc:docMk/>
            <pc:sldMk cId="4275947617" sldId="256"/>
            <ac:spMk id="3" creationId="{E7383494-4617-AE3A-B29C-2254E0C7DA87}"/>
          </ac:spMkLst>
        </pc:spChg>
      </pc:sldChg>
      <pc:sldChg chg="modSp mod">
        <pc:chgData name="Michael Pan" userId="0ee21308d1ee2822" providerId="LiveId" clId="{4B2FED06-3F00-4E51-88FC-AB3C00017C98}" dt="2024-01-18T22:06:50.234" v="255"/>
        <pc:sldMkLst>
          <pc:docMk/>
          <pc:sldMk cId="458058844" sldId="263"/>
        </pc:sldMkLst>
        <pc:spChg chg="mod">
          <ac:chgData name="Michael Pan" userId="0ee21308d1ee2822" providerId="LiveId" clId="{4B2FED06-3F00-4E51-88FC-AB3C00017C98}" dt="2024-01-18T22:05:54.472" v="31" actId="20577"/>
          <ac:spMkLst>
            <pc:docMk/>
            <pc:sldMk cId="458058844" sldId="263"/>
            <ac:spMk id="2" creationId="{642123F2-6D12-FB64-BD32-980885DC4C91}"/>
          </ac:spMkLst>
        </pc:spChg>
        <pc:spChg chg="mod">
          <ac:chgData name="Michael Pan" userId="0ee21308d1ee2822" providerId="LiveId" clId="{4B2FED06-3F00-4E51-88FC-AB3C00017C98}" dt="2024-01-18T22:06:50.234" v="255"/>
          <ac:spMkLst>
            <pc:docMk/>
            <pc:sldMk cId="458058844" sldId="263"/>
            <ac:spMk id="3" creationId="{349649F5-E0D5-7B88-9581-32BC2487B49C}"/>
          </ac:spMkLst>
        </pc:spChg>
      </pc:sldChg>
      <pc:sldChg chg="del">
        <pc:chgData name="Michael Pan" userId="0ee21308d1ee2822" providerId="LiveId" clId="{4B2FED06-3F00-4E51-88FC-AB3C00017C98}" dt="2024-01-18T22:29:17.091" v="1687" actId="47"/>
        <pc:sldMkLst>
          <pc:docMk/>
          <pc:sldMk cId="1171115507" sldId="267"/>
        </pc:sldMkLst>
      </pc:sldChg>
      <pc:sldChg chg="modSp mod">
        <pc:chgData name="Michael Pan" userId="0ee21308d1ee2822" providerId="LiveId" clId="{4B2FED06-3F00-4E51-88FC-AB3C00017C98}" dt="2024-01-19T00:00:20.739" v="3710" actId="20577"/>
        <pc:sldMkLst>
          <pc:docMk/>
          <pc:sldMk cId="3278070345" sldId="276"/>
        </pc:sldMkLst>
        <pc:spChg chg="mod">
          <ac:chgData name="Michael Pan" userId="0ee21308d1ee2822" providerId="LiveId" clId="{4B2FED06-3F00-4E51-88FC-AB3C00017C98}" dt="2024-01-19T00:00:20.739" v="3710" actId="20577"/>
          <ac:spMkLst>
            <pc:docMk/>
            <pc:sldMk cId="3278070345" sldId="276"/>
            <ac:spMk id="3" creationId="{3F84100F-E3E8-CA42-962D-954DD4C0B6C5}"/>
          </ac:spMkLst>
        </pc:spChg>
      </pc:sldChg>
      <pc:sldChg chg="add del">
        <pc:chgData name="Michael Pan" userId="0ee21308d1ee2822" providerId="LiveId" clId="{4B2FED06-3F00-4E51-88FC-AB3C00017C98}" dt="2024-01-18T22:29:17.091" v="1687" actId="47"/>
        <pc:sldMkLst>
          <pc:docMk/>
          <pc:sldMk cId="1948592746" sldId="283"/>
        </pc:sldMkLst>
      </pc:sldChg>
      <pc:sldChg chg="modSp add mod">
        <pc:chgData name="Michael Pan" userId="0ee21308d1ee2822" providerId="LiveId" clId="{4B2FED06-3F00-4E51-88FC-AB3C00017C98}" dt="2024-01-18T22:18:49.433" v="884" actId="20577"/>
        <pc:sldMkLst>
          <pc:docMk/>
          <pc:sldMk cId="1976836618" sldId="284"/>
        </pc:sldMkLst>
        <pc:spChg chg="mod">
          <ac:chgData name="Michael Pan" userId="0ee21308d1ee2822" providerId="LiveId" clId="{4B2FED06-3F00-4E51-88FC-AB3C00017C98}" dt="2024-01-18T22:18:49.433" v="884" actId="20577"/>
          <ac:spMkLst>
            <pc:docMk/>
            <pc:sldMk cId="1976836618" sldId="284"/>
            <ac:spMk id="2" creationId="{642123F2-6D12-FB64-BD32-980885DC4C91}"/>
          </ac:spMkLst>
        </pc:spChg>
      </pc:sldChg>
      <pc:sldChg chg="del">
        <pc:chgData name="Michael Pan" userId="0ee21308d1ee2822" providerId="LiveId" clId="{4B2FED06-3F00-4E51-88FC-AB3C00017C98}" dt="2024-01-18T22:18:41.866" v="861" actId="2696"/>
        <pc:sldMkLst>
          <pc:docMk/>
          <pc:sldMk cId="2726643363" sldId="284"/>
        </pc:sldMkLst>
      </pc:sldChg>
      <pc:sldChg chg="addSp delSp modSp add mod">
        <pc:chgData name="Michael Pan" userId="0ee21308d1ee2822" providerId="LiveId" clId="{4B2FED06-3F00-4E51-88FC-AB3C00017C98}" dt="2024-01-18T22:22:31.587" v="1323" actId="20577"/>
        <pc:sldMkLst>
          <pc:docMk/>
          <pc:sldMk cId="1102334572" sldId="285"/>
        </pc:sldMkLst>
        <pc:spChg chg="mod">
          <ac:chgData name="Michael Pan" userId="0ee21308d1ee2822" providerId="LiveId" clId="{4B2FED06-3F00-4E51-88FC-AB3C00017C98}" dt="2024-01-18T22:18:53.365" v="891" actId="20577"/>
          <ac:spMkLst>
            <pc:docMk/>
            <pc:sldMk cId="1102334572" sldId="285"/>
            <ac:spMk id="2" creationId="{FE391CD4-7F49-4D44-994F-73088EB337DF}"/>
          </ac:spMkLst>
        </pc:spChg>
        <pc:spChg chg="mod">
          <ac:chgData name="Michael Pan" userId="0ee21308d1ee2822" providerId="LiveId" clId="{4B2FED06-3F00-4E51-88FC-AB3C00017C98}" dt="2024-01-18T22:22:31.587" v="1323" actId="20577"/>
          <ac:spMkLst>
            <pc:docMk/>
            <pc:sldMk cId="1102334572" sldId="285"/>
            <ac:spMk id="3" creationId="{3F84100F-E3E8-CA42-962D-954DD4C0B6C5}"/>
          </ac:spMkLst>
        </pc:spChg>
        <pc:picChg chg="add del mod">
          <ac:chgData name="Michael Pan" userId="0ee21308d1ee2822" providerId="LiveId" clId="{4B2FED06-3F00-4E51-88FC-AB3C00017C98}" dt="2024-01-18T22:21:16.031" v="1065" actId="478"/>
          <ac:picMkLst>
            <pc:docMk/>
            <pc:sldMk cId="1102334572" sldId="285"/>
            <ac:picMk id="5" creationId="{8C8A0422-BB89-1969-E136-49C77891761E}"/>
          </ac:picMkLst>
        </pc:picChg>
      </pc:sldChg>
      <pc:sldChg chg="del">
        <pc:chgData name="Michael Pan" userId="0ee21308d1ee2822" providerId="LiveId" clId="{4B2FED06-3F00-4E51-88FC-AB3C00017C98}" dt="2024-01-18T22:18:41.866" v="861" actId="2696"/>
        <pc:sldMkLst>
          <pc:docMk/>
          <pc:sldMk cId="4184229411" sldId="285"/>
        </pc:sldMkLst>
      </pc:sldChg>
      <pc:sldChg chg="del">
        <pc:chgData name="Michael Pan" userId="0ee21308d1ee2822" providerId="LiveId" clId="{4B2FED06-3F00-4E51-88FC-AB3C00017C98}" dt="2024-01-18T22:30:24.290" v="1688" actId="47"/>
        <pc:sldMkLst>
          <pc:docMk/>
          <pc:sldMk cId="2033414572" sldId="286"/>
        </pc:sldMkLst>
      </pc:sldChg>
      <pc:sldChg chg="del">
        <pc:chgData name="Michael Pan" userId="0ee21308d1ee2822" providerId="LiveId" clId="{4B2FED06-3F00-4E51-88FC-AB3C00017C98}" dt="2024-01-18T22:29:17.091" v="1687" actId="47"/>
        <pc:sldMkLst>
          <pc:docMk/>
          <pc:sldMk cId="268153314" sldId="287"/>
        </pc:sldMkLst>
      </pc:sldChg>
      <pc:sldChg chg="del">
        <pc:chgData name="Michael Pan" userId="0ee21308d1ee2822" providerId="LiveId" clId="{4B2FED06-3F00-4E51-88FC-AB3C00017C98}" dt="2024-01-18T22:29:17.091" v="1687" actId="47"/>
        <pc:sldMkLst>
          <pc:docMk/>
          <pc:sldMk cId="1029660929" sldId="288"/>
        </pc:sldMkLst>
      </pc:sldChg>
      <pc:sldChg chg="modSp modAnim">
        <pc:chgData name="Michael Pan" userId="0ee21308d1ee2822" providerId="LiveId" clId="{4B2FED06-3F00-4E51-88FC-AB3C00017C98}" dt="2024-01-18T23:38:40.651" v="3238" actId="20577"/>
        <pc:sldMkLst>
          <pc:docMk/>
          <pc:sldMk cId="3391196954" sldId="290"/>
        </pc:sldMkLst>
        <pc:spChg chg="mod">
          <ac:chgData name="Michael Pan" userId="0ee21308d1ee2822" providerId="LiveId" clId="{4B2FED06-3F00-4E51-88FC-AB3C00017C98}" dt="2024-01-18T23:38:40.651" v="3238" actId="20577"/>
          <ac:spMkLst>
            <pc:docMk/>
            <pc:sldMk cId="3391196954" sldId="290"/>
            <ac:spMk id="3" creationId="{B926F6D4-B9EA-D607-8DEC-2698EF2079FA}"/>
          </ac:spMkLst>
        </pc:spChg>
      </pc:sldChg>
      <pc:sldChg chg="modSp mod modAnim">
        <pc:chgData name="Michael Pan" userId="0ee21308d1ee2822" providerId="LiveId" clId="{4B2FED06-3F00-4E51-88FC-AB3C00017C98}" dt="2024-01-18T22:36:57.719" v="2801" actId="15"/>
        <pc:sldMkLst>
          <pc:docMk/>
          <pc:sldMk cId="602365897" sldId="294"/>
        </pc:sldMkLst>
        <pc:spChg chg="mod">
          <ac:chgData name="Michael Pan" userId="0ee21308d1ee2822" providerId="LiveId" clId="{4B2FED06-3F00-4E51-88FC-AB3C00017C98}" dt="2024-01-18T22:35:07.775" v="2222" actId="20577"/>
          <ac:spMkLst>
            <pc:docMk/>
            <pc:sldMk cId="602365897" sldId="294"/>
            <ac:spMk id="2" creationId="{E52FE410-BF4B-5576-88BF-AE624F784D22}"/>
          </ac:spMkLst>
        </pc:spChg>
        <pc:spChg chg="mod">
          <ac:chgData name="Michael Pan" userId="0ee21308d1ee2822" providerId="LiveId" clId="{4B2FED06-3F00-4E51-88FC-AB3C00017C98}" dt="2024-01-18T22:36:57.719" v="2801" actId="15"/>
          <ac:spMkLst>
            <pc:docMk/>
            <pc:sldMk cId="602365897" sldId="294"/>
            <ac:spMk id="3" creationId="{6F688F88-400C-D7D3-84BD-60BCD29B4944}"/>
          </ac:spMkLst>
        </pc:spChg>
      </pc:sldChg>
      <pc:sldChg chg="del">
        <pc:chgData name="Michael Pan" userId="0ee21308d1ee2822" providerId="LiveId" clId="{4B2FED06-3F00-4E51-88FC-AB3C00017C98}" dt="2024-01-18T22:29:17.091" v="1687" actId="47"/>
        <pc:sldMkLst>
          <pc:docMk/>
          <pc:sldMk cId="1072105231" sldId="296"/>
        </pc:sldMkLst>
      </pc:sldChg>
      <pc:sldChg chg="del">
        <pc:chgData name="Michael Pan" userId="0ee21308d1ee2822" providerId="LiveId" clId="{4B2FED06-3F00-4E51-88FC-AB3C00017C98}" dt="2024-01-18T22:29:17.091" v="1687" actId="47"/>
        <pc:sldMkLst>
          <pc:docMk/>
          <pc:sldMk cId="2310314359" sldId="297"/>
        </pc:sldMkLst>
      </pc:sldChg>
      <pc:sldChg chg="del">
        <pc:chgData name="Michael Pan" userId="0ee21308d1ee2822" providerId="LiveId" clId="{4B2FED06-3F00-4E51-88FC-AB3C00017C98}" dt="2024-01-18T22:29:17.091" v="1687" actId="47"/>
        <pc:sldMkLst>
          <pc:docMk/>
          <pc:sldMk cId="2962803546" sldId="298"/>
        </pc:sldMkLst>
      </pc:sldChg>
      <pc:sldChg chg="add del">
        <pc:chgData name="Michael Pan" userId="0ee21308d1ee2822" providerId="LiveId" clId="{4B2FED06-3F00-4E51-88FC-AB3C00017C98}" dt="2024-01-18T22:24:09.384" v="1473" actId="47"/>
        <pc:sldMkLst>
          <pc:docMk/>
          <pc:sldMk cId="1754224216" sldId="301"/>
        </pc:sldMkLst>
      </pc:sldChg>
      <pc:sldChg chg="del">
        <pc:chgData name="Michael Pan" userId="0ee21308d1ee2822" providerId="LiveId" clId="{4B2FED06-3F00-4E51-88FC-AB3C00017C98}" dt="2024-01-18T22:18:41.866" v="861" actId="2696"/>
        <pc:sldMkLst>
          <pc:docMk/>
          <pc:sldMk cId="3234389620" sldId="301"/>
        </pc:sldMkLst>
      </pc:sldChg>
      <pc:sldChg chg="modSp new mod">
        <pc:chgData name="Michael Pan" userId="0ee21308d1ee2822" providerId="LiveId" clId="{4B2FED06-3F00-4E51-88FC-AB3C00017C98}" dt="2024-01-18T22:07:26.915" v="279" actId="20577"/>
        <pc:sldMkLst>
          <pc:docMk/>
          <pc:sldMk cId="1024268123" sldId="302"/>
        </pc:sldMkLst>
        <pc:spChg chg="mod">
          <ac:chgData name="Michael Pan" userId="0ee21308d1ee2822" providerId="LiveId" clId="{4B2FED06-3F00-4E51-88FC-AB3C00017C98}" dt="2024-01-18T22:07:26.915" v="279" actId="20577"/>
          <ac:spMkLst>
            <pc:docMk/>
            <pc:sldMk cId="1024268123" sldId="302"/>
            <ac:spMk id="2" creationId="{E80437EB-2343-C188-E3E1-953D78248AEF}"/>
          </ac:spMkLst>
        </pc:spChg>
        <pc:spChg chg="mod">
          <ac:chgData name="Michael Pan" userId="0ee21308d1ee2822" providerId="LiveId" clId="{4B2FED06-3F00-4E51-88FC-AB3C00017C98}" dt="2024-01-18T22:07:00.084" v="256"/>
          <ac:spMkLst>
            <pc:docMk/>
            <pc:sldMk cId="1024268123" sldId="302"/>
            <ac:spMk id="3" creationId="{E8236023-6B9E-BC9D-AC34-1E64219EAAD4}"/>
          </ac:spMkLst>
        </pc:spChg>
      </pc:sldChg>
      <pc:sldChg chg="modSp new mod">
        <pc:chgData name="Michael Pan" userId="0ee21308d1ee2822" providerId="LiveId" clId="{4B2FED06-3F00-4E51-88FC-AB3C00017C98}" dt="2024-01-18T22:07:05.094" v="257"/>
        <pc:sldMkLst>
          <pc:docMk/>
          <pc:sldMk cId="342919934" sldId="303"/>
        </pc:sldMkLst>
        <pc:spChg chg="mod">
          <ac:chgData name="Michael Pan" userId="0ee21308d1ee2822" providerId="LiveId" clId="{4B2FED06-3F00-4E51-88FC-AB3C00017C98}" dt="2024-01-18T22:06:37.370" v="254" actId="20577"/>
          <ac:spMkLst>
            <pc:docMk/>
            <pc:sldMk cId="342919934" sldId="303"/>
            <ac:spMk id="2" creationId="{9844EB6F-1EBF-9CA4-55C4-7AFB73970106}"/>
          </ac:spMkLst>
        </pc:spChg>
        <pc:spChg chg="mod">
          <ac:chgData name="Michael Pan" userId="0ee21308d1ee2822" providerId="LiveId" clId="{4B2FED06-3F00-4E51-88FC-AB3C00017C98}" dt="2024-01-18T22:07:05.094" v="257"/>
          <ac:spMkLst>
            <pc:docMk/>
            <pc:sldMk cId="342919934" sldId="303"/>
            <ac:spMk id="3" creationId="{2473A674-2665-7B4D-1063-55EC13499319}"/>
          </ac:spMkLst>
        </pc:spChg>
      </pc:sldChg>
      <pc:sldChg chg="modSp add mod modAnim">
        <pc:chgData name="Michael Pan" userId="0ee21308d1ee2822" providerId="LiveId" clId="{4B2FED06-3F00-4E51-88FC-AB3C00017C98}" dt="2024-01-18T22:08:50.970" v="608" actId="20577"/>
        <pc:sldMkLst>
          <pc:docMk/>
          <pc:sldMk cId="1003291386" sldId="304"/>
        </pc:sldMkLst>
        <pc:spChg chg="mod">
          <ac:chgData name="Michael Pan" userId="0ee21308d1ee2822" providerId="LiveId" clId="{4B2FED06-3F00-4E51-88FC-AB3C00017C98}" dt="2024-01-18T22:08:46.286" v="589" actId="20577"/>
          <ac:spMkLst>
            <pc:docMk/>
            <pc:sldMk cId="1003291386" sldId="304"/>
            <ac:spMk id="2" creationId="{87AE132F-247E-BC52-2081-558741D4B1D1}"/>
          </ac:spMkLst>
        </pc:spChg>
        <pc:spChg chg="mod">
          <ac:chgData name="Michael Pan" userId="0ee21308d1ee2822" providerId="LiveId" clId="{4B2FED06-3F00-4E51-88FC-AB3C00017C98}" dt="2024-01-18T22:08:50.970" v="608" actId="20577"/>
          <ac:spMkLst>
            <pc:docMk/>
            <pc:sldMk cId="1003291386" sldId="304"/>
            <ac:spMk id="3" creationId="{6BF0D67F-3E12-798A-5C83-329B5B830B0B}"/>
          </ac:spMkLst>
        </pc:spChg>
      </pc:sldChg>
      <pc:sldChg chg="new add del">
        <pc:chgData name="Michael Pan" userId="0ee21308d1ee2822" providerId="LiveId" clId="{4B2FED06-3F00-4E51-88FC-AB3C00017C98}" dt="2024-01-18T22:06:18.671" v="123" actId="47"/>
        <pc:sldMkLst>
          <pc:docMk/>
          <pc:sldMk cId="1233656462" sldId="304"/>
        </pc:sldMkLst>
      </pc:sldChg>
      <pc:sldChg chg="new del ord">
        <pc:chgData name="Michael Pan" userId="0ee21308d1ee2822" providerId="LiveId" clId="{4B2FED06-3F00-4E51-88FC-AB3C00017C98}" dt="2024-01-18T22:10:06.675" v="612" actId="47"/>
        <pc:sldMkLst>
          <pc:docMk/>
          <pc:sldMk cId="1864385508" sldId="305"/>
        </pc:sldMkLst>
      </pc:sldChg>
      <pc:sldChg chg="modSp add mod modAnim">
        <pc:chgData name="Michael Pan" userId="0ee21308d1ee2822" providerId="LiveId" clId="{4B2FED06-3F00-4E51-88FC-AB3C00017C98}" dt="2024-01-18T22:45:04.351" v="2812" actId="20577"/>
        <pc:sldMkLst>
          <pc:docMk/>
          <pc:sldMk cId="2970264748" sldId="305"/>
        </pc:sldMkLst>
        <pc:spChg chg="mod">
          <ac:chgData name="Michael Pan" userId="0ee21308d1ee2822" providerId="LiveId" clId="{4B2FED06-3F00-4E51-88FC-AB3C00017C98}" dt="2024-01-18T22:10:31.258" v="650" actId="20577"/>
          <ac:spMkLst>
            <pc:docMk/>
            <pc:sldMk cId="2970264748" sldId="305"/>
            <ac:spMk id="2" creationId="{87AE132F-247E-BC52-2081-558741D4B1D1}"/>
          </ac:spMkLst>
        </pc:spChg>
        <pc:spChg chg="mod">
          <ac:chgData name="Michael Pan" userId="0ee21308d1ee2822" providerId="LiveId" clId="{4B2FED06-3F00-4E51-88FC-AB3C00017C98}" dt="2024-01-18T22:45:04.351" v="2812" actId="20577"/>
          <ac:spMkLst>
            <pc:docMk/>
            <pc:sldMk cId="2970264748" sldId="305"/>
            <ac:spMk id="3" creationId="{6BF0D67F-3E12-798A-5C83-329B5B830B0B}"/>
          </ac:spMkLst>
        </pc:spChg>
      </pc:sldChg>
      <pc:sldChg chg="addSp delSp modSp new mod">
        <pc:chgData name="Michael Pan" userId="0ee21308d1ee2822" providerId="LiveId" clId="{4B2FED06-3F00-4E51-88FC-AB3C00017C98}" dt="2024-01-18T22:21:13.595" v="1064" actId="1076"/>
        <pc:sldMkLst>
          <pc:docMk/>
          <pc:sldMk cId="2482218877" sldId="306"/>
        </pc:sldMkLst>
        <pc:spChg chg="mod">
          <ac:chgData name="Michael Pan" userId="0ee21308d1ee2822" providerId="LiveId" clId="{4B2FED06-3F00-4E51-88FC-AB3C00017C98}" dt="2024-01-18T22:20:55.234" v="1054" actId="20577"/>
          <ac:spMkLst>
            <pc:docMk/>
            <pc:sldMk cId="2482218877" sldId="306"/>
            <ac:spMk id="2" creationId="{7BC0C3F0-08CF-6D6E-FBD9-049703738403}"/>
          </ac:spMkLst>
        </pc:spChg>
        <pc:spChg chg="del">
          <ac:chgData name="Michael Pan" userId="0ee21308d1ee2822" providerId="LiveId" clId="{4B2FED06-3F00-4E51-88FC-AB3C00017C98}" dt="2024-01-18T22:20:57.784" v="1055"/>
          <ac:spMkLst>
            <pc:docMk/>
            <pc:sldMk cId="2482218877" sldId="306"/>
            <ac:spMk id="3" creationId="{B1DFF7CF-6A43-6C26-C426-114B7BFC91E5}"/>
          </ac:spMkLst>
        </pc:spChg>
        <pc:picChg chg="add mod">
          <ac:chgData name="Michael Pan" userId="0ee21308d1ee2822" providerId="LiveId" clId="{4B2FED06-3F00-4E51-88FC-AB3C00017C98}" dt="2024-01-18T22:21:13.595" v="1064" actId="1076"/>
          <ac:picMkLst>
            <pc:docMk/>
            <pc:sldMk cId="2482218877" sldId="306"/>
            <ac:picMk id="4" creationId="{163F30DD-5FE5-9811-33B9-A000498BCEAC}"/>
          </ac:picMkLst>
        </pc:picChg>
      </pc:sldChg>
      <pc:sldChg chg="modSp new mod ord">
        <pc:chgData name="Michael Pan" userId="0ee21308d1ee2822" providerId="LiveId" clId="{4B2FED06-3F00-4E51-88FC-AB3C00017C98}" dt="2024-01-18T22:25:44.609" v="1686" actId="20577"/>
        <pc:sldMkLst>
          <pc:docMk/>
          <pc:sldMk cId="3871454754" sldId="307"/>
        </pc:sldMkLst>
        <pc:spChg chg="mod">
          <ac:chgData name="Michael Pan" userId="0ee21308d1ee2822" providerId="LiveId" clId="{4B2FED06-3F00-4E51-88FC-AB3C00017C98}" dt="2024-01-18T22:24:03.817" v="1471" actId="20577"/>
          <ac:spMkLst>
            <pc:docMk/>
            <pc:sldMk cId="3871454754" sldId="307"/>
            <ac:spMk id="2" creationId="{E4945E78-A1C6-2DB1-CA39-A86BA2824E99}"/>
          </ac:spMkLst>
        </pc:spChg>
        <pc:spChg chg="mod">
          <ac:chgData name="Michael Pan" userId="0ee21308d1ee2822" providerId="LiveId" clId="{4B2FED06-3F00-4E51-88FC-AB3C00017C98}" dt="2024-01-18T22:25:44.609" v="1686" actId="20577"/>
          <ac:spMkLst>
            <pc:docMk/>
            <pc:sldMk cId="3871454754" sldId="307"/>
            <ac:spMk id="3" creationId="{A7D4E109-B860-C464-6B29-03F4E62DCC2E}"/>
          </ac:spMkLst>
        </pc:spChg>
      </pc:sldChg>
      <pc:sldChg chg="modSp new mod ord">
        <pc:chgData name="Michael Pan" userId="0ee21308d1ee2822" providerId="LiveId" clId="{4B2FED06-3F00-4E51-88FC-AB3C00017C98}" dt="2024-01-18T22:25:18.780" v="1659" actId="20577"/>
        <pc:sldMkLst>
          <pc:docMk/>
          <pc:sldMk cId="189192969" sldId="308"/>
        </pc:sldMkLst>
        <pc:spChg chg="mod">
          <ac:chgData name="Michael Pan" userId="0ee21308d1ee2822" providerId="LiveId" clId="{4B2FED06-3F00-4E51-88FC-AB3C00017C98}" dt="2024-01-18T22:24:11.323" v="1476" actId="20577"/>
          <ac:spMkLst>
            <pc:docMk/>
            <pc:sldMk cId="189192969" sldId="308"/>
            <ac:spMk id="2" creationId="{418619C6-B37E-2BF5-3277-A8F2445456DB}"/>
          </ac:spMkLst>
        </pc:spChg>
        <pc:spChg chg="mod">
          <ac:chgData name="Michael Pan" userId="0ee21308d1ee2822" providerId="LiveId" clId="{4B2FED06-3F00-4E51-88FC-AB3C00017C98}" dt="2024-01-18T22:25:18.780" v="1659" actId="20577"/>
          <ac:spMkLst>
            <pc:docMk/>
            <pc:sldMk cId="189192969" sldId="308"/>
            <ac:spMk id="3" creationId="{CDFCA0EE-1570-D81D-4BF8-34483DABA073}"/>
          </ac:spMkLst>
        </pc:spChg>
      </pc:sldChg>
      <pc:sldChg chg="modSp add mod modAnim">
        <pc:chgData name="Michael Pan" userId="0ee21308d1ee2822" providerId="LiveId" clId="{4B2FED06-3F00-4E51-88FC-AB3C00017C98}" dt="2024-01-18T23:27:46.067" v="3188" actId="20577"/>
        <pc:sldMkLst>
          <pc:docMk/>
          <pc:sldMk cId="1192967747" sldId="309"/>
        </pc:sldMkLst>
        <pc:spChg chg="mod">
          <ac:chgData name="Michael Pan" userId="0ee21308d1ee2822" providerId="LiveId" clId="{4B2FED06-3F00-4E51-88FC-AB3C00017C98}" dt="2024-01-18T22:31:39.317" v="1715" actId="20577"/>
          <ac:spMkLst>
            <pc:docMk/>
            <pc:sldMk cId="1192967747" sldId="309"/>
            <ac:spMk id="2" creationId="{87AE132F-247E-BC52-2081-558741D4B1D1}"/>
          </ac:spMkLst>
        </pc:spChg>
        <pc:spChg chg="mod">
          <ac:chgData name="Michael Pan" userId="0ee21308d1ee2822" providerId="LiveId" clId="{4B2FED06-3F00-4E51-88FC-AB3C00017C98}" dt="2024-01-18T23:27:46.067" v="3188" actId="20577"/>
          <ac:spMkLst>
            <pc:docMk/>
            <pc:sldMk cId="1192967747" sldId="309"/>
            <ac:spMk id="3" creationId="{6BF0D67F-3E12-798A-5C83-329B5B830B0B}"/>
          </ac:spMkLst>
        </pc:spChg>
      </pc:sldChg>
      <pc:sldChg chg="add del">
        <pc:chgData name="Michael Pan" userId="0ee21308d1ee2822" providerId="LiveId" clId="{4B2FED06-3F00-4E51-88FC-AB3C00017C98}" dt="2024-01-18T22:31:32.773" v="1690" actId="47"/>
        <pc:sldMkLst>
          <pc:docMk/>
          <pc:sldMk cId="3892190522" sldId="309"/>
        </pc:sldMkLst>
      </pc:sldChg>
      <pc:sldChg chg="modSp new del mod">
        <pc:chgData name="Michael Pan" userId="0ee21308d1ee2822" providerId="LiveId" clId="{4B2FED06-3F00-4E51-88FC-AB3C00017C98}" dt="2024-01-18T22:48:56.151" v="2845" actId="47"/>
        <pc:sldMkLst>
          <pc:docMk/>
          <pc:sldMk cId="154971906" sldId="310"/>
        </pc:sldMkLst>
        <pc:spChg chg="mod">
          <ac:chgData name="Michael Pan" userId="0ee21308d1ee2822" providerId="LiveId" clId="{4B2FED06-3F00-4E51-88FC-AB3C00017C98}" dt="2024-01-18T22:48:47.998" v="2821" actId="20577"/>
          <ac:spMkLst>
            <pc:docMk/>
            <pc:sldMk cId="154971906" sldId="310"/>
            <ac:spMk id="2" creationId="{DF48C33A-2A7F-9C95-B98E-994FE87F6918}"/>
          </ac:spMkLst>
        </pc:spChg>
        <pc:spChg chg="mod">
          <ac:chgData name="Michael Pan" userId="0ee21308d1ee2822" providerId="LiveId" clId="{4B2FED06-3F00-4E51-88FC-AB3C00017C98}" dt="2024-01-18T22:48:53.652" v="2844" actId="20577"/>
          <ac:spMkLst>
            <pc:docMk/>
            <pc:sldMk cId="154971906" sldId="310"/>
            <ac:spMk id="3" creationId="{7B5E1134-BB69-28D4-CBE2-43BF38E8847A}"/>
          </ac:spMkLst>
        </pc:spChg>
      </pc:sldChg>
      <pc:sldChg chg="modSp add mod modAnim">
        <pc:chgData name="Michael Pan" userId="0ee21308d1ee2822" providerId="LiveId" clId="{4B2FED06-3F00-4E51-88FC-AB3C00017C98}" dt="2024-01-18T22:49:55.959" v="3126" actId="20577"/>
        <pc:sldMkLst>
          <pc:docMk/>
          <pc:sldMk cId="1384220538" sldId="310"/>
        </pc:sldMkLst>
        <pc:spChg chg="mod">
          <ac:chgData name="Michael Pan" userId="0ee21308d1ee2822" providerId="LiveId" clId="{4B2FED06-3F00-4E51-88FC-AB3C00017C98}" dt="2024-01-18T22:49:04.045" v="2854" actId="20577"/>
          <ac:spMkLst>
            <pc:docMk/>
            <pc:sldMk cId="1384220538" sldId="310"/>
            <ac:spMk id="2" creationId="{E52FE410-BF4B-5576-88BF-AE624F784D22}"/>
          </ac:spMkLst>
        </pc:spChg>
        <pc:spChg chg="mod">
          <ac:chgData name="Michael Pan" userId="0ee21308d1ee2822" providerId="LiveId" clId="{4B2FED06-3F00-4E51-88FC-AB3C00017C98}" dt="2024-01-18T22:49:55.959" v="3126" actId="20577"/>
          <ac:spMkLst>
            <pc:docMk/>
            <pc:sldMk cId="1384220538" sldId="310"/>
            <ac:spMk id="3" creationId="{6F688F88-400C-D7D3-84BD-60BCD29B4944}"/>
          </ac:spMkLst>
        </pc:spChg>
      </pc:sldChg>
      <pc:sldChg chg="modSp new mod">
        <pc:chgData name="Michael Pan" userId="0ee21308d1ee2822" providerId="LiveId" clId="{4B2FED06-3F00-4E51-88FC-AB3C00017C98}" dt="2024-01-18T23:58:07.655" v="3586" actId="20577"/>
        <pc:sldMkLst>
          <pc:docMk/>
          <pc:sldMk cId="2043166721" sldId="311"/>
        </pc:sldMkLst>
        <pc:spChg chg="mod">
          <ac:chgData name="Michael Pan" userId="0ee21308d1ee2822" providerId="LiveId" clId="{4B2FED06-3F00-4E51-88FC-AB3C00017C98}" dt="2024-01-18T23:57:48.081" v="3505" actId="20577"/>
          <ac:spMkLst>
            <pc:docMk/>
            <pc:sldMk cId="2043166721" sldId="311"/>
            <ac:spMk id="2" creationId="{D23DA044-F954-9897-73C3-5A933E2C5353}"/>
          </ac:spMkLst>
        </pc:spChg>
        <pc:spChg chg="mod">
          <ac:chgData name="Michael Pan" userId="0ee21308d1ee2822" providerId="LiveId" clId="{4B2FED06-3F00-4E51-88FC-AB3C00017C98}" dt="2024-01-18T23:58:07.655" v="3586" actId="20577"/>
          <ac:spMkLst>
            <pc:docMk/>
            <pc:sldMk cId="2043166721" sldId="311"/>
            <ac:spMk id="3" creationId="{06EC4F08-BE67-4F17-5432-7011CC4BEE19}"/>
          </ac:spMkLst>
        </pc:spChg>
      </pc:sldChg>
      <pc:sldChg chg="modSp add mod">
        <pc:chgData name="Michael Pan" userId="0ee21308d1ee2822" providerId="LiveId" clId="{4B2FED06-3F00-4E51-88FC-AB3C00017C98}" dt="2024-01-18T23:58:40.545" v="3665" actId="20577"/>
        <pc:sldMkLst>
          <pc:docMk/>
          <pc:sldMk cId="2393162844" sldId="312"/>
        </pc:sldMkLst>
        <pc:spChg chg="mod">
          <ac:chgData name="Michael Pan" userId="0ee21308d1ee2822" providerId="LiveId" clId="{4B2FED06-3F00-4E51-88FC-AB3C00017C98}" dt="2024-01-18T23:58:40.545" v="3665" actId="20577"/>
          <ac:spMkLst>
            <pc:docMk/>
            <pc:sldMk cId="2393162844" sldId="312"/>
            <ac:spMk id="2" creationId="{9844EB6F-1EBF-9CA4-55C4-7AFB73970106}"/>
          </ac:spMkLst>
        </pc:spChg>
      </pc:sldChg>
      <pc:sldChg chg="new del">
        <pc:chgData name="Michael Pan" userId="0ee21308d1ee2822" providerId="LiveId" clId="{4B2FED06-3F00-4E51-88FC-AB3C00017C98}" dt="2024-01-18T23:58:22.647" v="3588" actId="47"/>
        <pc:sldMkLst>
          <pc:docMk/>
          <pc:sldMk cId="3973271472" sldId="312"/>
        </pc:sldMkLst>
      </pc:sldChg>
    </pc:docChg>
  </pc:docChgLst>
  <pc:docChgLst>
    <pc:chgData name="Michael Pan" userId="0ee21308d1ee2822" providerId="LiveId" clId="{00838930-6BFF-4919-8242-34E20F5160F8}"/>
    <pc:docChg chg="undo custSel addSld delSld modSld sldOrd">
      <pc:chgData name="Michael Pan" userId="0ee21308d1ee2822" providerId="LiveId" clId="{00838930-6BFF-4919-8242-34E20F5160F8}" dt="2024-05-28T13:12:38.952" v="12236" actId="20577"/>
      <pc:docMkLst>
        <pc:docMk/>
      </pc:docMkLst>
      <pc:sldChg chg="modSp add mod ord">
        <pc:chgData name="Michael Pan" userId="0ee21308d1ee2822" providerId="LiveId" clId="{00838930-6BFF-4919-8242-34E20F5160F8}" dt="2024-05-28T12:47:31.420" v="10175" actId="20577"/>
        <pc:sldMkLst>
          <pc:docMk/>
          <pc:sldMk cId="2477664665" sldId="257"/>
        </pc:sldMkLst>
        <pc:spChg chg="mod">
          <ac:chgData name="Michael Pan" userId="0ee21308d1ee2822" providerId="LiveId" clId="{00838930-6BFF-4919-8242-34E20F5160F8}" dt="2024-05-28T01:19:53.287" v="43" actId="20577"/>
          <ac:spMkLst>
            <pc:docMk/>
            <pc:sldMk cId="2477664665" sldId="257"/>
            <ac:spMk id="2" creationId="{E25A6E75-5E04-E9B1-A062-E3E758E62877}"/>
          </ac:spMkLst>
        </pc:spChg>
        <pc:spChg chg="mod">
          <ac:chgData name="Michael Pan" userId="0ee21308d1ee2822" providerId="LiveId" clId="{00838930-6BFF-4919-8242-34E20F5160F8}" dt="2024-05-28T12:47:31.420" v="10175" actId="20577"/>
          <ac:spMkLst>
            <pc:docMk/>
            <pc:sldMk cId="2477664665" sldId="257"/>
            <ac:spMk id="3" creationId="{1DEF92D1-C564-0E8B-8DF9-0D60A2F78E47}"/>
          </ac:spMkLst>
        </pc:spChg>
      </pc:sldChg>
      <pc:sldChg chg="del">
        <pc:chgData name="Michael Pan" userId="0ee21308d1ee2822" providerId="LiveId" clId="{00838930-6BFF-4919-8242-34E20F5160F8}" dt="2024-05-28T07:30:46.980" v="8756" actId="47"/>
        <pc:sldMkLst>
          <pc:docMk/>
          <pc:sldMk cId="3384443526" sldId="304"/>
        </pc:sldMkLst>
      </pc:sldChg>
      <pc:sldChg chg="modSp mod">
        <pc:chgData name="Michael Pan" userId="0ee21308d1ee2822" providerId="LiveId" clId="{00838930-6BFF-4919-8242-34E20F5160F8}" dt="2024-05-28T01:38:00.946" v="2663" actId="20577"/>
        <pc:sldMkLst>
          <pc:docMk/>
          <pc:sldMk cId="1781798630" sldId="348"/>
        </pc:sldMkLst>
        <pc:spChg chg="mod">
          <ac:chgData name="Michael Pan" userId="0ee21308d1ee2822" providerId="LiveId" clId="{00838930-6BFF-4919-8242-34E20F5160F8}" dt="2024-05-28T01:38:00.946" v="2663" actId="20577"/>
          <ac:spMkLst>
            <pc:docMk/>
            <pc:sldMk cId="1781798630" sldId="348"/>
            <ac:spMk id="2" creationId="{642123F2-6D12-FB64-BD32-980885DC4C91}"/>
          </ac:spMkLst>
        </pc:spChg>
      </pc:sldChg>
      <pc:sldChg chg="modSp mod">
        <pc:chgData name="Michael Pan" userId="0ee21308d1ee2822" providerId="LiveId" clId="{00838930-6BFF-4919-8242-34E20F5160F8}" dt="2024-05-28T01:38:07.182" v="2667" actId="20577"/>
        <pc:sldMkLst>
          <pc:docMk/>
          <pc:sldMk cId="894522933" sldId="349"/>
        </pc:sldMkLst>
        <pc:spChg chg="mod">
          <ac:chgData name="Michael Pan" userId="0ee21308d1ee2822" providerId="LiveId" clId="{00838930-6BFF-4919-8242-34E20F5160F8}" dt="2024-05-28T01:38:07.182" v="2667" actId="20577"/>
          <ac:spMkLst>
            <pc:docMk/>
            <pc:sldMk cId="894522933" sldId="349"/>
            <ac:spMk id="2" creationId="{642123F2-6D12-FB64-BD32-980885DC4C91}"/>
          </ac:spMkLst>
        </pc:spChg>
      </pc:sldChg>
      <pc:sldChg chg="modSp mod">
        <pc:chgData name="Michael Pan" userId="0ee21308d1ee2822" providerId="LiveId" clId="{00838930-6BFF-4919-8242-34E20F5160F8}" dt="2024-05-28T01:38:13.123" v="2671" actId="20577"/>
        <pc:sldMkLst>
          <pc:docMk/>
          <pc:sldMk cId="3779614678" sldId="374"/>
        </pc:sldMkLst>
        <pc:spChg chg="mod">
          <ac:chgData name="Michael Pan" userId="0ee21308d1ee2822" providerId="LiveId" clId="{00838930-6BFF-4919-8242-34E20F5160F8}" dt="2024-05-28T01:38:13.123" v="2671" actId="20577"/>
          <ac:spMkLst>
            <pc:docMk/>
            <pc:sldMk cId="3779614678" sldId="374"/>
            <ac:spMk id="2" creationId="{642123F2-6D12-FB64-BD32-980885DC4C91}"/>
          </ac:spMkLst>
        </pc:spChg>
      </pc:sldChg>
      <pc:sldChg chg="modSp mod">
        <pc:chgData name="Michael Pan" userId="0ee21308d1ee2822" providerId="LiveId" clId="{00838930-6BFF-4919-8242-34E20F5160F8}" dt="2024-05-28T01:38:39.365" v="2681" actId="20577"/>
        <pc:sldMkLst>
          <pc:docMk/>
          <pc:sldMk cId="2710568319" sldId="382"/>
        </pc:sldMkLst>
        <pc:spChg chg="mod">
          <ac:chgData name="Michael Pan" userId="0ee21308d1ee2822" providerId="LiveId" clId="{00838930-6BFF-4919-8242-34E20F5160F8}" dt="2024-05-28T01:38:39.365" v="2681" actId="20577"/>
          <ac:spMkLst>
            <pc:docMk/>
            <pc:sldMk cId="2710568319" sldId="382"/>
            <ac:spMk id="2" creationId="{642123F2-6D12-FB64-BD32-980885DC4C91}"/>
          </ac:spMkLst>
        </pc:spChg>
      </pc:sldChg>
      <pc:sldChg chg="modSp mod">
        <pc:chgData name="Michael Pan" userId="0ee21308d1ee2822" providerId="LiveId" clId="{00838930-6BFF-4919-8242-34E20F5160F8}" dt="2024-05-28T01:39:07.570" v="2689" actId="20577"/>
        <pc:sldMkLst>
          <pc:docMk/>
          <pc:sldMk cId="4109984903" sldId="390"/>
        </pc:sldMkLst>
        <pc:spChg chg="mod">
          <ac:chgData name="Michael Pan" userId="0ee21308d1ee2822" providerId="LiveId" clId="{00838930-6BFF-4919-8242-34E20F5160F8}" dt="2024-05-28T01:39:07.570" v="2689" actId="20577"/>
          <ac:spMkLst>
            <pc:docMk/>
            <pc:sldMk cId="4109984903" sldId="390"/>
            <ac:spMk id="2" creationId="{642123F2-6D12-FB64-BD32-980885DC4C91}"/>
          </ac:spMkLst>
        </pc:spChg>
      </pc:sldChg>
      <pc:sldChg chg="modSp mod">
        <pc:chgData name="Michael Pan" userId="0ee21308d1ee2822" providerId="LiveId" clId="{00838930-6BFF-4919-8242-34E20F5160F8}" dt="2024-05-28T01:41:16.754" v="2738" actId="20577"/>
        <pc:sldMkLst>
          <pc:docMk/>
          <pc:sldMk cId="1061494060" sldId="398"/>
        </pc:sldMkLst>
        <pc:spChg chg="mod">
          <ac:chgData name="Michael Pan" userId="0ee21308d1ee2822" providerId="LiveId" clId="{00838930-6BFF-4919-8242-34E20F5160F8}" dt="2024-05-28T01:41:16.754" v="2738" actId="20577"/>
          <ac:spMkLst>
            <pc:docMk/>
            <pc:sldMk cId="1061494060" sldId="398"/>
            <ac:spMk id="2" creationId="{642123F2-6D12-FB64-BD32-980885DC4C91}"/>
          </ac:spMkLst>
        </pc:spChg>
      </pc:sldChg>
      <pc:sldChg chg="modSp mod">
        <pc:chgData name="Michael Pan" userId="0ee21308d1ee2822" providerId="LiveId" clId="{00838930-6BFF-4919-8242-34E20F5160F8}" dt="2024-05-28T03:33:17.577" v="8750" actId="20577"/>
        <pc:sldMkLst>
          <pc:docMk/>
          <pc:sldMk cId="557890172" sldId="406"/>
        </pc:sldMkLst>
        <pc:spChg chg="mod">
          <ac:chgData name="Michael Pan" userId="0ee21308d1ee2822" providerId="LiveId" clId="{00838930-6BFF-4919-8242-34E20F5160F8}" dt="2024-05-28T03:33:17.577" v="8750" actId="20577"/>
          <ac:spMkLst>
            <pc:docMk/>
            <pc:sldMk cId="557890172" sldId="406"/>
            <ac:spMk id="2" creationId="{642123F2-6D12-FB64-BD32-980885DC4C91}"/>
          </ac:spMkLst>
        </pc:spChg>
      </pc:sldChg>
      <pc:sldChg chg="modSp mod">
        <pc:chgData name="Michael Pan" userId="0ee21308d1ee2822" providerId="LiveId" clId="{00838930-6BFF-4919-8242-34E20F5160F8}" dt="2024-05-28T01:51:25.732" v="3078" actId="20577"/>
        <pc:sldMkLst>
          <pc:docMk/>
          <pc:sldMk cId="3492050189" sldId="414"/>
        </pc:sldMkLst>
        <pc:spChg chg="mod">
          <ac:chgData name="Michael Pan" userId="0ee21308d1ee2822" providerId="LiveId" clId="{00838930-6BFF-4919-8242-34E20F5160F8}" dt="2024-05-28T01:51:25.732" v="3078" actId="20577"/>
          <ac:spMkLst>
            <pc:docMk/>
            <pc:sldMk cId="3492050189" sldId="414"/>
            <ac:spMk id="2" creationId="{642123F2-6D12-FB64-BD32-980885DC4C91}"/>
          </ac:spMkLst>
        </pc:spChg>
      </pc:sldChg>
      <pc:sldChg chg="modSp mod">
        <pc:chgData name="Michael Pan" userId="0ee21308d1ee2822" providerId="LiveId" clId="{00838930-6BFF-4919-8242-34E20F5160F8}" dt="2024-05-28T01:54:50.900" v="3558" actId="20577"/>
        <pc:sldMkLst>
          <pc:docMk/>
          <pc:sldMk cId="20811113" sldId="427"/>
        </pc:sldMkLst>
        <pc:spChg chg="mod">
          <ac:chgData name="Michael Pan" userId="0ee21308d1ee2822" providerId="LiveId" clId="{00838930-6BFF-4919-8242-34E20F5160F8}" dt="2024-05-28T01:54:50.900" v="3558" actId="20577"/>
          <ac:spMkLst>
            <pc:docMk/>
            <pc:sldMk cId="20811113" sldId="427"/>
            <ac:spMk id="2" creationId="{642123F2-6D12-FB64-BD32-980885DC4C91}"/>
          </ac:spMkLst>
        </pc:spChg>
      </pc:sldChg>
      <pc:sldChg chg="modSp mod">
        <pc:chgData name="Michael Pan" userId="0ee21308d1ee2822" providerId="LiveId" clId="{00838930-6BFF-4919-8242-34E20F5160F8}" dt="2024-05-28T02:02:42.195" v="4991" actId="20577"/>
        <pc:sldMkLst>
          <pc:docMk/>
          <pc:sldMk cId="1309238961" sldId="435"/>
        </pc:sldMkLst>
        <pc:spChg chg="mod">
          <ac:chgData name="Michael Pan" userId="0ee21308d1ee2822" providerId="LiveId" clId="{00838930-6BFF-4919-8242-34E20F5160F8}" dt="2024-05-28T02:02:42.195" v="4991" actId="20577"/>
          <ac:spMkLst>
            <pc:docMk/>
            <pc:sldMk cId="1309238961" sldId="435"/>
            <ac:spMk id="2" creationId="{642123F2-6D12-FB64-BD32-980885DC4C91}"/>
          </ac:spMkLst>
        </pc:spChg>
      </pc:sldChg>
      <pc:sldChg chg="modSp mod">
        <pc:chgData name="Michael Pan" userId="0ee21308d1ee2822" providerId="LiveId" clId="{00838930-6BFF-4919-8242-34E20F5160F8}" dt="2024-05-28T02:03:02.061" v="5003" actId="20577"/>
        <pc:sldMkLst>
          <pc:docMk/>
          <pc:sldMk cId="1955631032" sldId="443"/>
        </pc:sldMkLst>
        <pc:spChg chg="mod">
          <ac:chgData name="Michael Pan" userId="0ee21308d1ee2822" providerId="LiveId" clId="{00838930-6BFF-4919-8242-34E20F5160F8}" dt="2024-05-28T02:03:02.061" v="5003" actId="20577"/>
          <ac:spMkLst>
            <pc:docMk/>
            <pc:sldMk cId="1955631032" sldId="443"/>
            <ac:spMk id="2" creationId="{642123F2-6D12-FB64-BD32-980885DC4C91}"/>
          </ac:spMkLst>
        </pc:spChg>
      </pc:sldChg>
      <pc:sldChg chg="modSp mod">
        <pc:chgData name="Michael Pan" userId="0ee21308d1ee2822" providerId="LiveId" clId="{00838930-6BFF-4919-8242-34E20F5160F8}" dt="2024-05-28T02:03:09.483" v="5007" actId="20577"/>
        <pc:sldMkLst>
          <pc:docMk/>
          <pc:sldMk cId="301607765" sldId="451"/>
        </pc:sldMkLst>
        <pc:spChg chg="mod">
          <ac:chgData name="Michael Pan" userId="0ee21308d1ee2822" providerId="LiveId" clId="{00838930-6BFF-4919-8242-34E20F5160F8}" dt="2024-05-28T02:03:09.483" v="5007" actId="20577"/>
          <ac:spMkLst>
            <pc:docMk/>
            <pc:sldMk cId="301607765" sldId="451"/>
            <ac:spMk id="2" creationId="{642123F2-6D12-FB64-BD32-980885DC4C91}"/>
          </ac:spMkLst>
        </pc:spChg>
      </pc:sldChg>
      <pc:sldChg chg="modSp mod">
        <pc:chgData name="Michael Pan" userId="0ee21308d1ee2822" providerId="LiveId" clId="{00838930-6BFF-4919-8242-34E20F5160F8}" dt="2024-05-28T02:03:43.155" v="5051" actId="20577"/>
        <pc:sldMkLst>
          <pc:docMk/>
          <pc:sldMk cId="288414893" sldId="459"/>
        </pc:sldMkLst>
        <pc:spChg chg="mod">
          <ac:chgData name="Michael Pan" userId="0ee21308d1ee2822" providerId="LiveId" clId="{00838930-6BFF-4919-8242-34E20F5160F8}" dt="2024-05-28T02:03:43.155" v="5051" actId="20577"/>
          <ac:spMkLst>
            <pc:docMk/>
            <pc:sldMk cId="288414893" sldId="459"/>
            <ac:spMk id="2" creationId="{642123F2-6D12-FB64-BD32-980885DC4C91}"/>
          </ac:spMkLst>
        </pc:spChg>
      </pc:sldChg>
      <pc:sldChg chg="modSp mod">
        <pc:chgData name="Michael Pan" userId="0ee21308d1ee2822" providerId="LiveId" clId="{00838930-6BFF-4919-8242-34E20F5160F8}" dt="2024-05-28T02:07:19.878" v="5515" actId="20577"/>
        <pc:sldMkLst>
          <pc:docMk/>
          <pc:sldMk cId="2986489692" sldId="467"/>
        </pc:sldMkLst>
        <pc:spChg chg="mod">
          <ac:chgData name="Michael Pan" userId="0ee21308d1ee2822" providerId="LiveId" clId="{00838930-6BFF-4919-8242-34E20F5160F8}" dt="2024-05-28T02:07:19.878" v="5515" actId="20577"/>
          <ac:spMkLst>
            <pc:docMk/>
            <pc:sldMk cId="2986489692" sldId="467"/>
            <ac:spMk id="2" creationId="{642123F2-6D12-FB64-BD32-980885DC4C91}"/>
          </ac:spMkLst>
        </pc:spChg>
      </pc:sldChg>
      <pc:sldChg chg="modSp mod">
        <pc:chgData name="Michael Pan" userId="0ee21308d1ee2822" providerId="LiveId" clId="{00838930-6BFF-4919-8242-34E20F5160F8}" dt="2024-05-28T02:12:50.371" v="6313" actId="20577"/>
        <pc:sldMkLst>
          <pc:docMk/>
          <pc:sldMk cId="461802700" sldId="475"/>
        </pc:sldMkLst>
        <pc:spChg chg="mod">
          <ac:chgData name="Michael Pan" userId="0ee21308d1ee2822" providerId="LiveId" clId="{00838930-6BFF-4919-8242-34E20F5160F8}" dt="2024-05-28T02:12:50.371" v="6313" actId="20577"/>
          <ac:spMkLst>
            <pc:docMk/>
            <pc:sldMk cId="461802700" sldId="475"/>
            <ac:spMk id="2" creationId="{642123F2-6D12-FB64-BD32-980885DC4C91}"/>
          </ac:spMkLst>
        </pc:spChg>
      </pc:sldChg>
      <pc:sldChg chg="modSp mod">
        <pc:chgData name="Michael Pan" userId="0ee21308d1ee2822" providerId="LiveId" clId="{00838930-6BFF-4919-8242-34E20F5160F8}" dt="2024-05-28T03:07:38.178" v="7019" actId="20577"/>
        <pc:sldMkLst>
          <pc:docMk/>
          <pc:sldMk cId="1977171114" sldId="484"/>
        </pc:sldMkLst>
        <pc:spChg chg="mod">
          <ac:chgData name="Michael Pan" userId="0ee21308d1ee2822" providerId="LiveId" clId="{00838930-6BFF-4919-8242-34E20F5160F8}" dt="2024-05-28T03:07:38.178" v="7019" actId="20577"/>
          <ac:spMkLst>
            <pc:docMk/>
            <pc:sldMk cId="1977171114" sldId="484"/>
            <ac:spMk id="2" creationId="{642123F2-6D12-FB64-BD32-980885DC4C91}"/>
          </ac:spMkLst>
        </pc:spChg>
      </pc:sldChg>
      <pc:sldChg chg="modSp new mod">
        <pc:chgData name="Michael Pan" userId="0ee21308d1ee2822" providerId="LiveId" clId="{00838930-6BFF-4919-8242-34E20F5160F8}" dt="2024-05-28T01:44:56.676" v="3001" actId="20577"/>
        <pc:sldMkLst>
          <pc:docMk/>
          <pc:sldMk cId="664667484" sldId="493"/>
        </pc:sldMkLst>
        <pc:spChg chg="mod">
          <ac:chgData name="Michael Pan" userId="0ee21308d1ee2822" providerId="LiveId" clId="{00838930-6BFF-4919-8242-34E20F5160F8}" dt="2024-05-28T01:20:18.513" v="81" actId="20577"/>
          <ac:spMkLst>
            <pc:docMk/>
            <pc:sldMk cId="664667484" sldId="493"/>
            <ac:spMk id="2" creationId="{C1D812F8-2F96-D775-9C7F-6265EF9E303F}"/>
          </ac:spMkLst>
        </pc:spChg>
        <pc:spChg chg="mod">
          <ac:chgData name="Michael Pan" userId="0ee21308d1ee2822" providerId="LiveId" clId="{00838930-6BFF-4919-8242-34E20F5160F8}" dt="2024-05-28T01:44:56.676" v="3001" actId="20577"/>
          <ac:spMkLst>
            <pc:docMk/>
            <pc:sldMk cId="664667484" sldId="493"/>
            <ac:spMk id="3" creationId="{E30DFC10-022E-7AD8-0E34-AB13CAF16888}"/>
          </ac:spMkLst>
        </pc:spChg>
      </pc:sldChg>
      <pc:sldChg chg="modSp new mod">
        <pc:chgData name="Michael Pan" userId="0ee21308d1ee2822" providerId="LiveId" clId="{00838930-6BFF-4919-8242-34E20F5160F8}" dt="2024-05-28T01:48:18.634" v="3002" actId="113"/>
        <pc:sldMkLst>
          <pc:docMk/>
          <pc:sldMk cId="3345547281" sldId="494"/>
        </pc:sldMkLst>
        <pc:spChg chg="mod">
          <ac:chgData name="Michael Pan" userId="0ee21308d1ee2822" providerId="LiveId" clId="{00838930-6BFF-4919-8242-34E20F5160F8}" dt="2024-05-28T01:23:15.966" v="436" actId="20577"/>
          <ac:spMkLst>
            <pc:docMk/>
            <pc:sldMk cId="3345547281" sldId="494"/>
            <ac:spMk id="2" creationId="{367FF206-5DDD-5F5A-ED78-F7C3AA00B34F}"/>
          </ac:spMkLst>
        </pc:spChg>
        <pc:spChg chg="mod">
          <ac:chgData name="Michael Pan" userId="0ee21308d1ee2822" providerId="LiveId" clId="{00838930-6BFF-4919-8242-34E20F5160F8}" dt="2024-05-28T01:48:18.634" v="3002" actId="113"/>
          <ac:spMkLst>
            <pc:docMk/>
            <pc:sldMk cId="3345547281" sldId="494"/>
            <ac:spMk id="3" creationId="{FA347CD6-B544-0FBA-9069-5EDE97009181}"/>
          </ac:spMkLst>
        </pc:spChg>
      </pc:sldChg>
      <pc:sldChg chg="modSp add mod">
        <pc:chgData name="Michael Pan" userId="0ee21308d1ee2822" providerId="LiveId" clId="{00838930-6BFF-4919-8242-34E20F5160F8}" dt="2024-05-28T01:48:42.695" v="3032" actId="20577"/>
        <pc:sldMkLst>
          <pc:docMk/>
          <pc:sldMk cId="890269662" sldId="495"/>
        </pc:sldMkLst>
        <pc:spChg chg="mod">
          <ac:chgData name="Michael Pan" userId="0ee21308d1ee2822" providerId="LiveId" clId="{00838930-6BFF-4919-8242-34E20F5160F8}" dt="2024-05-28T01:41:10.331" v="2732" actId="20577"/>
          <ac:spMkLst>
            <pc:docMk/>
            <pc:sldMk cId="890269662" sldId="495"/>
            <ac:spMk id="2" creationId="{367FF206-5DDD-5F5A-ED78-F7C3AA00B34F}"/>
          </ac:spMkLst>
        </pc:spChg>
        <pc:spChg chg="mod">
          <ac:chgData name="Michael Pan" userId="0ee21308d1ee2822" providerId="LiveId" clId="{00838930-6BFF-4919-8242-34E20F5160F8}" dt="2024-05-28T01:48:42.695" v="3032" actId="20577"/>
          <ac:spMkLst>
            <pc:docMk/>
            <pc:sldMk cId="890269662" sldId="495"/>
            <ac:spMk id="3" creationId="{FA347CD6-B544-0FBA-9069-5EDE97009181}"/>
          </ac:spMkLst>
        </pc:spChg>
      </pc:sldChg>
      <pc:sldChg chg="modSp add mod">
        <pc:chgData name="Michael Pan" userId="0ee21308d1ee2822" providerId="LiveId" clId="{00838930-6BFF-4919-8242-34E20F5160F8}" dt="2024-05-28T01:49:58.529" v="3067" actId="20577"/>
        <pc:sldMkLst>
          <pc:docMk/>
          <pc:sldMk cId="3716232246" sldId="496"/>
        </pc:sldMkLst>
        <pc:spChg chg="mod">
          <ac:chgData name="Michael Pan" userId="0ee21308d1ee2822" providerId="LiveId" clId="{00838930-6BFF-4919-8242-34E20F5160F8}" dt="2024-05-28T01:49:45.200" v="3041" actId="20577"/>
          <ac:spMkLst>
            <pc:docMk/>
            <pc:sldMk cId="3716232246" sldId="496"/>
            <ac:spMk id="2" creationId="{367FF206-5DDD-5F5A-ED78-F7C3AA00B34F}"/>
          </ac:spMkLst>
        </pc:spChg>
        <pc:spChg chg="mod">
          <ac:chgData name="Michael Pan" userId="0ee21308d1ee2822" providerId="LiveId" clId="{00838930-6BFF-4919-8242-34E20F5160F8}" dt="2024-05-28T01:49:58.529" v="3067" actId="20577"/>
          <ac:spMkLst>
            <pc:docMk/>
            <pc:sldMk cId="3716232246" sldId="496"/>
            <ac:spMk id="3" creationId="{FA347CD6-B544-0FBA-9069-5EDE97009181}"/>
          </ac:spMkLst>
        </pc:spChg>
      </pc:sldChg>
      <pc:sldChg chg="modSp add mod">
        <pc:chgData name="Michael Pan" userId="0ee21308d1ee2822" providerId="LiveId" clId="{00838930-6BFF-4919-8242-34E20F5160F8}" dt="2024-05-28T01:54:25.049" v="3552" actId="20577"/>
        <pc:sldMkLst>
          <pc:docMk/>
          <pc:sldMk cId="2548897668" sldId="497"/>
        </pc:sldMkLst>
        <pc:spChg chg="mod">
          <ac:chgData name="Michael Pan" userId="0ee21308d1ee2822" providerId="LiveId" clId="{00838930-6BFF-4919-8242-34E20F5160F8}" dt="2024-05-28T01:51:35.592" v="3108" actId="20577"/>
          <ac:spMkLst>
            <pc:docMk/>
            <pc:sldMk cId="2548897668" sldId="497"/>
            <ac:spMk id="2" creationId="{367FF206-5DDD-5F5A-ED78-F7C3AA00B34F}"/>
          </ac:spMkLst>
        </pc:spChg>
        <pc:spChg chg="mod">
          <ac:chgData name="Michael Pan" userId="0ee21308d1ee2822" providerId="LiveId" clId="{00838930-6BFF-4919-8242-34E20F5160F8}" dt="2024-05-28T01:54:25.049" v="3552" actId="20577"/>
          <ac:spMkLst>
            <pc:docMk/>
            <pc:sldMk cId="2548897668" sldId="497"/>
            <ac:spMk id="3" creationId="{FA347CD6-B544-0FBA-9069-5EDE97009181}"/>
          </ac:spMkLst>
        </pc:spChg>
      </pc:sldChg>
      <pc:sldChg chg="modSp new mod">
        <pc:chgData name="Michael Pan" userId="0ee21308d1ee2822" providerId="LiveId" clId="{00838930-6BFF-4919-8242-34E20F5160F8}" dt="2024-05-28T02:02:12.290" v="4987" actId="20577"/>
        <pc:sldMkLst>
          <pc:docMk/>
          <pc:sldMk cId="1471182461" sldId="498"/>
        </pc:sldMkLst>
        <pc:spChg chg="mod">
          <ac:chgData name="Michael Pan" userId="0ee21308d1ee2822" providerId="LiveId" clId="{00838930-6BFF-4919-8242-34E20F5160F8}" dt="2024-05-28T01:55:06.298" v="3589" actId="5793"/>
          <ac:spMkLst>
            <pc:docMk/>
            <pc:sldMk cId="1471182461" sldId="498"/>
            <ac:spMk id="2" creationId="{EF4FA4BE-F36D-10E0-714D-444A816274CC}"/>
          </ac:spMkLst>
        </pc:spChg>
        <pc:spChg chg="mod">
          <ac:chgData name="Michael Pan" userId="0ee21308d1ee2822" providerId="LiveId" clId="{00838930-6BFF-4919-8242-34E20F5160F8}" dt="2024-05-28T02:02:12.290" v="4987" actId="20577"/>
          <ac:spMkLst>
            <pc:docMk/>
            <pc:sldMk cId="1471182461" sldId="498"/>
            <ac:spMk id="3" creationId="{710945A6-1482-4A90-524A-A7E3876781AB}"/>
          </ac:spMkLst>
        </pc:spChg>
      </pc:sldChg>
      <pc:sldChg chg="modSp new mod">
        <pc:chgData name="Michael Pan" userId="0ee21308d1ee2822" providerId="LiveId" clId="{00838930-6BFF-4919-8242-34E20F5160F8}" dt="2024-05-28T02:03:30.518" v="5045" actId="20577"/>
        <pc:sldMkLst>
          <pc:docMk/>
          <pc:sldMk cId="1738534124" sldId="499"/>
        </pc:sldMkLst>
        <pc:spChg chg="mod">
          <ac:chgData name="Michael Pan" userId="0ee21308d1ee2822" providerId="LiveId" clId="{00838930-6BFF-4919-8242-34E20F5160F8}" dt="2024-05-28T02:03:27.613" v="5032" actId="20577"/>
          <ac:spMkLst>
            <pc:docMk/>
            <pc:sldMk cId="1738534124" sldId="499"/>
            <ac:spMk id="2" creationId="{0F7F2F91-0F44-76B8-2BF2-717DCAA89743}"/>
          </ac:spMkLst>
        </pc:spChg>
        <pc:spChg chg="mod">
          <ac:chgData name="Michael Pan" userId="0ee21308d1ee2822" providerId="LiveId" clId="{00838930-6BFF-4919-8242-34E20F5160F8}" dt="2024-05-28T02:03:30.518" v="5045" actId="20577"/>
          <ac:spMkLst>
            <pc:docMk/>
            <pc:sldMk cId="1738534124" sldId="499"/>
            <ac:spMk id="3" creationId="{375FE5B9-DB30-8FD7-B745-66BF5D1D255C}"/>
          </ac:spMkLst>
        </pc:spChg>
      </pc:sldChg>
      <pc:sldChg chg="modSp new mod">
        <pc:chgData name="Michael Pan" userId="0ee21308d1ee2822" providerId="LiveId" clId="{00838930-6BFF-4919-8242-34E20F5160F8}" dt="2024-05-28T02:06:55.860" v="5511" actId="20577"/>
        <pc:sldMkLst>
          <pc:docMk/>
          <pc:sldMk cId="2647331075" sldId="500"/>
        </pc:sldMkLst>
        <pc:spChg chg="mod">
          <ac:chgData name="Michael Pan" userId="0ee21308d1ee2822" providerId="LiveId" clId="{00838930-6BFF-4919-8242-34E20F5160F8}" dt="2024-05-28T02:04:40.773" v="5087" actId="20577"/>
          <ac:spMkLst>
            <pc:docMk/>
            <pc:sldMk cId="2647331075" sldId="500"/>
            <ac:spMk id="2" creationId="{18A79B26-DCEB-42F4-222A-26D17CE002EE}"/>
          </ac:spMkLst>
        </pc:spChg>
        <pc:spChg chg="mod">
          <ac:chgData name="Michael Pan" userId="0ee21308d1ee2822" providerId="LiveId" clId="{00838930-6BFF-4919-8242-34E20F5160F8}" dt="2024-05-28T02:06:55.860" v="5511" actId="20577"/>
          <ac:spMkLst>
            <pc:docMk/>
            <pc:sldMk cId="2647331075" sldId="500"/>
            <ac:spMk id="3" creationId="{9DD65B61-C451-ADE1-5B9D-DB4341E09038}"/>
          </ac:spMkLst>
        </pc:spChg>
      </pc:sldChg>
      <pc:sldChg chg="modSp new mod">
        <pc:chgData name="Michael Pan" userId="0ee21308d1ee2822" providerId="LiveId" clId="{00838930-6BFF-4919-8242-34E20F5160F8}" dt="2024-05-28T02:11:40.351" v="6307" actId="20577"/>
        <pc:sldMkLst>
          <pc:docMk/>
          <pc:sldMk cId="3561313527" sldId="501"/>
        </pc:sldMkLst>
        <pc:spChg chg="mod">
          <ac:chgData name="Michael Pan" userId="0ee21308d1ee2822" providerId="LiveId" clId="{00838930-6BFF-4919-8242-34E20F5160F8}" dt="2024-05-28T02:07:48.996" v="5565" actId="20577"/>
          <ac:spMkLst>
            <pc:docMk/>
            <pc:sldMk cId="3561313527" sldId="501"/>
            <ac:spMk id="2" creationId="{3EEE66BD-3239-2D81-2D49-B31281122951}"/>
          </ac:spMkLst>
        </pc:spChg>
        <pc:spChg chg="mod">
          <ac:chgData name="Michael Pan" userId="0ee21308d1ee2822" providerId="LiveId" clId="{00838930-6BFF-4919-8242-34E20F5160F8}" dt="2024-05-28T02:11:40.351" v="6307" actId="20577"/>
          <ac:spMkLst>
            <pc:docMk/>
            <pc:sldMk cId="3561313527" sldId="501"/>
            <ac:spMk id="3" creationId="{650FEB6A-52CF-F7E9-024C-7DCFF9F37738}"/>
          </ac:spMkLst>
        </pc:spChg>
      </pc:sldChg>
      <pc:sldChg chg="modSp new mod">
        <pc:chgData name="Michael Pan" userId="0ee21308d1ee2822" providerId="LiveId" clId="{00838930-6BFF-4919-8242-34E20F5160F8}" dt="2024-05-28T03:04:09.287" v="7015" actId="20577"/>
        <pc:sldMkLst>
          <pc:docMk/>
          <pc:sldMk cId="2931071146" sldId="502"/>
        </pc:sldMkLst>
        <pc:spChg chg="mod">
          <ac:chgData name="Michael Pan" userId="0ee21308d1ee2822" providerId="LiveId" clId="{00838930-6BFF-4919-8242-34E20F5160F8}" dt="2024-05-28T02:13:01.363" v="6338" actId="20577"/>
          <ac:spMkLst>
            <pc:docMk/>
            <pc:sldMk cId="2931071146" sldId="502"/>
            <ac:spMk id="2" creationId="{0B9D32DF-EEA1-384E-843D-FDF79026A16C}"/>
          </ac:spMkLst>
        </pc:spChg>
        <pc:spChg chg="mod">
          <ac:chgData name="Michael Pan" userId="0ee21308d1ee2822" providerId="LiveId" clId="{00838930-6BFF-4919-8242-34E20F5160F8}" dt="2024-05-28T03:04:09.287" v="7015" actId="20577"/>
          <ac:spMkLst>
            <pc:docMk/>
            <pc:sldMk cId="2931071146" sldId="502"/>
            <ac:spMk id="3" creationId="{B0986848-EAD1-8C43-6F21-89018E19565D}"/>
          </ac:spMkLst>
        </pc:spChg>
      </pc:sldChg>
      <pc:sldChg chg="new del">
        <pc:chgData name="Michael Pan" userId="0ee21308d1ee2822" providerId="LiveId" clId="{00838930-6BFF-4919-8242-34E20F5160F8}" dt="2024-05-28T02:12:55.890" v="6315" actId="680"/>
        <pc:sldMkLst>
          <pc:docMk/>
          <pc:sldMk cId="3402209626" sldId="502"/>
        </pc:sldMkLst>
      </pc:sldChg>
      <pc:sldChg chg="delSp modSp new mod">
        <pc:chgData name="Michael Pan" userId="0ee21308d1ee2822" providerId="LiveId" clId="{00838930-6BFF-4919-8242-34E20F5160F8}" dt="2024-05-28T12:49:22.511" v="10234" actId="20577"/>
        <pc:sldMkLst>
          <pc:docMk/>
          <pc:sldMk cId="69546346" sldId="503"/>
        </pc:sldMkLst>
        <pc:spChg chg="mod">
          <ac:chgData name="Michael Pan" userId="0ee21308d1ee2822" providerId="LiveId" clId="{00838930-6BFF-4919-8242-34E20F5160F8}" dt="2024-05-28T03:08:06.193" v="7073" actId="20577"/>
          <ac:spMkLst>
            <pc:docMk/>
            <pc:sldMk cId="69546346" sldId="503"/>
            <ac:spMk id="2" creationId="{467570B4-04E2-2AE3-F637-D91FE7B9197B}"/>
          </ac:spMkLst>
        </pc:spChg>
        <pc:spChg chg="mod">
          <ac:chgData name="Michael Pan" userId="0ee21308d1ee2822" providerId="LiveId" clId="{00838930-6BFF-4919-8242-34E20F5160F8}" dt="2024-05-28T12:49:22.511" v="10234" actId="20577"/>
          <ac:spMkLst>
            <pc:docMk/>
            <pc:sldMk cId="69546346" sldId="503"/>
            <ac:spMk id="3" creationId="{194DD723-8C98-F191-9FB0-0F8BFB61A03A}"/>
          </ac:spMkLst>
        </pc:spChg>
        <pc:graphicFrameChg chg="del">
          <ac:chgData name="Michael Pan" userId="0ee21308d1ee2822" providerId="LiveId" clId="{00838930-6BFF-4919-8242-34E20F5160F8}" dt="2024-05-28T07:38:12.026" v="9141" actId="478"/>
          <ac:graphicFrameMkLst>
            <pc:docMk/>
            <pc:sldMk cId="69546346" sldId="503"/>
            <ac:graphicFrameMk id="4" creationId="{56BF9F67-BFAE-A1A4-7A66-5DAA6A7D56D8}"/>
          </ac:graphicFrameMkLst>
        </pc:graphicFrameChg>
      </pc:sldChg>
      <pc:sldChg chg="modSp new mod">
        <pc:chgData name="Michael Pan" userId="0ee21308d1ee2822" providerId="LiveId" clId="{00838930-6BFF-4919-8242-34E20F5160F8}" dt="2024-05-28T07:31:22.624" v="8830" actId="20577"/>
        <pc:sldMkLst>
          <pc:docMk/>
          <pc:sldMk cId="935018391" sldId="504"/>
        </pc:sldMkLst>
        <pc:spChg chg="mod">
          <ac:chgData name="Michael Pan" userId="0ee21308d1ee2822" providerId="LiveId" clId="{00838930-6BFF-4919-8242-34E20F5160F8}" dt="2024-05-28T03:31:55.639" v="8655" actId="20577"/>
          <ac:spMkLst>
            <pc:docMk/>
            <pc:sldMk cId="935018391" sldId="504"/>
            <ac:spMk id="2" creationId="{5CC42AA6-5897-7BA0-5D69-41B4176BCB40}"/>
          </ac:spMkLst>
        </pc:spChg>
        <pc:spChg chg="mod">
          <ac:chgData name="Michael Pan" userId="0ee21308d1ee2822" providerId="LiveId" clId="{00838930-6BFF-4919-8242-34E20F5160F8}" dt="2024-05-28T07:31:22.624" v="8830" actId="20577"/>
          <ac:spMkLst>
            <pc:docMk/>
            <pc:sldMk cId="935018391" sldId="504"/>
            <ac:spMk id="3" creationId="{B508836A-97DE-660D-B95D-E95FCBD3F6A2}"/>
          </ac:spMkLst>
        </pc:spChg>
      </pc:sldChg>
      <pc:sldChg chg="modSp add mod">
        <pc:chgData name="Michael Pan" userId="0ee21308d1ee2822" providerId="LiveId" clId="{00838930-6BFF-4919-8242-34E20F5160F8}" dt="2024-05-28T07:32:26.618" v="8875" actId="20577"/>
        <pc:sldMkLst>
          <pc:docMk/>
          <pc:sldMk cId="3045493981" sldId="505"/>
        </pc:sldMkLst>
        <pc:spChg chg="mod">
          <ac:chgData name="Michael Pan" userId="0ee21308d1ee2822" providerId="LiveId" clId="{00838930-6BFF-4919-8242-34E20F5160F8}" dt="2024-05-28T07:32:24.692" v="8874" actId="20577"/>
          <ac:spMkLst>
            <pc:docMk/>
            <pc:sldMk cId="3045493981" sldId="505"/>
            <ac:spMk id="2" creationId="{642123F2-6D12-FB64-BD32-980885DC4C91}"/>
          </ac:spMkLst>
        </pc:spChg>
        <pc:spChg chg="mod">
          <ac:chgData name="Michael Pan" userId="0ee21308d1ee2822" providerId="LiveId" clId="{00838930-6BFF-4919-8242-34E20F5160F8}" dt="2024-05-28T07:32:26.618" v="8875" actId="20577"/>
          <ac:spMkLst>
            <pc:docMk/>
            <pc:sldMk cId="3045493981" sldId="505"/>
            <ac:spMk id="3" creationId="{349649F5-E0D5-7B88-9581-32BC2487B49C}"/>
          </ac:spMkLst>
        </pc:spChg>
      </pc:sldChg>
      <pc:sldChg chg="addSp delSp modSp add mod setBg delDesignElem">
        <pc:chgData name="Michael Pan" userId="0ee21308d1ee2822" providerId="LiveId" clId="{00838930-6BFF-4919-8242-34E20F5160F8}" dt="2024-05-28T07:32:41.656" v="8881" actId="27614"/>
        <pc:sldMkLst>
          <pc:docMk/>
          <pc:sldMk cId="2203390285" sldId="506"/>
        </pc:sldMkLst>
        <pc:spChg chg="add">
          <ac:chgData name="Michael Pan" userId="0ee21308d1ee2822" providerId="LiveId" clId="{00838930-6BFF-4919-8242-34E20F5160F8}" dt="2024-05-28T07:32:40.139" v="8880" actId="26606"/>
          <ac:spMkLst>
            <pc:docMk/>
            <pc:sldMk cId="2203390285" sldId="506"/>
            <ac:spMk id="7" creationId="{C2579DAE-C141-48DB-810E-C070C300819E}"/>
          </ac:spMkLst>
        </pc:spChg>
        <pc:spChg chg="del">
          <ac:chgData name="Michael Pan" userId="0ee21308d1ee2822" providerId="LiveId" clId="{00838930-6BFF-4919-8242-34E20F5160F8}" dt="2024-05-28T07:32:11.902" v="8836"/>
          <ac:spMkLst>
            <pc:docMk/>
            <pc:sldMk cId="2203390285" sldId="506"/>
            <ac:spMk id="8" creationId="{C2579DAE-C141-48DB-810E-C070C300819E}"/>
          </ac:spMkLst>
        </pc:spChg>
        <pc:spChg chg="add">
          <ac:chgData name="Michael Pan" userId="0ee21308d1ee2822" providerId="LiveId" clId="{00838930-6BFF-4919-8242-34E20F5160F8}" dt="2024-05-28T07:32:40.139" v="8880" actId="26606"/>
          <ac:spMkLst>
            <pc:docMk/>
            <pc:sldMk cId="2203390285" sldId="506"/>
            <ac:spMk id="9" creationId="{02FD90C3-6350-4D5B-9738-6E94EDF30F74}"/>
          </ac:spMkLst>
        </pc:spChg>
        <pc:spChg chg="del">
          <ac:chgData name="Michael Pan" userId="0ee21308d1ee2822" providerId="LiveId" clId="{00838930-6BFF-4919-8242-34E20F5160F8}" dt="2024-05-28T07:32:11.902" v="8836"/>
          <ac:spMkLst>
            <pc:docMk/>
            <pc:sldMk cId="2203390285" sldId="506"/>
            <ac:spMk id="10" creationId="{02FD90C3-6350-4D5B-9738-6E94EDF30F74}"/>
          </ac:spMkLst>
        </pc:spChg>
        <pc:spChg chg="del">
          <ac:chgData name="Michael Pan" userId="0ee21308d1ee2822" providerId="LiveId" clId="{00838930-6BFF-4919-8242-34E20F5160F8}" dt="2024-05-28T07:32:11.902" v="8836"/>
          <ac:spMkLst>
            <pc:docMk/>
            <pc:sldMk cId="2203390285" sldId="506"/>
            <ac:spMk id="12" creationId="{41497DE5-0939-4D1D-9350-0C5E1B209C68}"/>
          </ac:spMkLst>
        </pc:spChg>
        <pc:spChg chg="del">
          <ac:chgData name="Michael Pan" userId="0ee21308d1ee2822" providerId="LiveId" clId="{00838930-6BFF-4919-8242-34E20F5160F8}" dt="2024-05-28T07:32:11.902" v="8836"/>
          <ac:spMkLst>
            <pc:docMk/>
            <pc:sldMk cId="2203390285" sldId="506"/>
            <ac:spMk id="14" creationId="{5CCC70ED-6C63-4537-B7EB-51990D6C0A6F}"/>
          </ac:spMkLst>
        </pc:spChg>
        <pc:spChg chg="del">
          <ac:chgData name="Michael Pan" userId="0ee21308d1ee2822" providerId="LiveId" clId="{00838930-6BFF-4919-8242-34E20F5160F8}" dt="2024-05-28T07:32:11.902" v="8836"/>
          <ac:spMkLst>
            <pc:docMk/>
            <pc:sldMk cId="2203390285" sldId="506"/>
            <ac:spMk id="16" creationId="{B76E24C1-2968-40DC-A36E-F6B85F0F0752}"/>
          </ac:spMkLst>
        </pc:spChg>
        <pc:picChg chg="add mod">
          <ac:chgData name="Michael Pan" userId="0ee21308d1ee2822" providerId="LiveId" clId="{00838930-6BFF-4919-8242-34E20F5160F8}" dt="2024-05-28T07:32:41.656" v="8881" actId="27614"/>
          <ac:picMkLst>
            <pc:docMk/>
            <pc:sldMk cId="2203390285" sldId="506"/>
            <ac:picMk id="2" creationId="{4392C2A3-264E-F292-6B17-C96D7B17A535}"/>
          </ac:picMkLst>
        </pc:picChg>
        <pc:picChg chg="del">
          <ac:chgData name="Michael Pan" userId="0ee21308d1ee2822" providerId="LiveId" clId="{00838930-6BFF-4919-8242-34E20F5160F8}" dt="2024-05-28T07:32:32.164" v="8876" actId="478"/>
          <ac:picMkLst>
            <pc:docMk/>
            <pc:sldMk cId="2203390285" sldId="506"/>
            <ac:picMk id="3" creationId="{00D0444A-2907-E1BC-C1DB-74D84730082F}"/>
          </ac:picMkLst>
        </pc:picChg>
      </pc:sldChg>
      <pc:sldChg chg="addSp delSp modSp add mod">
        <pc:chgData name="Michael Pan" userId="0ee21308d1ee2822" providerId="LiveId" clId="{00838930-6BFF-4919-8242-34E20F5160F8}" dt="2024-05-28T07:33:17.500" v="8886" actId="1076"/>
        <pc:sldMkLst>
          <pc:docMk/>
          <pc:sldMk cId="2531225566" sldId="507"/>
        </pc:sldMkLst>
        <pc:picChg chg="add mod">
          <ac:chgData name="Michael Pan" userId="0ee21308d1ee2822" providerId="LiveId" clId="{00838930-6BFF-4919-8242-34E20F5160F8}" dt="2024-05-28T07:33:17.500" v="8886" actId="1076"/>
          <ac:picMkLst>
            <pc:docMk/>
            <pc:sldMk cId="2531225566" sldId="507"/>
            <ac:picMk id="4" creationId="{83BA2CC3-73EF-9D44-6465-CBEA7661159C}"/>
          </ac:picMkLst>
        </pc:picChg>
        <pc:picChg chg="del">
          <ac:chgData name="Michael Pan" userId="0ee21308d1ee2822" providerId="LiveId" clId="{00838930-6BFF-4919-8242-34E20F5160F8}" dt="2024-05-28T07:32:46.564" v="8882" actId="478"/>
          <ac:picMkLst>
            <pc:docMk/>
            <pc:sldMk cId="2531225566" sldId="507"/>
            <ac:picMk id="5" creationId="{63560387-FA4A-77E6-9C72-CBC5BE1CDC53}"/>
          </ac:picMkLst>
        </pc:picChg>
      </pc:sldChg>
      <pc:sldChg chg="addSp delSp modSp add mod setBg delDesignElem">
        <pc:chgData name="Michael Pan" userId="0ee21308d1ee2822" providerId="LiveId" clId="{00838930-6BFF-4919-8242-34E20F5160F8}" dt="2024-05-28T07:33:27.119" v="8891" actId="962"/>
        <pc:sldMkLst>
          <pc:docMk/>
          <pc:sldMk cId="742309052" sldId="508"/>
        </pc:sldMkLst>
        <pc:spChg chg="del">
          <ac:chgData name="Michael Pan" userId="0ee21308d1ee2822" providerId="LiveId" clId="{00838930-6BFF-4919-8242-34E20F5160F8}" dt="2024-05-28T07:32:11.902" v="8836"/>
          <ac:spMkLst>
            <pc:docMk/>
            <pc:sldMk cId="742309052" sldId="508"/>
            <ac:spMk id="8" creationId="{4E4490D0-3672-446A-AC12-B4830333BDDD}"/>
          </ac:spMkLst>
        </pc:spChg>
        <pc:spChg chg="add">
          <ac:chgData name="Michael Pan" userId="0ee21308d1ee2822" providerId="LiveId" clId="{00838930-6BFF-4919-8242-34E20F5160F8}" dt="2024-05-28T07:33:26.106" v="8889" actId="26606"/>
          <ac:spMkLst>
            <pc:docMk/>
            <pc:sldMk cId="742309052" sldId="508"/>
            <ac:spMk id="9" creationId="{4E4490D0-3672-446A-AC12-B4830333BDDD}"/>
          </ac:spMkLst>
        </pc:spChg>
        <pc:spChg chg="del">
          <ac:chgData name="Michael Pan" userId="0ee21308d1ee2822" providerId="LiveId" clId="{00838930-6BFF-4919-8242-34E20F5160F8}" dt="2024-05-28T07:32:11.902" v="8836"/>
          <ac:spMkLst>
            <pc:docMk/>
            <pc:sldMk cId="742309052" sldId="508"/>
            <ac:spMk id="10" creationId="{39CB82C2-DF65-4EC1-8280-F201D50F570B}"/>
          </ac:spMkLst>
        </pc:spChg>
        <pc:spChg chg="add">
          <ac:chgData name="Michael Pan" userId="0ee21308d1ee2822" providerId="LiveId" clId="{00838930-6BFF-4919-8242-34E20F5160F8}" dt="2024-05-28T07:33:26.106" v="8889" actId="26606"/>
          <ac:spMkLst>
            <pc:docMk/>
            <pc:sldMk cId="742309052" sldId="508"/>
            <ac:spMk id="11" creationId="{39CB82C2-DF65-4EC1-8280-F201D50F570B}"/>
          </ac:spMkLst>
        </pc:spChg>
        <pc:spChg chg="del">
          <ac:chgData name="Michael Pan" userId="0ee21308d1ee2822" providerId="LiveId" clId="{00838930-6BFF-4919-8242-34E20F5160F8}" dt="2024-05-28T07:32:11.902" v="8836"/>
          <ac:spMkLst>
            <pc:docMk/>
            <pc:sldMk cId="742309052" sldId="508"/>
            <ac:spMk id="14" creationId="{FA4CD5CB-D209-4D70-8CA4-629731C59219}"/>
          </ac:spMkLst>
        </pc:spChg>
        <pc:spChg chg="add">
          <ac:chgData name="Michael Pan" userId="0ee21308d1ee2822" providerId="LiveId" clId="{00838930-6BFF-4919-8242-34E20F5160F8}" dt="2024-05-28T07:33:26.106" v="8889" actId="26606"/>
          <ac:spMkLst>
            <pc:docMk/>
            <pc:sldMk cId="742309052" sldId="508"/>
            <ac:spMk id="15" creationId="{FA4CD5CB-D209-4D70-8CA4-629731C59219}"/>
          </ac:spMkLst>
        </pc:spChg>
        <pc:spChg chg="del">
          <ac:chgData name="Michael Pan" userId="0ee21308d1ee2822" providerId="LiveId" clId="{00838930-6BFF-4919-8242-34E20F5160F8}" dt="2024-05-28T07:32:11.902" v="8836"/>
          <ac:spMkLst>
            <pc:docMk/>
            <pc:sldMk cId="742309052" sldId="508"/>
            <ac:spMk id="18" creationId="{B4C27B90-DF2B-4D00-BA07-18ED774CD2F1}"/>
          </ac:spMkLst>
        </pc:spChg>
        <pc:spChg chg="add">
          <ac:chgData name="Michael Pan" userId="0ee21308d1ee2822" providerId="LiveId" clId="{00838930-6BFF-4919-8242-34E20F5160F8}" dt="2024-05-28T07:33:26.106" v="8889" actId="26606"/>
          <ac:spMkLst>
            <pc:docMk/>
            <pc:sldMk cId="742309052" sldId="508"/>
            <ac:spMk id="19" creationId="{B4C27B90-DF2B-4D00-BA07-18ED774CD2F1}"/>
          </ac:spMkLst>
        </pc:spChg>
        <pc:spChg chg="del">
          <ac:chgData name="Michael Pan" userId="0ee21308d1ee2822" providerId="LiveId" clId="{00838930-6BFF-4919-8242-34E20F5160F8}" dt="2024-05-28T07:32:11.902" v="8836"/>
          <ac:spMkLst>
            <pc:docMk/>
            <pc:sldMk cId="742309052" sldId="508"/>
            <ac:spMk id="20" creationId="{593ACC25-C262-417A-8AA9-0641C772BDB6}"/>
          </ac:spMkLst>
        </pc:spChg>
        <pc:spChg chg="add">
          <ac:chgData name="Michael Pan" userId="0ee21308d1ee2822" providerId="LiveId" clId="{00838930-6BFF-4919-8242-34E20F5160F8}" dt="2024-05-28T07:33:26.106" v="8889" actId="26606"/>
          <ac:spMkLst>
            <pc:docMk/>
            <pc:sldMk cId="742309052" sldId="508"/>
            <ac:spMk id="21" creationId="{593ACC25-C262-417A-8AA9-0641C772BDB6}"/>
          </ac:spMkLst>
        </pc:spChg>
        <pc:picChg chg="del">
          <ac:chgData name="Michael Pan" userId="0ee21308d1ee2822" providerId="LiveId" clId="{00838930-6BFF-4919-8242-34E20F5160F8}" dt="2024-05-28T07:33:23.920" v="8887" actId="478"/>
          <ac:picMkLst>
            <pc:docMk/>
            <pc:sldMk cId="742309052" sldId="508"/>
            <ac:picMk id="3" creationId="{DE983DFE-E599-8031-8B65-3217799E84D9}"/>
          </ac:picMkLst>
        </pc:picChg>
        <pc:picChg chg="add mod">
          <ac:chgData name="Michael Pan" userId="0ee21308d1ee2822" providerId="LiveId" clId="{00838930-6BFF-4919-8242-34E20F5160F8}" dt="2024-05-28T07:33:27.119" v="8891" actId="962"/>
          <ac:picMkLst>
            <pc:docMk/>
            <pc:sldMk cId="742309052" sldId="508"/>
            <ac:picMk id="4" creationId="{F389173E-7AAE-7132-3FFA-8789F5AF5ACD}"/>
          </ac:picMkLst>
        </pc:picChg>
        <pc:cxnChg chg="del">
          <ac:chgData name="Michael Pan" userId="0ee21308d1ee2822" providerId="LiveId" clId="{00838930-6BFF-4919-8242-34E20F5160F8}" dt="2024-05-28T07:32:11.902" v="8836"/>
          <ac:cxnSpMkLst>
            <pc:docMk/>
            <pc:sldMk cId="742309052" sldId="508"/>
            <ac:cxnSpMk id="12" creationId="{7E1D4427-852B-4B37-8E76-0E9F1810BA2A}"/>
          </ac:cxnSpMkLst>
        </pc:cxnChg>
        <pc:cxnChg chg="add">
          <ac:chgData name="Michael Pan" userId="0ee21308d1ee2822" providerId="LiveId" clId="{00838930-6BFF-4919-8242-34E20F5160F8}" dt="2024-05-28T07:33:26.106" v="8889" actId="26606"/>
          <ac:cxnSpMkLst>
            <pc:docMk/>
            <pc:sldMk cId="742309052" sldId="508"/>
            <ac:cxnSpMk id="13" creationId="{7E1D4427-852B-4B37-8E76-0E9F1810BA2A}"/>
          </ac:cxnSpMkLst>
        </pc:cxnChg>
        <pc:cxnChg chg="del">
          <ac:chgData name="Michael Pan" userId="0ee21308d1ee2822" providerId="LiveId" clId="{00838930-6BFF-4919-8242-34E20F5160F8}" dt="2024-05-28T07:32:11.902" v="8836"/>
          <ac:cxnSpMkLst>
            <pc:docMk/>
            <pc:sldMk cId="742309052" sldId="508"/>
            <ac:cxnSpMk id="16" creationId="{5C6A2BAE-B461-4B55-8E1F-0722ABDD1393}"/>
          </ac:cxnSpMkLst>
        </pc:cxnChg>
        <pc:cxnChg chg="add">
          <ac:chgData name="Michael Pan" userId="0ee21308d1ee2822" providerId="LiveId" clId="{00838930-6BFF-4919-8242-34E20F5160F8}" dt="2024-05-28T07:33:26.106" v="8889" actId="26606"/>
          <ac:cxnSpMkLst>
            <pc:docMk/>
            <pc:sldMk cId="742309052" sldId="508"/>
            <ac:cxnSpMk id="17" creationId="{5C6A2BAE-B461-4B55-8E1F-0722ABDD1393}"/>
          </ac:cxnSpMkLst>
        </pc:cxnChg>
      </pc:sldChg>
      <pc:sldChg chg="addSp delSp modSp add mod setBg delDesignElem">
        <pc:chgData name="Michael Pan" userId="0ee21308d1ee2822" providerId="LiveId" clId="{00838930-6BFF-4919-8242-34E20F5160F8}" dt="2024-05-28T07:33:36.537" v="8895" actId="27614"/>
        <pc:sldMkLst>
          <pc:docMk/>
          <pc:sldMk cId="2625166454" sldId="509"/>
        </pc:sldMkLst>
        <pc:spChg chg="add">
          <ac:chgData name="Michael Pan" userId="0ee21308d1ee2822" providerId="LiveId" clId="{00838930-6BFF-4919-8242-34E20F5160F8}" dt="2024-05-28T07:33:35.355" v="8894" actId="26606"/>
          <ac:spMkLst>
            <pc:docMk/>
            <pc:sldMk cId="2625166454" sldId="509"/>
            <ac:spMk id="8" creationId="{4E4490D0-3672-446A-AC12-B4830333BDDD}"/>
          </ac:spMkLst>
        </pc:spChg>
        <pc:spChg chg="del">
          <ac:chgData name="Michael Pan" userId="0ee21308d1ee2822" providerId="LiveId" clId="{00838930-6BFF-4919-8242-34E20F5160F8}" dt="2024-05-28T07:32:11.902" v="8836"/>
          <ac:spMkLst>
            <pc:docMk/>
            <pc:sldMk cId="2625166454" sldId="509"/>
            <ac:spMk id="9" creationId="{4E4490D0-3672-446A-AC12-B4830333BDDD}"/>
          </ac:spMkLst>
        </pc:spChg>
        <pc:spChg chg="add">
          <ac:chgData name="Michael Pan" userId="0ee21308d1ee2822" providerId="LiveId" clId="{00838930-6BFF-4919-8242-34E20F5160F8}" dt="2024-05-28T07:33:35.355" v="8894" actId="26606"/>
          <ac:spMkLst>
            <pc:docMk/>
            <pc:sldMk cId="2625166454" sldId="509"/>
            <ac:spMk id="10" creationId="{39CB82C2-DF65-4EC1-8280-F201D50F570B}"/>
          </ac:spMkLst>
        </pc:spChg>
        <pc:spChg chg="del">
          <ac:chgData name="Michael Pan" userId="0ee21308d1ee2822" providerId="LiveId" clId="{00838930-6BFF-4919-8242-34E20F5160F8}" dt="2024-05-28T07:32:11.902" v="8836"/>
          <ac:spMkLst>
            <pc:docMk/>
            <pc:sldMk cId="2625166454" sldId="509"/>
            <ac:spMk id="11" creationId="{39CB82C2-DF65-4EC1-8280-F201D50F570B}"/>
          </ac:spMkLst>
        </pc:spChg>
        <pc:spChg chg="add">
          <ac:chgData name="Michael Pan" userId="0ee21308d1ee2822" providerId="LiveId" clId="{00838930-6BFF-4919-8242-34E20F5160F8}" dt="2024-05-28T07:33:35.355" v="8894" actId="26606"/>
          <ac:spMkLst>
            <pc:docMk/>
            <pc:sldMk cId="2625166454" sldId="509"/>
            <ac:spMk id="14" creationId="{FA4CD5CB-D209-4D70-8CA4-629731C59219}"/>
          </ac:spMkLst>
        </pc:spChg>
        <pc:spChg chg="del">
          <ac:chgData name="Michael Pan" userId="0ee21308d1ee2822" providerId="LiveId" clId="{00838930-6BFF-4919-8242-34E20F5160F8}" dt="2024-05-28T07:32:11.902" v="8836"/>
          <ac:spMkLst>
            <pc:docMk/>
            <pc:sldMk cId="2625166454" sldId="509"/>
            <ac:spMk id="15" creationId="{FA4CD5CB-D209-4D70-8CA4-629731C59219}"/>
          </ac:spMkLst>
        </pc:spChg>
        <pc:spChg chg="add">
          <ac:chgData name="Michael Pan" userId="0ee21308d1ee2822" providerId="LiveId" clId="{00838930-6BFF-4919-8242-34E20F5160F8}" dt="2024-05-28T07:33:35.355" v="8894" actId="26606"/>
          <ac:spMkLst>
            <pc:docMk/>
            <pc:sldMk cId="2625166454" sldId="509"/>
            <ac:spMk id="18" creationId="{B4C27B90-DF2B-4D00-BA07-18ED774CD2F1}"/>
          </ac:spMkLst>
        </pc:spChg>
        <pc:spChg chg="del">
          <ac:chgData name="Michael Pan" userId="0ee21308d1ee2822" providerId="LiveId" clId="{00838930-6BFF-4919-8242-34E20F5160F8}" dt="2024-05-28T07:32:11.902" v="8836"/>
          <ac:spMkLst>
            <pc:docMk/>
            <pc:sldMk cId="2625166454" sldId="509"/>
            <ac:spMk id="19" creationId="{B4C27B90-DF2B-4D00-BA07-18ED774CD2F1}"/>
          </ac:spMkLst>
        </pc:spChg>
        <pc:spChg chg="add">
          <ac:chgData name="Michael Pan" userId="0ee21308d1ee2822" providerId="LiveId" clId="{00838930-6BFF-4919-8242-34E20F5160F8}" dt="2024-05-28T07:33:35.355" v="8894" actId="26606"/>
          <ac:spMkLst>
            <pc:docMk/>
            <pc:sldMk cId="2625166454" sldId="509"/>
            <ac:spMk id="20" creationId="{593ACC25-C262-417A-8AA9-0641C772BDB6}"/>
          </ac:spMkLst>
        </pc:spChg>
        <pc:spChg chg="del">
          <ac:chgData name="Michael Pan" userId="0ee21308d1ee2822" providerId="LiveId" clId="{00838930-6BFF-4919-8242-34E20F5160F8}" dt="2024-05-28T07:32:11.902" v="8836"/>
          <ac:spMkLst>
            <pc:docMk/>
            <pc:sldMk cId="2625166454" sldId="509"/>
            <ac:spMk id="21" creationId="{593ACC25-C262-417A-8AA9-0641C772BDB6}"/>
          </ac:spMkLst>
        </pc:spChg>
        <pc:picChg chg="add mod">
          <ac:chgData name="Michael Pan" userId="0ee21308d1ee2822" providerId="LiveId" clId="{00838930-6BFF-4919-8242-34E20F5160F8}" dt="2024-05-28T07:33:36.537" v="8895" actId="27614"/>
          <ac:picMkLst>
            <pc:docMk/>
            <pc:sldMk cId="2625166454" sldId="509"/>
            <ac:picMk id="3" creationId="{1F08E13C-05AA-2D84-2445-0839A101C7E4}"/>
          </ac:picMkLst>
        </pc:picChg>
        <pc:picChg chg="del">
          <ac:chgData name="Michael Pan" userId="0ee21308d1ee2822" providerId="LiveId" clId="{00838930-6BFF-4919-8242-34E20F5160F8}" dt="2024-05-28T07:33:33.246" v="8892" actId="478"/>
          <ac:picMkLst>
            <pc:docMk/>
            <pc:sldMk cId="2625166454" sldId="509"/>
            <ac:picMk id="4" creationId="{94169304-1ECA-9215-9C1F-A2110A450A78}"/>
          </ac:picMkLst>
        </pc:picChg>
        <pc:cxnChg chg="add">
          <ac:chgData name="Michael Pan" userId="0ee21308d1ee2822" providerId="LiveId" clId="{00838930-6BFF-4919-8242-34E20F5160F8}" dt="2024-05-28T07:33:35.355" v="8894" actId="26606"/>
          <ac:cxnSpMkLst>
            <pc:docMk/>
            <pc:sldMk cId="2625166454" sldId="509"/>
            <ac:cxnSpMk id="12" creationId="{7E1D4427-852B-4B37-8E76-0E9F1810BA2A}"/>
          </ac:cxnSpMkLst>
        </pc:cxnChg>
        <pc:cxnChg chg="del">
          <ac:chgData name="Michael Pan" userId="0ee21308d1ee2822" providerId="LiveId" clId="{00838930-6BFF-4919-8242-34E20F5160F8}" dt="2024-05-28T07:32:11.902" v="8836"/>
          <ac:cxnSpMkLst>
            <pc:docMk/>
            <pc:sldMk cId="2625166454" sldId="509"/>
            <ac:cxnSpMk id="13" creationId="{7E1D4427-852B-4B37-8E76-0E9F1810BA2A}"/>
          </ac:cxnSpMkLst>
        </pc:cxnChg>
        <pc:cxnChg chg="add">
          <ac:chgData name="Michael Pan" userId="0ee21308d1ee2822" providerId="LiveId" clId="{00838930-6BFF-4919-8242-34E20F5160F8}" dt="2024-05-28T07:33:35.355" v="8894" actId="26606"/>
          <ac:cxnSpMkLst>
            <pc:docMk/>
            <pc:sldMk cId="2625166454" sldId="509"/>
            <ac:cxnSpMk id="16" creationId="{5C6A2BAE-B461-4B55-8E1F-0722ABDD1393}"/>
          </ac:cxnSpMkLst>
        </pc:cxnChg>
        <pc:cxnChg chg="del">
          <ac:chgData name="Michael Pan" userId="0ee21308d1ee2822" providerId="LiveId" clId="{00838930-6BFF-4919-8242-34E20F5160F8}" dt="2024-05-28T07:32:11.902" v="8836"/>
          <ac:cxnSpMkLst>
            <pc:docMk/>
            <pc:sldMk cId="2625166454" sldId="509"/>
            <ac:cxnSpMk id="17" creationId="{5C6A2BAE-B461-4B55-8E1F-0722ABDD1393}"/>
          </ac:cxnSpMkLst>
        </pc:cxnChg>
      </pc:sldChg>
      <pc:sldChg chg="add del">
        <pc:chgData name="Michael Pan" userId="0ee21308d1ee2822" providerId="LiveId" clId="{00838930-6BFF-4919-8242-34E20F5160F8}" dt="2024-05-28T07:33:53.049" v="8896" actId="47"/>
        <pc:sldMkLst>
          <pc:docMk/>
          <pc:sldMk cId="3635716255" sldId="510"/>
        </pc:sldMkLst>
      </pc:sldChg>
      <pc:sldChg chg="addSp delSp modSp add del mod setBg delDesignElem">
        <pc:chgData name="Michael Pan" userId="0ee21308d1ee2822" providerId="LiveId" clId="{00838930-6BFF-4919-8242-34E20F5160F8}" dt="2024-05-28T07:35:11.549" v="8904" actId="47"/>
        <pc:sldMkLst>
          <pc:docMk/>
          <pc:sldMk cId="68455959" sldId="511"/>
        </pc:sldMkLst>
        <pc:spChg chg="mod">
          <ac:chgData name="Michael Pan" userId="0ee21308d1ee2822" providerId="LiveId" clId="{00838930-6BFF-4919-8242-34E20F5160F8}" dt="2024-05-28T07:34:09.795" v="8900" actId="26606"/>
          <ac:spMkLst>
            <pc:docMk/>
            <pc:sldMk cId="68455959" sldId="511"/>
            <ac:spMk id="2" creationId="{F9292FE0-6BFC-F09A-B882-9540EDA91DBA}"/>
          </ac:spMkLst>
        </pc:spChg>
        <pc:spChg chg="del">
          <ac:chgData name="Michael Pan" userId="0ee21308d1ee2822" providerId="LiveId" clId="{00838930-6BFF-4919-8242-34E20F5160F8}" dt="2024-05-28T07:32:11.902" v="8836"/>
          <ac:spMkLst>
            <pc:docMk/>
            <pc:sldMk cId="68455959" sldId="511"/>
            <ac:spMk id="9" creationId="{4E4490D0-3672-446A-AC12-B4830333BDDD}"/>
          </ac:spMkLst>
        </pc:spChg>
        <pc:spChg chg="add del">
          <ac:chgData name="Michael Pan" userId="0ee21308d1ee2822" providerId="LiveId" clId="{00838930-6BFF-4919-8242-34E20F5160F8}" dt="2024-05-28T07:34:09.795" v="8900" actId="26606"/>
          <ac:spMkLst>
            <pc:docMk/>
            <pc:sldMk cId="68455959" sldId="511"/>
            <ac:spMk id="10" creationId="{4E4490D0-3672-446A-AC12-B4830333BDDD}"/>
          </ac:spMkLst>
        </pc:spChg>
        <pc:spChg chg="del">
          <ac:chgData name="Michael Pan" userId="0ee21308d1ee2822" providerId="LiveId" clId="{00838930-6BFF-4919-8242-34E20F5160F8}" dt="2024-05-28T07:32:11.902" v="8836"/>
          <ac:spMkLst>
            <pc:docMk/>
            <pc:sldMk cId="68455959" sldId="511"/>
            <ac:spMk id="11" creationId="{39CB82C2-DF65-4EC1-8280-F201D50F570B}"/>
          </ac:spMkLst>
        </pc:spChg>
        <pc:spChg chg="add del">
          <ac:chgData name="Michael Pan" userId="0ee21308d1ee2822" providerId="LiveId" clId="{00838930-6BFF-4919-8242-34E20F5160F8}" dt="2024-05-28T07:34:09.795" v="8900" actId="26606"/>
          <ac:spMkLst>
            <pc:docMk/>
            <pc:sldMk cId="68455959" sldId="511"/>
            <ac:spMk id="12" creationId="{39CB82C2-DF65-4EC1-8280-F201D50F570B}"/>
          </ac:spMkLst>
        </pc:spChg>
        <pc:spChg chg="del">
          <ac:chgData name="Michael Pan" userId="0ee21308d1ee2822" providerId="LiveId" clId="{00838930-6BFF-4919-8242-34E20F5160F8}" dt="2024-05-28T07:32:11.902" v="8836"/>
          <ac:spMkLst>
            <pc:docMk/>
            <pc:sldMk cId="68455959" sldId="511"/>
            <ac:spMk id="15" creationId="{C4AAA502-5435-489E-9538-3A40E6C71461}"/>
          </ac:spMkLst>
        </pc:spChg>
        <pc:spChg chg="add del">
          <ac:chgData name="Michael Pan" userId="0ee21308d1ee2822" providerId="LiveId" clId="{00838930-6BFF-4919-8242-34E20F5160F8}" dt="2024-05-28T07:34:09.795" v="8900" actId="26606"/>
          <ac:spMkLst>
            <pc:docMk/>
            <pc:sldMk cId="68455959" sldId="511"/>
            <ac:spMk id="16" creationId="{9971ECC5-51D9-4E70-89C1-3DCF3A3725B1}"/>
          </ac:spMkLst>
        </pc:spChg>
        <pc:spChg chg="del">
          <ac:chgData name="Michael Pan" userId="0ee21308d1ee2822" providerId="LiveId" clId="{00838930-6BFF-4919-8242-34E20F5160F8}" dt="2024-05-28T07:32:11.902" v="8836"/>
          <ac:spMkLst>
            <pc:docMk/>
            <pc:sldMk cId="68455959" sldId="511"/>
            <ac:spMk id="19" creationId="{DE42378B-2E28-4810-8421-7A473A40E376}"/>
          </ac:spMkLst>
        </pc:spChg>
        <pc:spChg chg="add del">
          <ac:chgData name="Michael Pan" userId="0ee21308d1ee2822" providerId="LiveId" clId="{00838930-6BFF-4919-8242-34E20F5160F8}" dt="2024-05-28T07:34:09.795" v="8900" actId="26606"/>
          <ac:spMkLst>
            <pc:docMk/>
            <pc:sldMk cId="68455959" sldId="511"/>
            <ac:spMk id="20" creationId="{7E11F890-74C3-40C9-9A8B-A80E38704358}"/>
          </ac:spMkLst>
        </pc:spChg>
        <pc:spChg chg="del">
          <ac:chgData name="Michael Pan" userId="0ee21308d1ee2822" providerId="LiveId" clId="{00838930-6BFF-4919-8242-34E20F5160F8}" dt="2024-05-28T07:32:11.902" v="8836"/>
          <ac:spMkLst>
            <pc:docMk/>
            <pc:sldMk cId="68455959" sldId="511"/>
            <ac:spMk id="21" creationId="{0D91DD17-237F-4811-BC0E-128EB1BD7CFE}"/>
          </ac:spMkLst>
        </pc:spChg>
        <pc:spChg chg="add del">
          <ac:chgData name="Michael Pan" userId="0ee21308d1ee2822" providerId="LiveId" clId="{00838930-6BFF-4919-8242-34E20F5160F8}" dt="2024-05-28T07:34:09.795" v="8900" actId="26606"/>
          <ac:spMkLst>
            <pc:docMk/>
            <pc:sldMk cId="68455959" sldId="511"/>
            <ac:spMk id="22" creationId="{27874070-078A-470B-9C8C-BD1BCB55A005}"/>
          </ac:spMkLst>
        </pc:spChg>
        <pc:spChg chg="add">
          <ac:chgData name="Michael Pan" userId="0ee21308d1ee2822" providerId="LiveId" clId="{00838930-6BFF-4919-8242-34E20F5160F8}" dt="2024-05-28T07:34:09.803" v="8901" actId="26606"/>
          <ac:spMkLst>
            <pc:docMk/>
            <pc:sldMk cId="68455959" sldId="511"/>
            <ac:spMk id="24" creationId="{4E4490D0-3672-446A-AC12-B4830333BDDD}"/>
          </ac:spMkLst>
        </pc:spChg>
        <pc:spChg chg="add">
          <ac:chgData name="Michael Pan" userId="0ee21308d1ee2822" providerId="LiveId" clId="{00838930-6BFF-4919-8242-34E20F5160F8}" dt="2024-05-28T07:34:09.803" v="8901" actId="26606"/>
          <ac:spMkLst>
            <pc:docMk/>
            <pc:sldMk cId="68455959" sldId="511"/>
            <ac:spMk id="25" creationId="{39CB82C2-DF65-4EC1-8280-F201D50F570B}"/>
          </ac:spMkLst>
        </pc:spChg>
        <pc:spChg chg="add">
          <ac:chgData name="Michael Pan" userId="0ee21308d1ee2822" providerId="LiveId" clId="{00838930-6BFF-4919-8242-34E20F5160F8}" dt="2024-05-28T07:34:09.803" v="8901" actId="26606"/>
          <ac:spMkLst>
            <pc:docMk/>
            <pc:sldMk cId="68455959" sldId="511"/>
            <ac:spMk id="27" creationId="{C4AAA502-5435-489E-9538-3A40E6C71461}"/>
          </ac:spMkLst>
        </pc:spChg>
        <pc:spChg chg="add">
          <ac:chgData name="Michael Pan" userId="0ee21308d1ee2822" providerId="LiveId" clId="{00838930-6BFF-4919-8242-34E20F5160F8}" dt="2024-05-28T07:34:09.803" v="8901" actId="26606"/>
          <ac:spMkLst>
            <pc:docMk/>
            <pc:sldMk cId="68455959" sldId="511"/>
            <ac:spMk id="29" creationId="{DE42378B-2E28-4810-8421-7A473A40E376}"/>
          </ac:spMkLst>
        </pc:spChg>
        <pc:spChg chg="add">
          <ac:chgData name="Michael Pan" userId="0ee21308d1ee2822" providerId="LiveId" clId="{00838930-6BFF-4919-8242-34E20F5160F8}" dt="2024-05-28T07:34:09.803" v="8901" actId="26606"/>
          <ac:spMkLst>
            <pc:docMk/>
            <pc:sldMk cId="68455959" sldId="511"/>
            <ac:spMk id="30" creationId="{0D91DD17-237F-4811-BC0E-128EB1BD7CFE}"/>
          </ac:spMkLst>
        </pc:spChg>
        <pc:picChg chg="del">
          <ac:chgData name="Michael Pan" userId="0ee21308d1ee2822" providerId="LiveId" clId="{00838930-6BFF-4919-8242-34E20F5160F8}" dt="2024-05-28T07:34:07.521" v="8897" actId="478"/>
          <ac:picMkLst>
            <pc:docMk/>
            <pc:sldMk cId="68455959" sldId="511"/>
            <ac:picMk id="4" creationId="{EDD71D38-04AF-2C2F-4A85-BB683C37E78D}"/>
          </ac:picMkLst>
        </pc:picChg>
        <pc:picChg chg="add mod">
          <ac:chgData name="Michael Pan" userId="0ee21308d1ee2822" providerId="LiveId" clId="{00838930-6BFF-4919-8242-34E20F5160F8}" dt="2024-05-28T07:34:12.241" v="8903" actId="962"/>
          <ac:picMkLst>
            <pc:docMk/>
            <pc:sldMk cId="68455959" sldId="511"/>
            <ac:picMk id="5" creationId="{777044CD-0555-BCF9-4AB2-447C89E6CB5C}"/>
          </ac:picMkLst>
        </pc:picChg>
        <pc:cxnChg chg="del">
          <ac:chgData name="Michael Pan" userId="0ee21308d1ee2822" providerId="LiveId" clId="{00838930-6BFF-4919-8242-34E20F5160F8}" dt="2024-05-28T07:32:11.902" v="8836"/>
          <ac:cxnSpMkLst>
            <pc:docMk/>
            <pc:sldMk cId="68455959" sldId="511"/>
            <ac:cxnSpMk id="13" creationId="{7E1D4427-852B-4B37-8E76-0E9F1810BA2A}"/>
          </ac:cxnSpMkLst>
        </pc:cxnChg>
        <pc:cxnChg chg="add del">
          <ac:chgData name="Michael Pan" userId="0ee21308d1ee2822" providerId="LiveId" clId="{00838930-6BFF-4919-8242-34E20F5160F8}" dt="2024-05-28T07:34:09.795" v="8900" actId="26606"/>
          <ac:cxnSpMkLst>
            <pc:docMk/>
            <pc:sldMk cId="68455959" sldId="511"/>
            <ac:cxnSpMk id="14" creationId="{7E1D4427-852B-4B37-8E76-0E9F1810BA2A}"/>
          </ac:cxnSpMkLst>
        </pc:cxnChg>
        <pc:cxnChg chg="del">
          <ac:chgData name="Michael Pan" userId="0ee21308d1ee2822" providerId="LiveId" clId="{00838930-6BFF-4919-8242-34E20F5160F8}" dt="2024-05-28T07:32:11.902" v="8836"/>
          <ac:cxnSpMkLst>
            <pc:docMk/>
            <pc:sldMk cId="68455959" sldId="511"/>
            <ac:cxnSpMk id="17" creationId="{C9AC0290-4702-4519-B0F4-C2A46880997B}"/>
          </ac:cxnSpMkLst>
        </pc:cxnChg>
        <pc:cxnChg chg="add del">
          <ac:chgData name="Michael Pan" userId="0ee21308d1ee2822" providerId="LiveId" clId="{00838930-6BFF-4919-8242-34E20F5160F8}" dt="2024-05-28T07:34:09.795" v="8900" actId="26606"/>
          <ac:cxnSpMkLst>
            <pc:docMk/>
            <pc:sldMk cId="68455959" sldId="511"/>
            <ac:cxnSpMk id="18" creationId="{432529AB-8F99-47FB-91B5-93565E543B50}"/>
          </ac:cxnSpMkLst>
        </pc:cxnChg>
        <pc:cxnChg chg="add">
          <ac:chgData name="Michael Pan" userId="0ee21308d1ee2822" providerId="LiveId" clId="{00838930-6BFF-4919-8242-34E20F5160F8}" dt="2024-05-28T07:34:09.803" v="8901" actId="26606"/>
          <ac:cxnSpMkLst>
            <pc:docMk/>
            <pc:sldMk cId="68455959" sldId="511"/>
            <ac:cxnSpMk id="26" creationId="{7E1D4427-852B-4B37-8E76-0E9F1810BA2A}"/>
          </ac:cxnSpMkLst>
        </pc:cxnChg>
        <pc:cxnChg chg="add">
          <ac:chgData name="Michael Pan" userId="0ee21308d1ee2822" providerId="LiveId" clId="{00838930-6BFF-4919-8242-34E20F5160F8}" dt="2024-05-28T07:34:09.803" v="8901" actId="26606"/>
          <ac:cxnSpMkLst>
            <pc:docMk/>
            <pc:sldMk cId="68455959" sldId="511"/>
            <ac:cxnSpMk id="28" creationId="{C9AC0290-4702-4519-B0F4-C2A46880997B}"/>
          </ac:cxnSpMkLst>
        </pc:cxnChg>
      </pc:sldChg>
      <pc:sldChg chg="delSp add del setBg delDesignElem">
        <pc:chgData name="Michael Pan" userId="0ee21308d1ee2822" providerId="LiveId" clId="{00838930-6BFF-4919-8242-34E20F5160F8}" dt="2024-05-28T07:35:11.549" v="8904" actId="47"/>
        <pc:sldMkLst>
          <pc:docMk/>
          <pc:sldMk cId="2941095410" sldId="512"/>
        </pc:sldMkLst>
        <pc:spChg chg="del">
          <ac:chgData name="Michael Pan" userId="0ee21308d1ee2822" providerId="LiveId" clId="{00838930-6BFF-4919-8242-34E20F5160F8}" dt="2024-05-28T07:32:11.902" v="8836"/>
          <ac:spMkLst>
            <pc:docMk/>
            <pc:sldMk cId="2941095410" sldId="512"/>
            <ac:spMk id="31" creationId="{4E4490D0-3672-446A-AC12-B4830333BDDD}"/>
          </ac:spMkLst>
        </pc:spChg>
        <pc:spChg chg="del">
          <ac:chgData name="Michael Pan" userId="0ee21308d1ee2822" providerId="LiveId" clId="{00838930-6BFF-4919-8242-34E20F5160F8}" dt="2024-05-28T07:32:11.902" v="8836"/>
          <ac:spMkLst>
            <pc:docMk/>
            <pc:sldMk cId="2941095410" sldId="512"/>
            <ac:spMk id="32" creationId="{39CB82C2-DF65-4EC1-8280-F201D50F570B}"/>
          </ac:spMkLst>
        </pc:spChg>
        <pc:spChg chg="del">
          <ac:chgData name="Michael Pan" userId="0ee21308d1ee2822" providerId="LiveId" clId="{00838930-6BFF-4919-8242-34E20F5160F8}" dt="2024-05-28T07:32:11.902" v="8836"/>
          <ac:spMkLst>
            <pc:docMk/>
            <pc:sldMk cId="2941095410" sldId="512"/>
            <ac:spMk id="34" creationId="{FA4CD5CB-D209-4D70-8CA4-629731C59219}"/>
          </ac:spMkLst>
        </pc:spChg>
        <pc:spChg chg="del">
          <ac:chgData name="Michael Pan" userId="0ee21308d1ee2822" providerId="LiveId" clId="{00838930-6BFF-4919-8242-34E20F5160F8}" dt="2024-05-28T07:32:11.902" v="8836"/>
          <ac:spMkLst>
            <pc:docMk/>
            <pc:sldMk cId="2941095410" sldId="512"/>
            <ac:spMk id="36" creationId="{B4C27B90-DF2B-4D00-BA07-18ED774CD2F1}"/>
          </ac:spMkLst>
        </pc:spChg>
        <pc:spChg chg="del">
          <ac:chgData name="Michael Pan" userId="0ee21308d1ee2822" providerId="LiveId" clId="{00838930-6BFF-4919-8242-34E20F5160F8}" dt="2024-05-28T07:32:11.902" v="8836"/>
          <ac:spMkLst>
            <pc:docMk/>
            <pc:sldMk cId="2941095410" sldId="512"/>
            <ac:spMk id="37" creationId="{593ACC25-C262-417A-8AA9-0641C772BDB6}"/>
          </ac:spMkLst>
        </pc:spChg>
        <pc:cxnChg chg="del">
          <ac:chgData name="Michael Pan" userId="0ee21308d1ee2822" providerId="LiveId" clId="{00838930-6BFF-4919-8242-34E20F5160F8}" dt="2024-05-28T07:32:11.902" v="8836"/>
          <ac:cxnSpMkLst>
            <pc:docMk/>
            <pc:sldMk cId="2941095410" sldId="512"/>
            <ac:cxnSpMk id="33" creationId="{7E1D4427-852B-4B37-8E76-0E9F1810BA2A}"/>
          </ac:cxnSpMkLst>
        </pc:cxnChg>
        <pc:cxnChg chg="del">
          <ac:chgData name="Michael Pan" userId="0ee21308d1ee2822" providerId="LiveId" clId="{00838930-6BFF-4919-8242-34E20F5160F8}" dt="2024-05-28T07:32:11.902" v="8836"/>
          <ac:cxnSpMkLst>
            <pc:docMk/>
            <pc:sldMk cId="2941095410" sldId="512"/>
            <ac:cxnSpMk id="35" creationId="{5C6A2BAE-B461-4B55-8E1F-0722ABDD1393}"/>
          </ac:cxnSpMkLst>
        </pc:cxnChg>
      </pc:sldChg>
      <pc:sldChg chg="add del">
        <pc:chgData name="Michael Pan" userId="0ee21308d1ee2822" providerId="LiveId" clId="{00838930-6BFF-4919-8242-34E20F5160F8}" dt="2024-05-28T07:35:11.549" v="8904" actId="47"/>
        <pc:sldMkLst>
          <pc:docMk/>
          <pc:sldMk cId="282814232" sldId="513"/>
        </pc:sldMkLst>
      </pc:sldChg>
      <pc:sldChg chg="delSp modSp add mod">
        <pc:chgData name="Michael Pan" userId="0ee21308d1ee2822" providerId="LiveId" clId="{00838930-6BFF-4919-8242-34E20F5160F8}" dt="2024-05-28T12:57:42.851" v="10690" actId="20577"/>
        <pc:sldMkLst>
          <pc:docMk/>
          <pc:sldMk cId="2999277972" sldId="514"/>
        </pc:sldMkLst>
        <pc:spChg chg="mod">
          <ac:chgData name="Michael Pan" userId="0ee21308d1ee2822" providerId="LiveId" clId="{00838930-6BFF-4919-8242-34E20F5160F8}" dt="2024-05-28T07:35:24.137" v="8938" actId="20577"/>
          <ac:spMkLst>
            <pc:docMk/>
            <pc:sldMk cId="2999277972" sldId="514"/>
            <ac:spMk id="2" creationId="{467570B4-04E2-2AE3-F637-D91FE7B9197B}"/>
          </ac:spMkLst>
        </pc:spChg>
        <pc:spChg chg="mod">
          <ac:chgData name="Michael Pan" userId="0ee21308d1ee2822" providerId="LiveId" clId="{00838930-6BFF-4919-8242-34E20F5160F8}" dt="2024-05-28T12:57:42.851" v="10690" actId="20577"/>
          <ac:spMkLst>
            <pc:docMk/>
            <pc:sldMk cId="2999277972" sldId="514"/>
            <ac:spMk id="3" creationId="{194DD723-8C98-F191-9FB0-0F8BFB61A03A}"/>
          </ac:spMkLst>
        </pc:spChg>
        <pc:graphicFrameChg chg="del">
          <ac:chgData name="Michael Pan" userId="0ee21308d1ee2822" providerId="LiveId" clId="{00838930-6BFF-4919-8242-34E20F5160F8}" dt="2024-05-28T07:35:14.913" v="8905" actId="478"/>
          <ac:graphicFrameMkLst>
            <pc:docMk/>
            <pc:sldMk cId="2999277972" sldId="514"/>
            <ac:graphicFrameMk id="4" creationId="{56BF9F67-BFAE-A1A4-7A66-5DAA6A7D56D8}"/>
          </ac:graphicFrameMkLst>
        </pc:graphicFrameChg>
      </pc:sldChg>
      <pc:sldChg chg="modSp add mod">
        <pc:chgData name="Michael Pan" userId="0ee21308d1ee2822" providerId="LiveId" clId="{00838930-6BFF-4919-8242-34E20F5160F8}" dt="2024-05-28T07:37:03.860" v="9139" actId="20577"/>
        <pc:sldMkLst>
          <pc:docMk/>
          <pc:sldMk cId="980775906" sldId="515"/>
        </pc:sldMkLst>
        <pc:spChg chg="mod">
          <ac:chgData name="Michael Pan" userId="0ee21308d1ee2822" providerId="LiveId" clId="{00838930-6BFF-4919-8242-34E20F5160F8}" dt="2024-05-28T07:36:41.914" v="9089" actId="20577"/>
          <ac:spMkLst>
            <pc:docMk/>
            <pc:sldMk cId="980775906" sldId="515"/>
            <ac:spMk id="2" creationId="{642123F2-6D12-FB64-BD32-980885DC4C91}"/>
          </ac:spMkLst>
        </pc:spChg>
        <pc:spChg chg="mod">
          <ac:chgData name="Michael Pan" userId="0ee21308d1ee2822" providerId="LiveId" clId="{00838930-6BFF-4919-8242-34E20F5160F8}" dt="2024-05-28T07:37:03.860" v="9139" actId="20577"/>
          <ac:spMkLst>
            <pc:docMk/>
            <pc:sldMk cId="980775906" sldId="515"/>
            <ac:spMk id="3" creationId="{349649F5-E0D5-7B88-9581-32BC2487B49C}"/>
          </ac:spMkLst>
        </pc:spChg>
      </pc:sldChg>
      <pc:sldChg chg="delSp add del setBg delDesignElem">
        <pc:chgData name="Michael Pan" userId="0ee21308d1ee2822" providerId="LiveId" clId="{00838930-6BFF-4919-8242-34E20F5160F8}" dt="2024-05-28T07:39:24.035" v="9205" actId="47"/>
        <pc:sldMkLst>
          <pc:docMk/>
          <pc:sldMk cId="1802021751" sldId="516"/>
        </pc:sldMkLst>
        <pc:spChg chg="del">
          <ac:chgData name="Michael Pan" userId="0ee21308d1ee2822" providerId="LiveId" clId="{00838930-6BFF-4919-8242-34E20F5160F8}" dt="2024-05-28T07:36:35.311" v="9068"/>
          <ac:spMkLst>
            <pc:docMk/>
            <pc:sldMk cId="1802021751" sldId="516"/>
            <ac:spMk id="8" creationId="{C2579DAE-C141-48DB-810E-C070C300819E}"/>
          </ac:spMkLst>
        </pc:spChg>
        <pc:spChg chg="del">
          <ac:chgData name="Michael Pan" userId="0ee21308d1ee2822" providerId="LiveId" clId="{00838930-6BFF-4919-8242-34E20F5160F8}" dt="2024-05-28T07:36:35.311" v="9068"/>
          <ac:spMkLst>
            <pc:docMk/>
            <pc:sldMk cId="1802021751" sldId="516"/>
            <ac:spMk id="10" creationId="{02FD90C3-6350-4D5B-9738-6E94EDF30F74}"/>
          </ac:spMkLst>
        </pc:spChg>
        <pc:spChg chg="del">
          <ac:chgData name="Michael Pan" userId="0ee21308d1ee2822" providerId="LiveId" clId="{00838930-6BFF-4919-8242-34E20F5160F8}" dt="2024-05-28T07:36:35.311" v="9068"/>
          <ac:spMkLst>
            <pc:docMk/>
            <pc:sldMk cId="1802021751" sldId="516"/>
            <ac:spMk id="12" creationId="{41497DE5-0939-4D1D-9350-0C5E1B209C68}"/>
          </ac:spMkLst>
        </pc:spChg>
        <pc:spChg chg="del">
          <ac:chgData name="Michael Pan" userId="0ee21308d1ee2822" providerId="LiveId" clId="{00838930-6BFF-4919-8242-34E20F5160F8}" dt="2024-05-28T07:36:35.311" v="9068"/>
          <ac:spMkLst>
            <pc:docMk/>
            <pc:sldMk cId="1802021751" sldId="516"/>
            <ac:spMk id="14" creationId="{5CCC70ED-6C63-4537-B7EB-51990D6C0A6F}"/>
          </ac:spMkLst>
        </pc:spChg>
        <pc:spChg chg="del">
          <ac:chgData name="Michael Pan" userId="0ee21308d1ee2822" providerId="LiveId" clId="{00838930-6BFF-4919-8242-34E20F5160F8}" dt="2024-05-28T07:36:35.311" v="9068"/>
          <ac:spMkLst>
            <pc:docMk/>
            <pc:sldMk cId="1802021751" sldId="516"/>
            <ac:spMk id="16" creationId="{B76E24C1-2968-40DC-A36E-F6B85F0F0752}"/>
          </ac:spMkLst>
        </pc:spChg>
      </pc:sldChg>
      <pc:sldChg chg="add del">
        <pc:chgData name="Michael Pan" userId="0ee21308d1ee2822" providerId="LiveId" clId="{00838930-6BFF-4919-8242-34E20F5160F8}" dt="2024-05-28T07:39:24.035" v="9205" actId="47"/>
        <pc:sldMkLst>
          <pc:docMk/>
          <pc:sldMk cId="1627136219" sldId="517"/>
        </pc:sldMkLst>
      </pc:sldChg>
      <pc:sldChg chg="delSp add del setBg delDesignElem">
        <pc:chgData name="Michael Pan" userId="0ee21308d1ee2822" providerId="LiveId" clId="{00838930-6BFF-4919-8242-34E20F5160F8}" dt="2024-05-28T07:39:24.035" v="9205" actId="47"/>
        <pc:sldMkLst>
          <pc:docMk/>
          <pc:sldMk cId="2545257176" sldId="518"/>
        </pc:sldMkLst>
        <pc:spChg chg="del">
          <ac:chgData name="Michael Pan" userId="0ee21308d1ee2822" providerId="LiveId" clId="{00838930-6BFF-4919-8242-34E20F5160F8}" dt="2024-05-28T07:36:35.311" v="9068"/>
          <ac:spMkLst>
            <pc:docMk/>
            <pc:sldMk cId="2545257176" sldId="518"/>
            <ac:spMk id="8" creationId="{4E4490D0-3672-446A-AC12-B4830333BDDD}"/>
          </ac:spMkLst>
        </pc:spChg>
        <pc:spChg chg="del">
          <ac:chgData name="Michael Pan" userId="0ee21308d1ee2822" providerId="LiveId" clId="{00838930-6BFF-4919-8242-34E20F5160F8}" dt="2024-05-28T07:36:35.311" v="9068"/>
          <ac:spMkLst>
            <pc:docMk/>
            <pc:sldMk cId="2545257176" sldId="518"/>
            <ac:spMk id="10" creationId="{39CB82C2-DF65-4EC1-8280-F201D50F570B}"/>
          </ac:spMkLst>
        </pc:spChg>
        <pc:spChg chg="del">
          <ac:chgData name="Michael Pan" userId="0ee21308d1ee2822" providerId="LiveId" clId="{00838930-6BFF-4919-8242-34E20F5160F8}" dt="2024-05-28T07:36:35.311" v="9068"/>
          <ac:spMkLst>
            <pc:docMk/>
            <pc:sldMk cId="2545257176" sldId="518"/>
            <ac:spMk id="14" creationId="{FA4CD5CB-D209-4D70-8CA4-629731C59219}"/>
          </ac:spMkLst>
        </pc:spChg>
        <pc:spChg chg="del">
          <ac:chgData name="Michael Pan" userId="0ee21308d1ee2822" providerId="LiveId" clId="{00838930-6BFF-4919-8242-34E20F5160F8}" dt="2024-05-28T07:36:35.311" v="9068"/>
          <ac:spMkLst>
            <pc:docMk/>
            <pc:sldMk cId="2545257176" sldId="518"/>
            <ac:spMk id="18" creationId="{B4C27B90-DF2B-4D00-BA07-18ED774CD2F1}"/>
          </ac:spMkLst>
        </pc:spChg>
        <pc:spChg chg="del">
          <ac:chgData name="Michael Pan" userId="0ee21308d1ee2822" providerId="LiveId" clId="{00838930-6BFF-4919-8242-34E20F5160F8}" dt="2024-05-28T07:36:35.311" v="9068"/>
          <ac:spMkLst>
            <pc:docMk/>
            <pc:sldMk cId="2545257176" sldId="518"/>
            <ac:spMk id="20" creationId="{593ACC25-C262-417A-8AA9-0641C772BDB6}"/>
          </ac:spMkLst>
        </pc:spChg>
        <pc:cxnChg chg="del">
          <ac:chgData name="Michael Pan" userId="0ee21308d1ee2822" providerId="LiveId" clId="{00838930-6BFF-4919-8242-34E20F5160F8}" dt="2024-05-28T07:36:35.311" v="9068"/>
          <ac:cxnSpMkLst>
            <pc:docMk/>
            <pc:sldMk cId="2545257176" sldId="518"/>
            <ac:cxnSpMk id="12" creationId="{7E1D4427-852B-4B37-8E76-0E9F1810BA2A}"/>
          </ac:cxnSpMkLst>
        </pc:cxnChg>
        <pc:cxnChg chg="del">
          <ac:chgData name="Michael Pan" userId="0ee21308d1ee2822" providerId="LiveId" clId="{00838930-6BFF-4919-8242-34E20F5160F8}" dt="2024-05-28T07:36:35.311" v="9068"/>
          <ac:cxnSpMkLst>
            <pc:docMk/>
            <pc:sldMk cId="2545257176" sldId="518"/>
            <ac:cxnSpMk id="16" creationId="{5C6A2BAE-B461-4B55-8E1F-0722ABDD1393}"/>
          </ac:cxnSpMkLst>
        </pc:cxnChg>
      </pc:sldChg>
      <pc:sldChg chg="delSp add del setBg delDesignElem">
        <pc:chgData name="Michael Pan" userId="0ee21308d1ee2822" providerId="LiveId" clId="{00838930-6BFF-4919-8242-34E20F5160F8}" dt="2024-05-28T07:39:24.035" v="9205" actId="47"/>
        <pc:sldMkLst>
          <pc:docMk/>
          <pc:sldMk cId="1880277069" sldId="519"/>
        </pc:sldMkLst>
        <pc:spChg chg="del">
          <ac:chgData name="Michael Pan" userId="0ee21308d1ee2822" providerId="LiveId" clId="{00838930-6BFF-4919-8242-34E20F5160F8}" dt="2024-05-28T07:36:35.311" v="9068"/>
          <ac:spMkLst>
            <pc:docMk/>
            <pc:sldMk cId="1880277069" sldId="519"/>
            <ac:spMk id="9" creationId="{4E4490D0-3672-446A-AC12-B4830333BDDD}"/>
          </ac:spMkLst>
        </pc:spChg>
        <pc:spChg chg="del">
          <ac:chgData name="Michael Pan" userId="0ee21308d1ee2822" providerId="LiveId" clId="{00838930-6BFF-4919-8242-34E20F5160F8}" dt="2024-05-28T07:36:35.311" v="9068"/>
          <ac:spMkLst>
            <pc:docMk/>
            <pc:sldMk cId="1880277069" sldId="519"/>
            <ac:spMk id="11" creationId="{39CB82C2-DF65-4EC1-8280-F201D50F570B}"/>
          </ac:spMkLst>
        </pc:spChg>
        <pc:spChg chg="del">
          <ac:chgData name="Michael Pan" userId="0ee21308d1ee2822" providerId="LiveId" clId="{00838930-6BFF-4919-8242-34E20F5160F8}" dt="2024-05-28T07:36:35.311" v="9068"/>
          <ac:spMkLst>
            <pc:docMk/>
            <pc:sldMk cId="1880277069" sldId="519"/>
            <ac:spMk id="15" creationId="{FA4CD5CB-D209-4D70-8CA4-629731C59219}"/>
          </ac:spMkLst>
        </pc:spChg>
        <pc:spChg chg="del">
          <ac:chgData name="Michael Pan" userId="0ee21308d1ee2822" providerId="LiveId" clId="{00838930-6BFF-4919-8242-34E20F5160F8}" dt="2024-05-28T07:36:35.311" v="9068"/>
          <ac:spMkLst>
            <pc:docMk/>
            <pc:sldMk cId="1880277069" sldId="519"/>
            <ac:spMk id="19" creationId="{B4C27B90-DF2B-4D00-BA07-18ED774CD2F1}"/>
          </ac:spMkLst>
        </pc:spChg>
        <pc:spChg chg="del">
          <ac:chgData name="Michael Pan" userId="0ee21308d1ee2822" providerId="LiveId" clId="{00838930-6BFF-4919-8242-34E20F5160F8}" dt="2024-05-28T07:36:35.311" v="9068"/>
          <ac:spMkLst>
            <pc:docMk/>
            <pc:sldMk cId="1880277069" sldId="519"/>
            <ac:spMk id="21" creationId="{593ACC25-C262-417A-8AA9-0641C772BDB6}"/>
          </ac:spMkLst>
        </pc:spChg>
        <pc:cxnChg chg="del">
          <ac:chgData name="Michael Pan" userId="0ee21308d1ee2822" providerId="LiveId" clId="{00838930-6BFF-4919-8242-34E20F5160F8}" dt="2024-05-28T07:36:35.311" v="9068"/>
          <ac:cxnSpMkLst>
            <pc:docMk/>
            <pc:sldMk cId="1880277069" sldId="519"/>
            <ac:cxnSpMk id="13" creationId="{7E1D4427-852B-4B37-8E76-0E9F1810BA2A}"/>
          </ac:cxnSpMkLst>
        </pc:cxnChg>
        <pc:cxnChg chg="del">
          <ac:chgData name="Michael Pan" userId="0ee21308d1ee2822" providerId="LiveId" clId="{00838930-6BFF-4919-8242-34E20F5160F8}" dt="2024-05-28T07:36:35.311" v="9068"/>
          <ac:cxnSpMkLst>
            <pc:docMk/>
            <pc:sldMk cId="1880277069" sldId="519"/>
            <ac:cxnSpMk id="17" creationId="{5C6A2BAE-B461-4B55-8E1F-0722ABDD1393}"/>
          </ac:cxnSpMkLst>
        </pc:cxnChg>
      </pc:sldChg>
      <pc:sldChg chg="add del">
        <pc:chgData name="Michael Pan" userId="0ee21308d1ee2822" providerId="LiveId" clId="{00838930-6BFF-4919-8242-34E20F5160F8}" dt="2024-05-28T07:39:24.035" v="9205" actId="47"/>
        <pc:sldMkLst>
          <pc:docMk/>
          <pc:sldMk cId="3608722313" sldId="520"/>
        </pc:sldMkLst>
      </pc:sldChg>
      <pc:sldChg chg="addSp delSp modSp add mod setBg delDesignElem">
        <pc:chgData name="Michael Pan" userId="0ee21308d1ee2822" providerId="LiveId" clId="{00838930-6BFF-4919-8242-34E20F5160F8}" dt="2024-05-28T07:39:45.895" v="9209" actId="27614"/>
        <pc:sldMkLst>
          <pc:docMk/>
          <pc:sldMk cId="269228625" sldId="521"/>
        </pc:sldMkLst>
        <pc:spChg chg="del">
          <ac:chgData name="Michael Pan" userId="0ee21308d1ee2822" providerId="LiveId" clId="{00838930-6BFF-4919-8242-34E20F5160F8}" dt="2024-05-28T07:36:35.311" v="9068"/>
          <ac:spMkLst>
            <pc:docMk/>
            <pc:sldMk cId="269228625" sldId="521"/>
            <ac:spMk id="9" creationId="{4E4490D0-3672-446A-AC12-B4830333BDDD}"/>
          </ac:spMkLst>
        </pc:spChg>
        <pc:spChg chg="add">
          <ac:chgData name="Michael Pan" userId="0ee21308d1ee2822" providerId="LiveId" clId="{00838930-6BFF-4919-8242-34E20F5160F8}" dt="2024-05-28T07:39:44.756" v="9208" actId="26606"/>
          <ac:spMkLst>
            <pc:docMk/>
            <pc:sldMk cId="269228625" sldId="521"/>
            <ac:spMk id="10" creationId="{4E4490D0-3672-446A-AC12-B4830333BDDD}"/>
          </ac:spMkLst>
        </pc:spChg>
        <pc:spChg chg="del">
          <ac:chgData name="Michael Pan" userId="0ee21308d1ee2822" providerId="LiveId" clId="{00838930-6BFF-4919-8242-34E20F5160F8}" dt="2024-05-28T07:36:35.311" v="9068"/>
          <ac:spMkLst>
            <pc:docMk/>
            <pc:sldMk cId="269228625" sldId="521"/>
            <ac:spMk id="11" creationId="{39CB82C2-DF65-4EC1-8280-F201D50F570B}"/>
          </ac:spMkLst>
        </pc:spChg>
        <pc:spChg chg="add">
          <ac:chgData name="Michael Pan" userId="0ee21308d1ee2822" providerId="LiveId" clId="{00838930-6BFF-4919-8242-34E20F5160F8}" dt="2024-05-28T07:39:44.756" v="9208" actId="26606"/>
          <ac:spMkLst>
            <pc:docMk/>
            <pc:sldMk cId="269228625" sldId="521"/>
            <ac:spMk id="12" creationId="{39CB82C2-DF65-4EC1-8280-F201D50F570B}"/>
          </ac:spMkLst>
        </pc:spChg>
        <pc:spChg chg="del">
          <ac:chgData name="Michael Pan" userId="0ee21308d1ee2822" providerId="LiveId" clId="{00838930-6BFF-4919-8242-34E20F5160F8}" dt="2024-05-28T07:36:35.311" v="9068"/>
          <ac:spMkLst>
            <pc:docMk/>
            <pc:sldMk cId="269228625" sldId="521"/>
            <ac:spMk id="15" creationId="{C4AAA502-5435-489E-9538-3A40E6C71461}"/>
          </ac:spMkLst>
        </pc:spChg>
        <pc:spChg chg="add">
          <ac:chgData name="Michael Pan" userId="0ee21308d1ee2822" providerId="LiveId" clId="{00838930-6BFF-4919-8242-34E20F5160F8}" dt="2024-05-28T07:39:44.756" v="9208" actId="26606"/>
          <ac:spMkLst>
            <pc:docMk/>
            <pc:sldMk cId="269228625" sldId="521"/>
            <ac:spMk id="16" creationId="{C4AAA502-5435-489E-9538-3A40E6C71461}"/>
          </ac:spMkLst>
        </pc:spChg>
        <pc:spChg chg="del">
          <ac:chgData name="Michael Pan" userId="0ee21308d1ee2822" providerId="LiveId" clId="{00838930-6BFF-4919-8242-34E20F5160F8}" dt="2024-05-28T07:36:35.311" v="9068"/>
          <ac:spMkLst>
            <pc:docMk/>
            <pc:sldMk cId="269228625" sldId="521"/>
            <ac:spMk id="19" creationId="{DE42378B-2E28-4810-8421-7A473A40E376}"/>
          </ac:spMkLst>
        </pc:spChg>
        <pc:spChg chg="add">
          <ac:chgData name="Michael Pan" userId="0ee21308d1ee2822" providerId="LiveId" clId="{00838930-6BFF-4919-8242-34E20F5160F8}" dt="2024-05-28T07:39:44.756" v="9208" actId="26606"/>
          <ac:spMkLst>
            <pc:docMk/>
            <pc:sldMk cId="269228625" sldId="521"/>
            <ac:spMk id="20" creationId="{DE42378B-2E28-4810-8421-7A473A40E376}"/>
          </ac:spMkLst>
        </pc:spChg>
        <pc:spChg chg="del">
          <ac:chgData name="Michael Pan" userId="0ee21308d1ee2822" providerId="LiveId" clId="{00838930-6BFF-4919-8242-34E20F5160F8}" dt="2024-05-28T07:36:35.311" v="9068"/>
          <ac:spMkLst>
            <pc:docMk/>
            <pc:sldMk cId="269228625" sldId="521"/>
            <ac:spMk id="21" creationId="{0D91DD17-237F-4811-BC0E-128EB1BD7CFE}"/>
          </ac:spMkLst>
        </pc:spChg>
        <pc:spChg chg="add">
          <ac:chgData name="Michael Pan" userId="0ee21308d1ee2822" providerId="LiveId" clId="{00838930-6BFF-4919-8242-34E20F5160F8}" dt="2024-05-28T07:39:44.756" v="9208" actId="26606"/>
          <ac:spMkLst>
            <pc:docMk/>
            <pc:sldMk cId="269228625" sldId="521"/>
            <ac:spMk id="22" creationId="{0D91DD17-237F-4811-BC0E-128EB1BD7CFE}"/>
          </ac:spMkLst>
        </pc:spChg>
        <pc:picChg chg="del">
          <ac:chgData name="Michael Pan" userId="0ee21308d1ee2822" providerId="LiveId" clId="{00838930-6BFF-4919-8242-34E20F5160F8}" dt="2024-05-28T07:39:43.080" v="9206" actId="478"/>
          <ac:picMkLst>
            <pc:docMk/>
            <pc:sldMk cId="269228625" sldId="521"/>
            <ac:picMk id="4" creationId="{EDD71D38-04AF-2C2F-4A85-BB683C37E78D}"/>
          </ac:picMkLst>
        </pc:picChg>
        <pc:picChg chg="add mod">
          <ac:chgData name="Michael Pan" userId="0ee21308d1ee2822" providerId="LiveId" clId="{00838930-6BFF-4919-8242-34E20F5160F8}" dt="2024-05-28T07:39:45.895" v="9209" actId="27614"/>
          <ac:picMkLst>
            <pc:docMk/>
            <pc:sldMk cId="269228625" sldId="521"/>
            <ac:picMk id="5" creationId="{C1B97FDB-013F-0949-F8B0-415EAAC11A81}"/>
          </ac:picMkLst>
        </pc:picChg>
        <pc:cxnChg chg="del">
          <ac:chgData name="Michael Pan" userId="0ee21308d1ee2822" providerId="LiveId" clId="{00838930-6BFF-4919-8242-34E20F5160F8}" dt="2024-05-28T07:36:35.311" v="9068"/>
          <ac:cxnSpMkLst>
            <pc:docMk/>
            <pc:sldMk cId="269228625" sldId="521"/>
            <ac:cxnSpMk id="13" creationId="{7E1D4427-852B-4B37-8E76-0E9F1810BA2A}"/>
          </ac:cxnSpMkLst>
        </pc:cxnChg>
        <pc:cxnChg chg="add">
          <ac:chgData name="Michael Pan" userId="0ee21308d1ee2822" providerId="LiveId" clId="{00838930-6BFF-4919-8242-34E20F5160F8}" dt="2024-05-28T07:39:44.756" v="9208" actId="26606"/>
          <ac:cxnSpMkLst>
            <pc:docMk/>
            <pc:sldMk cId="269228625" sldId="521"/>
            <ac:cxnSpMk id="14" creationId="{7E1D4427-852B-4B37-8E76-0E9F1810BA2A}"/>
          </ac:cxnSpMkLst>
        </pc:cxnChg>
        <pc:cxnChg chg="del">
          <ac:chgData name="Michael Pan" userId="0ee21308d1ee2822" providerId="LiveId" clId="{00838930-6BFF-4919-8242-34E20F5160F8}" dt="2024-05-28T07:36:35.311" v="9068"/>
          <ac:cxnSpMkLst>
            <pc:docMk/>
            <pc:sldMk cId="269228625" sldId="521"/>
            <ac:cxnSpMk id="17" creationId="{C9AC0290-4702-4519-B0F4-C2A46880997B}"/>
          </ac:cxnSpMkLst>
        </pc:cxnChg>
        <pc:cxnChg chg="add">
          <ac:chgData name="Michael Pan" userId="0ee21308d1ee2822" providerId="LiveId" clId="{00838930-6BFF-4919-8242-34E20F5160F8}" dt="2024-05-28T07:39:44.756" v="9208" actId="26606"/>
          <ac:cxnSpMkLst>
            <pc:docMk/>
            <pc:sldMk cId="269228625" sldId="521"/>
            <ac:cxnSpMk id="18" creationId="{C9AC0290-4702-4519-B0F4-C2A46880997B}"/>
          </ac:cxnSpMkLst>
        </pc:cxnChg>
      </pc:sldChg>
      <pc:sldChg chg="addSp delSp modSp add mod setBg delDesignElem">
        <pc:chgData name="Michael Pan" userId="0ee21308d1ee2822" providerId="LiveId" clId="{00838930-6BFF-4919-8242-34E20F5160F8}" dt="2024-05-28T07:39:56.612" v="9216" actId="962"/>
        <pc:sldMkLst>
          <pc:docMk/>
          <pc:sldMk cId="687337181" sldId="522"/>
        </pc:sldMkLst>
        <pc:spChg chg="mod">
          <ac:chgData name="Michael Pan" userId="0ee21308d1ee2822" providerId="LiveId" clId="{00838930-6BFF-4919-8242-34E20F5160F8}" dt="2024-05-28T07:39:55.212" v="9213" actId="26606"/>
          <ac:spMkLst>
            <pc:docMk/>
            <pc:sldMk cId="687337181" sldId="522"/>
            <ac:spMk id="2" creationId="{AC543C90-DA98-332C-1E45-B2FD6BCD0AF8}"/>
          </ac:spMkLst>
        </pc:spChg>
        <pc:spChg chg="ord">
          <ac:chgData name="Michael Pan" userId="0ee21308d1ee2822" providerId="LiveId" clId="{00838930-6BFF-4919-8242-34E20F5160F8}" dt="2024-05-28T07:39:55.219" v="9214" actId="26606"/>
          <ac:spMkLst>
            <pc:docMk/>
            <pc:sldMk cId="687337181" sldId="522"/>
            <ac:spMk id="5" creationId="{A341CA0A-0982-9CBC-AB8A-2F84A618B82C}"/>
          </ac:spMkLst>
        </pc:spChg>
        <pc:spChg chg="add del">
          <ac:chgData name="Michael Pan" userId="0ee21308d1ee2822" providerId="LiveId" clId="{00838930-6BFF-4919-8242-34E20F5160F8}" dt="2024-05-28T07:39:55.212" v="9213" actId="26606"/>
          <ac:spMkLst>
            <pc:docMk/>
            <pc:sldMk cId="687337181" sldId="522"/>
            <ac:spMk id="10" creationId="{4E4490D0-3672-446A-AC12-B4830333BDDD}"/>
          </ac:spMkLst>
        </pc:spChg>
        <pc:spChg chg="add del">
          <ac:chgData name="Michael Pan" userId="0ee21308d1ee2822" providerId="LiveId" clId="{00838930-6BFF-4919-8242-34E20F5160F8}" dt="2024-05-28T07:39:55.212" v="9213" actId="26606"/>
          <ac:spMkLst>
            <pc:docMk/>
            <pc:sldMk cId="687337181" sldId="522"/>
            <ac:spMk id="12" creationId="{39CB82C2-DF65-4EC1-8280-F201D50F570B}"/>
          </ac:spMkLst>
        </pc:spChg>
        <pc:spChg chg="add del">
          <ac:chgData name="Michael Pan" userId="0ee21308d1ee2822" providerId="LiveId" clId="{00838930-6BFF-4919-8242-34E20F5160F8}" dt="2024-05-28T07:39:55.212" v="9213" actId="26606"/>
          <ac:spMkLst>
            <pc:docMk/>
            <pc:sldMk cId="687337181" sldId="522"/>
            <ac:spMk id="16" creationId="{C4AAA502-5435-489E-9538-3A40E6C71461}"/>
          </ac:spMkLst>
        </pc:spChg>
        <pc:spChg chg="add del">
          <ac:chgData name="Michael Pan" userId="0ee21308d1ee2822" providerId="LiveId" clId="{00838930-6BFF-4919-8242-34E20F5160F8}" dt="2024-05-28T07:39:55.212" v="9213" actId="26606"/>
          <ac:spMkLst>
            <pc:docMk/>
            <pc:sldMk cId="687337181" sldId="522"/>
            <ac:spMk id="20" creationId="{DE42378B-2E28-4810-8421-7A473A40E376}"/>
          </ac:spMkLst>
        </pc:spChg>
        <pc:spChg chg="add del">
          <ac:chgData name="Michael Pan" userId="0ee21308d1ee2822" providerId="LiveId" clId="{00838930-6BFF-4919-8242-34E20F5160F8}" dt="2024-05-28T07:39:55.212" v="9213" actId="26606"/>
          <ac:spMkLst>
            <pc:docMk/>
            <pc:sldMk cId="687337181" sldId="522"/>
            <ac:spMk id="22" creationId="{0D91DD17-237F-4811-BC0E-128EB1BD7CFE}"/>
          </ac:spMkLst>
        </pc:spChg>
        <pc:spChg chg="add">
          <ac:chgData name="Michael Pan" userId="0ee21308d1ee2822" providerId="LiveId" clId="{00838930-6BFF-4919-8242-34E20F5160F8}" dt="2024-05-28T07:39:55.219" v="9214" actId="26606"/>
          <ac:spMkLst>
            <pc:docMk/>
            <pc:sldMk cId="687337181" sldId="522"/>
            <ac:spMk id="24" creationId="{4E4490D0-3672-446A-AC12-B4830333BDDD}"/>
          </ac:spMkLst>
        </pc:spChg>
        <pc:spChg chg="add">
          <ac:chgData name="Michael Pan" userId="0ee21308d1ee2822" providerId="LiveId" clId="{00838930-6BFF-4919-8242-34E20F5160F8}" dt="2024-05-28T07:39:55.219" v="9214" actId="26606"/>
          <ac:spMkLst>
            <pc:docMk/>
            <pc:sldMk cId="687337181" sldId="522"/>
            <ac:spMk id="25" creationId="{39CB82C2-DF65-4EC1-8280-F201D50F570B}"/>
          </ac:spMkLst>
        </pc:spChg>
        <pc:spChg chg="add">
          <ac:chgData name="Michael Pan" userId="0ee21308d1ee2822" providerId="LiveId" clId="{00838930-6BFF-4919-8242-34E20F5160F8}" dt="2024-05-28T07:39:55.219" v="9214" actId="26606"/>
          <ac:spMkLst>
            <pc:docMk/>
            <pc:sldMk cId="687337181" sldId="522"/>
            <ac:spMk id="27" creationId="{FA4CD5CB-D209-4D70-8CA4-629731C59219}"/>
          </ac:spMkLst>
        </pc:spChg>
        <pc:spChg chg="add">
          <ac:chgData name="Michael Pan" userId="0ee21308d1ee2822" providerId="LiveId" clId="{00838930-6BFF-4919-8242-34E20F5160F8}" dt="2024-05-28T07:39:55.219" v="9214" actId="26606"/>
          <ac:spMkLst>
            <pc:docMk/>
            <pc:sldMk cId="687337181" sldId="522"/>
            <ac:spMk id="29" creationId="{B4C27B90-DF2B-4D00-BA07-18ED774CD2F1}"/>
          </ac:spMkLst>
        </pc:spChg>
        <pc:spChg chg="add">
          <ac:chgData name="Michael Pan" userId="0ee21308d1ee2822" providerId="LiveId" clId="{00838930-6BFF-4919-8242-34E20F5160F8}" dt="2024-05-28T07:39:55.219" v="9214" actId="26606"/>
          <ac:spMkLst>
            <pc:docMk/>
            <pc:sldMk cId="687337181" sldId="522"/>
            <ac:spMk id="30" creationId="{593ACC25-C262-417A-8AA9-0641C772BDB6}"/>
          </ac:spMkLst>
        </pc:spChg>
        <pc:spChg chg="del">
          <ac:chgData name="Michael Pan" userId="0ee21308d1ee2822" providerId="LiveId" clId="{00838930-6BFF-4919-8242-34E20F5160F8}" dt="2024-05-28T07:36:35.311" v="9068"/>
          <ac:spMkLst>
            <pc:docMk/>
            <pc:sldMk cId="687337181" sldId="522"/>
            <ac:spMk id="31" creationId="{4E4490D0-3672-446A-AC12-B4830333BDDD}"/>
          </ac:spMkLst>
        </pc:spChg>
        <pc:spChg chg="del">
          <ac:chgData name="Michael Pan" userId="0ee21308d1ee2822" providerId="LiveId" clId="{00838930-6BFF-4919-8242-34E20F5160F8}" dt="2024-05-28T07:36:35.311" v="9068"/>
          <ac:spMkLst>
            <pc:docMk/>
            <pc:sldMk cId="687337181" sldId="522"/>
            <ac:spMk id="32" creationId="{39CB82C2-DF65-4EC1-8280-F201D50F570B}"/>
          </ac:spMkLst>
        </pc:spChg>
        <pc:spChg chg="del">
          <ac:chgData name="Michael Pan" userId="0ee21308d1ee2822" providerId="LiveId" clId="{00838930-6BFF-4919-8242-34E20F5160F8}" dt="2024-05-28T07:36:35.311" v="9068"/>
          <ac:spMkLst>
            <pc:docMk/>
            <pc:sldMk cId="687337181" sldId="522"/>
            <ac:spMk id="34" creationId="{FA4CD5CB-D209-4D70-8CA4-629731C59219}"/>
          </ac:spMkLst>
        </pc:spChg>
        <pc:spChg chg="del">
          <ac:chgData name="Michael Pan" userId="0ee21308d1ee2822" providerId="LiveId" clId="{00838930-6BFF-4919-8242-34E20F5160F8}" dt="2024-05-28T07:36:35.311" v="9068"/>
          <ac:spMkLst>
            <pc:docMk/>
            <pc:sldMk cId="687337181" sldId="522"/>
            <ac:spMk id="36" creationId="{B4C27B90-DF2B-4D00-BA07-18ED774CD2F1}"/>
          </ac:spMkLst>
        </pc:spChg>
        <pc:spChg chg="del">
          <ac:chgData name="Michael Pan" userId="0ee21308d1ee2822" providerId="LiveId" clId="{00838930-6BFF-4919-8242-34E20F5160F8}" dt="2024-05-28T07:36:35.311" v="9068"/>
          <ac:spMkLst>
            <pc:docMk/>
            <pc:sldMk cId="687337181" sldId="522"/>
            <ac:spMk id="37" creationId="{593ACC25-C262-417A-8AA9-0641C772BDB6}"/>
          </ac:spMkLst>
        </pc:spChg>
        <pc:picChg chg="add mod">
          <ac:chgData name="Michael Pan" userId="0ee21308d1ee2822" providerId="LiveId" clId="{00838930-6BFF-4919-8242-34E20F5160F8}" dt="2024-05-28T07:39:56.612" v="9216" actId="962"/>
          <ac:picMkLst>
            <pc:docMk/>
            <pc:sldMk cId="687337181" sldId="522"/>
            <ac:picMk id="3" creationId="{5889D28D-4DA1-310D-C097-58F40B15F99F}"/>
          </ac:picMkLst>
        </pc:picChg>
        <pc:picChg chg="del">
          <ac:chgData name="Michael Pan" userId="0ee21308d1ee2822" providerId="LiveId" clId="{00838930-6BFF-4919-8242-34E20F5160F8}" dt="2024-05-28T07:39:52.567" v="9210" actId="478"/>
          <ac:picMkLst>
            <pc:docMk/>
            <pc:sldMk cId="687337181" sldId="522"/>
            <ac:picMk id="4" creationId="{5813B421-D922-E0F1-B41B-62A290A511B6}"/>
          </ac:picMkLst>
        </pc:picChg>
        <pc:cxnChg chg="add del">
          <ac:chgData name="Michael Pan" userId="0ee21308d1ee2822" providerId="LiveId" clId="{00838930-6BFF-4919-8242-34E20F5160F8}" dt="2024-05-28T07:39:55.212" v="9213" actId="26606"/>
          <ac:cxnSpMkLst>
            <pc:docMk/>
            <pc:sldMk cId="687337181" sldId="522"/>
            <ac:cxnSpMk id="14" creationId="{7E1D4427-852B-4B37-8E76-0E9F1810BA2A}"/>
          </ac:cxnSpMkLst>
        </pc:cxnChg>
        <pc:cxnChg chg="add del">
          <ac:chgData name="Michael Pan" userId="0ee21308d1ee2822" providerId="LiveId" clId="{00838930-6BFF-4919-8242-34E20F5160F8}" dt="2024-05-28T07:39:55.212" v="9213" actId="26606"/>
          <ac:cxnSpMkLst>
            <pc:docMk/>
            <pc:sldMk cId="687337181" sldId="522"/>
            <ac:cxnSpMk id="18" creationId="{C9AC0290-4702-4519-B0F4-C2A46880997B}"/>
          </ac:cxnSpMkLst>
        </pc:cxnChg>
        <pc:cxnChg chg="add">
          <ac:chgData name="Michael Pan" userId="0ee21308d1ee2822" providerId="LiveId" clId="{00838930-6BFF-4919-8242-34E20F5160F8}" dt="2024-05-28T07:39:55.219" v="9214" actId="26606"/>
          <ac:cxnSpMkLst>
            <pc:docMk/>
            <pc:sldMk cId="687337181" sldId="522"/>
            <ac:cxnSpMk id="26" creationId="{7E1D4427-852B-4B37-8E76-0E9F1810BA2A}"/>
          </ac:cxnSpMkLst>
        </pc:cxnChg>
        <pc:cxnChg chg="add">
          <ac:chgData name="Michael Pan" userId="0ee21308d1ee2822" providerId="LiveId" clId="{00838930-6BFF-4919-8242-34E20F5160F8}" dt="2024-05-28T07:39:55.219" v="9214" actId="26606"/>
          <ac:cxnSpMkLst>
            <pc:docMk/>
            <pc:sldMk cId="687337181" sldId="522"/>
            <ac:cxnSpMk id="28" creationId="{5C6A2BAE-B461-4B55-8E1F-0722ABDD1393}"/>
          </ac:cxnSpMkLst>
        </pc:cxnChg>
        <pc:cxnChg chg="del">
          <ac:chgData name="Michael Pan" userId="0ee21308d1ee2822" providerId="LiveId" clId="{00838930-6BFF-4919-8242-34E20F5160F8}" dt="2024-05-28T07:36:35.311" v="9068"/>
          <ac:cxnSpMkLst>
            <pc:docMk/>
            <pc:sldMk cId="687337181" sldId="522"/>
            <ac:cxnSpMk id="33" creationId="{7E1D4427-852B-4B37-8E76-0E9F1810BA2A}"/>
          </ac:cxnSpMkLst>
        </pc:cxnChg>
        <pc:cxnChg chg="del">
          <ac:chgData name="Michael Pan" userId="0ee21308d1ee2822" providerId="LiveId" clId="{00838930-6BFF-4919-8242-34E20F5160F8}" dt="2024-05-28T07:36:35.311" v="9068"/>
          <ac:cxnSpMkLst>
            <pc:docMk/>
            <pc:sldMk cId="687337181" sldId="522"/>
            <ac:cxnSpMk id="35" creationId="{5C6A2BAE-B461-4B55-8E1F-0722ABDD1393}"/>
          </ac:cxnSpMkLst>
        </pc:cxnChg>
      </pc:sldChg>
      <pc:sldChg chg="addSp delSp modSp add mod setBg">
        <pc:chgData name="Michael Pan" userId="0ee21308d1ee2822" providerId="LiveId" clId="{00838930-6BFF-4919-8242-34E20F5160F8}" dt="2024-05-28T07:56:16.925" v="9820" actId="27614"/>
        <pc:sldMkLst>
          <pc:docMk/>
          <pc:sldMk cId="2482245252" sldId="523"/>
        </pc:sldMkLst>
        <pc:spChg chg="mod">
          <ac:chgData name="Michael Pan" userId="0ee21308d1ee2822" providerId="LiveId" clId="{00838930-6BFF-4919-8242-34E20F5160F8}" dt="2024-05-28T07:39:14.114" v="9201" actId="26606"/>
          <ac:spMkLst>
            <pc:docMk/>
            <pc:sldMk cId="2482245252" sldId="523"/>
            <ac:spMk id="2" creationId="{CE5ADE64-2AB6-0CF3-7A5A-F02A86892266}"/>
          </ac:spMkLst>
        </pc:spChg>
        <pc:spChg chg="add del">
          <ac:chgData name="Michael Pan" userId="0ee21308d1ee2822" providerId="LiveId" clId="{00838930-6BFF-4919-8242-34E20F5160F8}" dt="2024-05-28T07:56:15.383" v="9819" actId="26606"/>
          <ac:spMkLst>
            <pc:docMk/>
            <pc:sldMk cId="2482245252" sldId="523"/>
            <ac:spMk id="11" creationId="{BB2B8762-61F0-4F1B-9364-D633EE9D6AF5}"/>
          </ac:spMkLst>
        </pc:spChg>
        <pc:spChg chg="add del">
          <ac:chgData name="Michael Pan" userId="0ee21308d1ee2822" providerId="LiveId" clId="{00838930-6BFF-4919-8242-34E20F5160F8}" dt="2024-05-28T07:56:15.383" v="9819" actId="26606"/>
          <ac:spMkLst>
            <pc:docMk/>
            <pc:sldMk cId="2482245252" sldId="523"/>
            <ac:spMk id="13" creationId="{E97675C8-1328-460C-9EBF-6B446B67EAD3}"/>
          </ac:spMkLst>
        </pc:spChg>
        <pc:spChg chg="add del">
          <ac:chgData name="Michael Pan" userId="0ee21308d1ee2822" providerId="LiveId" clId="{00838930-6BFF-4919-8242-34E20F5160F8}" dt="2024-05-28T07:56:15.383" v="9819" actId="26606"/>
          <ac:spMkLst>
            <pc:docMk/>
            <pc:sldMk cId="2482245252" sldId="523"/>
            <ac:spMk id="17" creationId="{C6417104-D4C1-4710-9982-2154A7F48492}"/>
          </ac:spMkLst>
        </pc:spChg>
        <pc:spChg chg="add del">
          <ac:chgData name="Michael Pan" userId="0ee21308d1ee2822" providerId="LiveId" clId="{00838930-6BFF-4919-8242-34E20F5160F8}" dt="2024-05-28T07:56:15.383" v="9819" actId="26606"/>
          <ac:spMkLst>
            <pc:docMk/>
            <pc:sldMk cId="2482245252" sldId="523"/>
            <ac:spMk id="19" creationId="{626F1402-2DEC-4071-84AF-350C7BF00D43}"/>
          </ac:spMkLst>
        </pc:spChg>
        <pc:spChg chg="add del">
          <ac:chgData name="Michael Pan" userId="0ee21308d1ee2822" providerId="LiveId" clId="{00838930-6BFF-4919-8242-34E20F5160F8}" dt="2024-05-28T07:56:15.383" v="9819" actId="26606"/>
          <ac:spMkLst>
            <pc:docMk/>
            <pc:sldMk cId="2482245252" sldId="523"/>
            <ac:spMk id="23" creationId="{DA52A394-10F4-4AA5-90E4-634D1E919DBA}"/>
          </ac:spMkLst>
        </pc:spChg>
        <pc:spChg chg="add del">
          <ac:chgData name="Michael Pan" userId="0ee21308d1ee2822" providerId="LiveId" clId="{00838930-6BFF-4919-8242-34E20F5160F8}" dt="2024-05-28T07:56:15.383" v="9819" actId="26606"/>
          <ac:spMkLst>
            <pc:docMk/>
            <pc:sldMk cId="2482245252" sldId="523"/>
            <ac:spMk id="25" creationId="{07BDDC51-8BB2-42BE-8EA8-39B3E9AC1EF6}"/>
          </ac:spMkLst>
        </pc:spChg>
        <pc:spChg chg="add">
          <ac:chgData name="Michael Pan" userId="0ee21308d1ee2822" providerId="LiveId" clId="{00838930-6BFF-4919-8242-34E20F5160F8}" dt="2024-05-28T07:56:15.383" v="9819" actId="26606"/>
          <ac:spMkLst>
            <pc:docMk/>
            <pc:sldMk cId="2482245252" sldId="523"/>
            <ac:spMk id="30" creationId="{BB2B8762-61F0-4F1B-9364-D633EE9D6AF5}"/>
          </ac:spMkLst>
        </pc:spChg>
        <pc:spChg chg="add">
          <ac:chgData name="Michael Pan" userId="0ee21308d1ee2822" providerId="LiveId" clId="{00838930-6BFF-4919-8242-34E20F5160F8}" dt="2024-05-28T07:56:15.383" v="9819" actId="26606"/>
          <ac:spMkLst>
            <pc:docMk/>
            <pc:sldMk cId="2482245252" sldId="523"/>
            <ac:spMk id="32" creationId="{E97675C8-1328-460C-9EBF-6B446B67EAD3}"/>
          </ac:spMkLst>
        </pc:spChg>
        <pc:spChg chg="add">
          <ac:chgData name="Michael Pan" userId="0ee21308d1ee2822" providerId="LiveId" clId="{00838930-6BFF-4919-8242-34E20F5160F8}" dt="2024-05-28T07:56:15.383" v="9819" actId="26606"/>
          <ac:spMkLst>
            <pc:docMk/>
            <pc:sldMk cId="2482245252" sldId="523"/>
            <ac:spMk id="36" creationId="{C6417104-D4C1-4710-9982-2154A7F48492}"/>
          </ac:spMkLst>
        </pc:spChg>
        <pc:spChg chg="add">
          <ac:chgData name="Michael Pan" userId="0ee21308d1ee2822" providerId="LiveId" clId="{00838930-6BFF-4919-8242-34E20F5160F8}" dt="2024-05-28T07:56:15.383" v="9819" actId="26606"/>
          <ac:spMkLst>
            <pc:docMk/>
            <pc:sldMk cId="2482245252" sldId="523"/>
            <ac:spMk id="38" creationId="{626F1402-2DEC-4071-84AF-350C7BF00D43}"/>
          </ac:spMkLst>
        </pc:spChg>
        <pc:spChg chg="add">
          <ac:chgData name="Michael Pan" userId="0ee21308d1ee2822" providerId="LiveId" clId="{00838930-6BFF-4919-8242-34E20F5160F8}" dt="2024-05-28T07:56:15.383" v="9819" actId="26606"/>
          <ac:spMkLst>
            <pc:docMk/>
            <pc:sldMk cId="2482245252" sldId="523"/>
            <ac:spMk id="42" creationId="{DA52A394-10F4-4AA5-90E4-634D1E919DBA}"/>
          </ac:spMkLst>
        </pc:spChg>
        <pc:spChg chg="add">
          <ac:chgData name="Michael Pan" userId="0ee21308d1ee2822" providerId="LiveId" clId="{00838930-6BFF-4919-8242-34E20F5160F8}" dt="2024-05-28T07:56:15.383" v="9819" actId="26606"/>
          <ac:spMkLst>
            <pc:docMk/>
            <pc:sldMk cId="2482245252" sldId="523"/>
            <ac:spMk id="44" creationId="{07BDDC51-8BB2-42BE-8EA8-39B3E9AC1EF6}"/>
          </ac:spMkLst>
        </pc:spChg>
        <pc:picChg chg="add mod ord">
          <ac:chgData name="Michael Pan" userId="0ee21308d1ee2822" providerId="LiveId" clId="{00838930-6BFF-4919-8242-34E20F5160F8}" dt="2024-05-28T07:56:15.383" v="9819" actId="26606"/>
          <ac:picMkLst>
            <pc:docMk/>
            <pc:sldMk cId="2482245252" sldId="523"/>
            <ac:picMk id="3" creationId="{86AD250A-642F-0C23-4802-9EA6F565DC65}"/>
          </ac:picMkLst>
        </pc:picChg>
        <pc:picChg chg="del">
          <ac:chgData name="Michael Pan" userId="0ee21308d1ee2822" providerId="LiveId" clId="{00838930-6BFF-4919-8242-34E20F5160F8}" dt="2024-05-28T07:39:03.344" v="9199" actId="478"/>
          <ac:picMkLst>
            <pc:docMk/>
            <pc:sldMk cId="2482245252" sldId="523"/>
            <ac:picMk id="5" creationId="{6F8A20FB-1D25-45CD-3657-15509D72F3BA}"/>
          </ac:picMkLst>
        </pc:picChg>
        <pc:picChg chg="add del mod">
          <ac:chgData name="Michael Pan" userId="0ee21308d1ee2822" providerId="LiveId" clId="{00838930-6BFF-4919-8242-34E20F5160F8}" dt="2024-05-28T07:56:02.353" v="9817" actId="478"/>
          <ac:picMkLst>
            <pc:docMk/>
            <pc:sldMk cId="2482245252" sldId="523"/>
            <ac:picMk id="6" creationId="{A6F2F81F-B11E-FB3F-0345-AFA21F47E4A7}"/>
          </ac:picMkLst>
        </pc:picChg>
        <pc:picChg chg="del">
          <ac:chgData name="Michael Pan" userId="0ee21308d1ee2822" providerId="LiveId" clId="{00838930-6BFF-4919-8242-34E20F5160F8}" dt="2024-05-28T07:38:53.352" v="9193" actId="478"/>
          <ac:picMkLst>
            <pc:docMk/>
            <pc:sldMk cId="2482245252" sldId="523"/>
            <ac:picMk id="7" creationId="{79C136B8-B9AA-02DB-8CAD-90FD2135E7B2}"/>
          </ac:picMkLst>
        </pc:picChg>
        <pc:picChg chg="add mod">
          <ac:chgData name="Michael Pan" userId="0ee21308d1ee2822" providerId="LiveId" clId="{00838930-6BFF-4919-8242-34E20F5160F8}" dt="2024-05-28T07:56:16.925" v="9820" actId="27614"/>
          <ac:picMkLst>
            <pc:docMk/>
            <pc:sldMk cId="2482245252" sldId="523"/>
            <ac:picMk id="9" creationId="{BD30C4EB-B91B-BAA7-C54A-DA6957834F92}"/>
          </ac:picMkLst>
        </pc:picChg>
        <pc:cxnChg chg="add del">
          <ac:chgData name="Michael Pan" userId="0ee21308d1ee2822" providerId="LiveId" clId="{00838930-6BFF-4919-8242-34E20F5160F8}" dt="2024-05-28T07:56:15.383" v="9819" actId="26606"/>
          <ac:cxnSpMkLst>
            <pc:docMk/>
            <pc:sldMk cId="2482245252" sldId="523"/>
            <ac:cxnSpMk id="15" creationId="{514EE78B-AF71-4195-A01B-F1165D9233BF}"/>
          </ac:cxnSpMkLst>
        </pc:cxnChg>
        <pc:cxnChg chg="add del">
          <ac:chgData name="Michael Pan" userId="0ee21308d1ee2822" providerId="LiveId" clId="{00838930-6BFF-4919-8242-34E20F5160F8}" dt="2024-05-28T07:56:15.383" v="9819" actId="26606"/>
          <ac:cxnSpMkLst>
            <pc:docMk/>
            <pc:sldMk cId="2482245252" sldId="523"/>
            <ac:cxnSpMk id="21" creationId="{04733B62-1719-4677-A612-CA0AC0AD7482}"/>
          </ac:cxnSpMkLst>
        </pc:cxnChg>
        <pc:cxnChg chg="add">
          <ac:chgData name="Michael Pan" userId="0ee21308d1ee2822" providerId="LiveId" clId="{00838930-6BFF-4919-8242-34E20F5160F8}" dt="2024-05-28T07:56:15.383" v="9819" actId="26606"/>
          <ac:cxnSpMkLst>
            <pc:docMk/>
            <pc:sldMk cId="2482245252" sldId="523"/>
            <ac:cxnSpMk id="34" creationId="{514EE78B-AF71-4195-A01B-F1165D9233BF}"/>
          </ac:cxnSpMkLst>
        </pc:cxnChg>
        <pc:cxnChg chg="add">
          <ac:chgData name="Michael Pan" userId="0ee21308d1ee2822" providerId="LiveId" clId="{00838930-6BFF-4919-8242-34E20F5160F8}" dt="2024-05-28T07:56:15.383" v="9819" actId="26606"/>
          <ac:cxnSpMkLst>
            <pc:docMk/>
            <pc:sldMk cId="2482245252" sldId="523"/>
            <ac:cxnSpMk id="40" creationId="{04733B62-1719-4677-A612-CA0AC0AD7482}"/>
          </ac:cxnSpMkLst>
        </pc:cxnChg>
      </pc:sldChg>
      <pc:sldChg chg="delSp modSp add mod">
        <pc:chgData name="Michael Pan" userId="0ee21308d1ee2822" providerId="LiveId" clId="{00838930-6BFF-4919-8242-34E20F5160F8}" dt="2024-05-28T12:59:11.510" v="10791" actId="20577"/>
        <pc:sldMkLst>
          <pc:docMk/>
          <pc:sldMk cId="534867428" sldId="524"/>
        </pc:sldMkLst>
        <pc:spChg chg="mod">
          <ac:chgData name="Michael Pan" userId="0ee21308d1ee2822" providerId="LiveId" clId="{00838930-6BFF-4919-8242-34E20F5160F8}" dt="2024-05-28T07:38:35.489" v="9183" actId="20577"/>
          <ac:spMkLst>
            <pc:docMk/>
            <pc:sldMk cId="534867428" sldId="524"/>
            <ac:spMk id="2" creationId="{467570B4-04E2-2AE3-F637-D91FE7B9197B}"/>
          </ac:spMkLst>
        </pc:spChg>
        <pc:spChg chg="mod">
          <ac:chgData name="Michael Pan" userId="0ee21308d1ee2822" providerId="LiveId" clId="{00838930-6BFF-4919-8242-34E20F5160F8}" dt="2024-05-28T12:59:11.510" v="10791" actId="20577"/>
          <ac:spMkLst>
            <pc:docMk/>
            <pc:sldMk cId="534867428" sldId="524"/>
            <ac:spMk id="3" creationId="{194DD723-8C98-F191-9FB0-0F8BFB61A03A}"/>
          </ac:spMkLst>
        </pc:spChg>
        <pc:graphicFrameChg chg="del">
          <ac:chgData name="Michael Pan" userId="0ee21308d1ee2822" providerId="LiveId" clId="{00838930-6BFF-4919-8242-34E20F5160F8}" dt="2024-05-28T07:38:03.664" v="9140" actId="478"/>
          <ac:graphicFrameMkLst>
            <pc:docMk/>
            <pc:sldMk cId="534867428" sldId="524"/>
            <ac:graphicFrameMk id="4" creationId="{56BF9F67-BFAE-A1A4-7A66-5DAA6A7D56D8}"/>
          </ac:graphicFrameMkLst>
        </pc:graphicFrameChg>
      </pc:sldChg>
      <pc:sldChg chg="modSp add mod">
        <pc:chgData name="Michael Pan" userId="0ee21308d1ee2822" providerId="LiveId" clId="{00838930-6BFF-4919-8242-34E20F5160F8}" dt="2024-05-28T08:09:44.587" v="9982" actId="20577"/>
        <pc:sldMkLst>
          <pc:docMk/>
          <pc:sldMk cId="1834555070" sldId="525"/>
        </pc:sldMkLst>
        <pc:spChg chg="mod">
          <ac:chgData name="Michael Pan" userId="0ee21308d1ee2822" providerId="LiveId" clId="{00838930-6BFF-4919-8242-34E20F5160F8}" dt="2024-05-28T08:09:44.587" v="9982" actId="20577"/>
          <ac:spMkLst>
            <pc:docMk/>
            <pc:sldMk cId="1834555070" sldId="525"/>
            <ac:spMk id="2" creationId="{642123F2-6D12-FB64-BD32-980885DC4C91}"/>
          </ac:spMkLst>
        </pc:spChg>
        <pc:spChg chg="mod">
          <ac:chgData name="Michael Pan" userId="0ee21308d1ee2822" providerId="LiveId" clId="{00838930-6BFF-4919-8242-34E20F5160F8}" dt="2024-05-28T08:08:38.172" v="9969" actId="20577"/>
          <ac:spMkLst>
            <pc:docMk/>
            <pc:sldMk cId="1834555070" sldId="525"/>
            <ac:spMk id="3" creationId="{349649F5-E0D5-7B88-9581-32BC2487B49C}"/>
          </ac:spMkLst>
        </pc:spChg>
      </pc:sldChg>
      <pc:sldChg chg="addSp delSp modSp add mod setBg delDesignElem">
        <pc:chgData name="Michael Pan" userId="0ee21308d1ee2822" providerId="LiveId" clId="{00838930-6BFF-4919-8242-34E20F5160F8}" dt="2024-05-28T08:09:09.615" v="9974" actId="27614"/>
        <pc:sldMkLst>
          <pc:docMk/>
          <pc:sldMk cId="2716885201" sldId="526"/>
        </pc:sldMkLst>
        <pc:spChg chg="mod">
          <ac:chgData name="Michael Pan" userId="0ee21308d1ee2822" providerId="LiveId" clId="{00838930-6BFF-4919-8242-34E20F5160F8}" dt="2024-05-28T08:08:46.069" v="9970" actId="20577"/>
          <ac:spMkLst>
            <pc:docMk/>
            <pc:sldMk cId="2716885201" sldId="526"/>
            <ac:spMk id="2" creationId="{F9292FE0-6BFC-F09A-B882-9540EDA91DBA}"/>
          </ac:spMkLst>
        </pc:spChg>
        <pc:spChg chg="del">
          <ac:chgData name="Michael Pan" userId="0ee21308d1ee2822" providerId="LiveId" clId="{00838930-6BFF-4919-8242-34E20F5160F8}" dt="2024-05-28T08:08:04.048" v="9823"/>
          <ac:spMkLst>
            <pc:docMk/>
            <pc:sldMk cId="2716885201" sldId="526"/>
            <ac:spMk id="9" creationId="{4E4490D0-3672-446A-AC12-B4830333BDDD}"/>
          </ac:spMkLst>
        </pc:spChg>
        <pc:spChg chg="add">
          <ac:chgData name="Michael Pan" userId="0ee21308d1ee2822" providerId="LiveId" clId="{00838930-6BFF-4919-8242-34E20F5160F8}" dt="2024-05-28T08:09:07.993" v="9973" actId="26606"/>
          <ac:spMkLst>
            <pc:docMk/>
            <pc:sldMk cId="2716885201" sldId="526"/>
            <ac:spMk id="10" creationId="{4E4490D0-3672-446A-AC12-B4830333BDDD}"/>
          </ac:spMkLst>
        </pc:spChg>
        <pc:spChg chg="del">
          <ac:chgData name="Michael Pan" userId="0ee21308d1ee2822" providerId="LiveId" clId="{00838930-6BFF-4919-8242-34E20F5160F8}" dt="2024-05-28T08:08:04.048" v="9823"/>
          <ac:spMkLst>
            <pc:docMk/>
            <pc:sldMk cId="2716885201" sldId="526"/>
            <ac:spMk id="11" creationId="{39CB82C2-DF65-4EC1-8280-F201D50F570B}"/>
          </ac:spMkLst>
        </pc:spChg>
        <pc:spChg chg="add">
          <ac:chgData name="Michael Pan" userId="0ee21308d1ee2822" providerId="LiveId" clId="{00838930-6BFF-4919-8242-34E20F5160F8}" dt="2024-05-28T08:09:07.993" v="9973" actId="26606"/>
          <ac:spMkLst>
            <pc:docMk/>
            <pc:sldMk cId="2716885201" sldId="526"/>
            <ac:spMk id="12" creationId="{39CB82C2-DF65-4EC1-8280-F201D50F570B}"/>
          </ac:spMkLst>
        </pc:spChg>
        <pc:spChg chg="del">
          <ac:chgData name="Michael Pan" userId="0ee21308d1ee2822" providerId="LiveId" clId="{00838930-6BFF-4919-8242-34E20F5160F8}" dt="2024-05-28T08:08:04.048" v="9823"/>
          <ac:spMkLst>
            <pc:docMk/>
            <pc:sldMk cId="2716885201" sldId="526"/>
            <ac:spMk id="15" creationId="{C4AAA502-5435-489E-9538-3A40E6C71461}"/>
          </ac:spMkLst>
        </pc:spChg>
        <pc:spChg chg="add">
          <ac:chgData name="Michael Pan" userId="0ee21308d1ee2822" providerId="LiveId" clId="{00838930-6BFF-4919-8242-34E20F5160F8}" dt="2024-05-28T08:09:07.993" v="9973" actId="26606"/>
          <ac:spMkLst>
            <pc:docMk/>
            <pc:sldMk cId="2716885201" sldId="526"/>
            <ac:spMk id="16" creationId="{C4AAA502-5435-489E-9538-3A40E6C71461}"/>
          </ac:spMkLst>
        </pc:spChg>
        <pc:spChg chg="del">
          <ac:chgData name="Michael Pan" userId="0ee21308d1ee2822" providerId="LiveId" clId="{00838930-6BFF-4919-8242-34E20F5160F8}" dt="2024-05-28T08:08:04.048" v="9823"/>
          <ac:spMkLst>
            <pc:docMk/>
            <pc:sldMk cId="2716885201" sldId="526"/>
            <ac:spMk id="19" creationId="{DE42378B-2E28-4810-8421-7A473A40E376}"/>
          </ac:spMkLst>
        </pc:spChg>
        <pc:spChg chg="add">
          <ac:chgData name="Michael Pan" userId="0ee21308d1ee2822" providerId="LiveId" clId="{00838930-6BFF-4919-8242-34E20F5160F8}" dt="2024-05-28T08:09:07.993" v="9973" actId="26606"/>
          <ac:spMkLst>
            <pc:docMk/>
            <pc:sldMk cId="2716885201" sldId="526"/>
            <ac:spMk id="20" creationId="{DE42378B-2E28-4810-8421-7A473A40E376}"/>
          </ac:spMkLst>
        </pc:spChg>
        <pc:spChg chg="del">
          <ac:chgData name="Michael Pan" userId="0ee21308d1ee2822" providerId="LiveId" clId="{00838930-6BFF-4919-8242-34E20F5160F8}" dt="2024-05-28T08:08:04.048" v="9823"/>
          <ac:spMkLst>
            <pc:docMk/>
            <pc:sldMk cId="2716885201" sldId="526"/>
            <ac:spMk id="21" creationId="{0D91DD17-237F-4811-BC0E-128EB1BD7CFE}"/>
          </ac:spMkLst>
        </pc:spChg>
        <pc:spChg chg="add">
          <ac:chgData name="Michael Pan" userId="0ee21308d1ee2822" providerId="LiveId" clId="{00838930-6BFF-4919-8242-34E20F5160F8}" dt="2024-05-28T08:09:07.993" v="9973" actId="26606"/>
          <ac:spMkLst>
            <pc:docMk/>
            <pc:sldMk cId="2716885201" sldId="526"/>
            <ac:spMk id="22" creationId="{0D91DD17-237F-4811-BC0E-128EB1BD7CFE}"/>
          </ac:spMkLst>
        </pc:spChg>
        <pc:picChg chg="del">
          <ac:chgData name="Michael Pan" userId="0ee21308d1ee2822" providerId="LiveId" clId="{00838930-6BFF-4919-8242-34E20F5160F8}" dt="2024-05-28T08:09:06.131" v="9971" actId="478"/>
          <ac:picMkLst>
            <pc:docMk/>
            <pc:sldMk cId="2716885201" sldId="526"/>
            <ac:picMk id="4" creationId="{99DF0F9A-3AE1-DAE9-81D8-0374BDEE327A}"/>
          </ac:picMkLst>
        </pc:picChg>
        <pc:picChg chg="add mod">
          <ac:chgData name="Michael Pan" userId="0ee21308d1ee2822" providerId="LiveId" clId="{00838930-6BFF-4919-8242-34E20F5160F8}" dt="2024-05-28T08:09:09.615" v="9974" actId="27614"/>
          <ac:picMkLst>
            <pc:docMk/>
            <pc:sldMk cId="2716885201" sldId="526"/>
            <ac:picMk id="5" creationId="{C27F85EC-0F03-9D8D-FECF-34318E0D917E}"/>
          </ac:picMkLst>
        </pc:picChg>
        <pc:cxnChg chg="del">
          <ac:chgData name="Michael Pan" userId="0ee21308d1ee2822" providerId="LiveId" clId="{00838930-6BFF-4919-8242-34E20F5160F8}" dt="2024-05-28T08:08:04.048" v="9823"/>
          <ac:cxnSpMkLst>
            <pc:docMk/>
            <pc:sldMk cId="2716885201" sldId="526"/>
            <ac:cxnSpMk id="13" creationId="{7E1D4427-852B-4B37-8E76-0E9F1810BA2A}"/>
          </ac:cxnSpMkLst>
        </pc:cxnChg>
        <pc:cxnChg chg="add">
          <ac:chgData name="Michael Pan" userId="0ee21308d1ee2822" providerId="LiveId" clId="{00838930-6BFF-4919-8242-34E20F5160F8}" dt="2024-05-28T08:09:07.993" v="9973" actId="26606"/>
          <ac:cxnSpMkLst>
            <pc:docMk/>
            <pc:sldMk cId="2716885201" sldId="526"/>
            <ac:cxnSpMk id="14" creationId="{7E1D4427-852B-4B37-8E76-0E9F1810BA2A}"/>
          </ac:cxnSpMkLst>
        </pc:cxnChg>
        <pc:cxnChg chg="del">
          <ac:chgData name="Michael Pan" userId="0ee21308d1ee2822" providerId="LiveId" clId="{00838930-6BFF-4919-8242-34E20F5160F8}" dt="2024-05-28T08:08:04.048" v="9823"/>
          <ac:cxnSpMkLst>
            <pc:docMk/>
            <pc:sldMk cId="2716885201" sldId="526"/>
            <ac:cxnSpMk id="17" creationId="{C9AC0290-4702-4519-B0F4-C2A46880997B}"/>
          </ac:cxnSpMkLst>
        </pc:cxnChg>
        <pc:cxnChg chg="add">
          <ac:chgData name="Michael Pan" userId="0ee21308d1ee2822" providerId="LiveId" clId="{00838930-6BFF-4919-8242-34E20F5160F8}" dt="2024-05-28T08:09:07.993" v="9973" actId="26606"/>
          <ac:cxnSpMkLst>
            <pc:docMk/>
            <pc:sldMk cId="2716885201" sldId="526"/>
            <ac:cxnSpMk id="18" creationId="{C9AC0290-4702-4519-B0F4-C2A46880997B}"/>
          </ac:cxnSpMkLst>
        </pc:cxnChg>
      </pc:sldChg>
      <pc:sldChg chg="addSp delSp modSp add mod setBg delDesignElem">
        <pc:chgData name="Michael Pan" userId="0ee21308d1ee2822" providerId="LiveId" clId="{00838930-6BFF-4919-8242-34E20F5160F8}" dt="2024-05-28T08:09:22.930" v="9978" actId="27614"/>
        <pc:sldMkLst>
          <pc:docMk/>
          <pc:sldMk cId="2181727317" sldId="527"/>
        </pc:sldMkLst>
        <pc:spChg chg="del">
          <ac:chgData name="Michael Pan" userId="0ee21308d1ee2822" providerId="LiveId" clId="{00838930-6BFF-4919-8242-34E20F5160F8}" dt="2024-05-28T08:08:04.048" v="9823"/>
          <ac:spMkLst>
            <pc:docMk/>
            <pc:sldMk cId="2181727317" sldId="527"/>
            <ac:spMk id="8" creationId="{4E4490D0-3672-446A-AC12-B4830333BDDD}"/>
          </ac:spMkLst>
        </pc:spChg>
        <pc:spChg chg="add">
          <ac:chgData name="Michael Pan" userId="0ee21308d1ee2822" providerId="LiveId" clId="{00838930-6BFF-4919-8242-34E20F5160F8}" dt="2024-05-28T08:09:20.136" v="9977" actId="26606"/>
          <ac:spMkLst>
            <pc:docMk/>
            <pc:sldMk cId="2181727317" sldId="527"/>
            <ac:spMk id="9" creationId="{4E4490D0-3672-446A-AC12-B4830333BDDD}"/>
          </ac:spMkLst>
        </pc:spChg>
        <pc:spChg chg="del">
          <ac:chgData name="Michael Pan" userId="0ee21308d1ee2822" providerId="LiveId" clId="{00838930-6BFF-4919-8242-34E20F5160F8}" dt="2024-05-28T08:08:04.048" v="9823"/>
          <ac:spMkLst>
            <pc:docMk/>
            <pc:sldMk cId="2181727317" sldId="527"/>
            <ac:spMk id="10" creationId="{39CB82C2-DF65-4EC1-8280-F201D50F570B}"/>
          </ac:spMkLst>
        </pc:spChg>
        <pc:spChg chg="add">
          <ac:chgData name="Michael Pan" userId="0ee21308d1ee2822" providerId="LiveId" clId="{00838930-6BFF-4919-8242-34E20F5160F8}" dt="2024-05-28T08:09:20.136" v="9977" actId="26606"/>
          <ac:spMkLst>
            <pc:docMk/>
            <pc:sldMk cId="2181727317" sldId="527"/>
            <ac:spMk id="11" creationId="{39CB82C2-DF65-4EC1-8280-F201D50F570B}"/>
          </ac:spMkLst>
        </pc:spChg>
        <pc:spChg chg="del">
          <ac:chgData name="Michael Pan" userId="0ee21308d1ee2822" providerId="LiveId" clId="{00838930-6BFF-4919-8242-34E20F5160F8}" dt="2024-05-28T08:08:04.048" v="9823"/>
          <ac:spMkLst>
            <pc:docMk/>
            <pc:sldMk cId="2181727317" sldId="527"/>
            <ac:spMk id="14" creationId="{FA4CD5CB-D209-4D70-8CA4-629731C59219}"/>
          </ac:spMkLst>
        </pc:spChg>
        <pc:spChg chg="add">
          <ac:chgData name="Michael Pan" userId="0ee21308d1ee2822" providerId="LiveId" clId="{00838930-6BFF-4919-8242-34E20F5160F8}" dt="2024-05-28T08:09:20.136" v="9977" actId="26606"/>
          <ac:spMkLst>
            <pc:docMk/>
            <pc:sldMk cId="2181727317" sldId="527"/>
            <ac:spMk id="15" creationId="{FA4CD5CB-D209-4D70-8CA4-629731C59219}"/>
          </ac:spMkLst>
        </pc:spChg>
        <pc:spChg chg="del">
          <ac:chgData name="Michael Pan" userId="0ee21308d1ee2822" providerId="LiveId" clId="{00838930-6BFF-4919-8242-34E20F5160F8}" dt="2024-05-28T08:08:04.048" v="9823"/>
          <ac:spMkLst>
            <pc:docMk/>
            <pc:sldMk cId="2181727317" sldId="527"/>
            <ac:spMk id="18" creationId="{B4C27B90-DF2B-4D00-BA07-18ED774CD2F1}"/>
          </ac:spMkLst>
        </pc:spChg>
        <pc:spChg chg="add">
          <ac:chgData name="Michael Pan" userId="0ee21308d1ee2822" providerId="LiveId" clId="{00838930-6BFF-4919-8242-34E20F5160F8}" dt="2024-05-28T08:09:20.136" v="9977" actId="26606"/>
          <ac:spMkLst>
            <pc:docMk/>
            <pc:sldMk cId="2181727317" sldId="527"/>
            <ac:spMk id="19" creationId="{B4C27B90-DF2B-4D00-BA07-18ED774CD2F1}"/>
          </ac:spMkLst>
        </pc:spChg>
        <pc:spChg chg="del">
          <ac:chgData name="Michael Pan" userId="0ee21308d1ee2822" providerId="LiveId" clId="{00838930-6BFF-4919-8242-34E20F5160F8}" dt="2024-05-28T08:08:04.048" v="9823"/>
          <ac:spMkLst>
            <pc:docMk/>
            <pc:sldMk cId="2181727317" sldId="527"/>
            <ac:spMk id="20" creationId="{593ACC25-C262-417A-8AA9-0641C772BDB6}"/>
          </ac:spMkLst>
        </pc:spChg>
        <pc:spChg chg="add">
          <ac:chgData name="Michael Pan" userId="0ee21308d1ee2822" providerId="LiveId" clId="{00838930-6BFF-4919-8242-34E20F5160F8}" dt="2024-05-28T08:09:20.136" v="9977" actId="26606"/>
          <ac:spMkLst>
            <pc:docMk/>
            <pc:sldMk cId="2181727317" sldId="527"/>
            <ac:spMk id="21" creationId="{593ACC25-C262-417A-8AA9-0641C772BDB6}"/>
          </ac:spMkLst>
        </pc:spChg>
        <pc:picChg chg="del">
          <ac:chgData name="Michael Pan" userId="0ee21308d1ee2822" providerId="LiveId" clId="{00838930-6BFF-4919-8242-34E20F5160F8}" dt="2024-05-28T08:09:11.934" v="9975" actId="478"/>
          <ac:picMkLst>
            <pc:docMk/>
            <pc:sldMk cId="2181727317" sldId="527"/>
            <ac:picMk id="3" creationId="{41739ED6-CE16-8204-DAC6-00E57AC51DCE}"/>
          </ac:picMkLst>
        </pc:picChg>
        <pc:picChg chg="add mod">
          <ac:chgData name="Michael Pan" userId="0ee21308d1ee2822" providerId="LiveId" clId="{00838930-6BFF-4919-8242-34E20F5160F8}" dt="2024-05-28T08:09:22.930" v="9978" actId="27614"/>
          <ac:picMkLst>
            <pc:docMk/>
            <pc:sldMk cId="2181727317" sldId="527"/>
            <ac:picMk id="4" creationId="{608D77F9-AFB9-B622-75FA-97C14575BDC0}"/>
          </ac:picMkLst>
        </pc:picChg>
        <pc:cxnChg chg="del">
          <ac:chgData name="Michael Pan" userId="0ee21308d1ee2822" providerId="LiveId" clId="{00838930-6BFF-4919-8242-34E20F5160F8}" dt="2024-05-28T08:08:04.048" v="9823"/>
          <ac:cxnSpMkLst>
            <pc:docMk/>
            <pc:sldMk cId="2181727317" sldId="527"/>
            <ac:cxnSpMk id="12" creationId="{7E1D4427-852B-4B37-8E76-0E9F1810BA2A}"/>
          </ac:cxnSpMkLst>
        </pc:cxnChg>
        <pc:cxnChg chg="add">
          <ac:chgData name="Michael Pan" userId="0ee21308d1ee2822" providerId="LiveId" clId="{00838930-6BFF-4919-8242-34E20F5160F8}" dt="2024-05-28T08:09:20.136" v="9977" actId="26606"/>
          <ac:cxnSpMkLst>
            <pc:docMk/>
            <pc:sldMk cId="2181727317" sldId="527"/>
            <ac:cxnSpMk id="13" creationId="{7E1D4427-852B-4B37-8E76-0E9F1810BA2A}"/>
          </ac:cxnSpMkLst>
        </pc:cxnChg>
        <pc:cxnChg chg="del">
          <ac:chgData name="Michael Pan" userId="0ee21308d1ee2822" providerId="LiveId" clId="{00838930-6BFF-4919-8242-34E20F5160F8}" dt="2024-05-28T08:08:04.048" v="9823"/>
          <ac:cxnSpMkLst>
            <pc:docMk/>
            <pc:sldMk cId="2181727317" sldId="527"/>
            <ac:cxnSpMk id="16" creationId="{5C6A2BAE-B461-4B55-8E1F-0722ABDD1393}"/>
          </ac:cxnSpMkLst>
        </pc:cxnChg>
        <pc:cxnChg chg="add">
          <ac:chgData name="Michael Pan" userId="0ee21308d1ee2822" providerId="LiveId" clId="{00838930-6BFF-4919-8242-34E20F5160F8}" dt="2024-05-28T08:09:20.136" v="9977" actId="26606"/>
          <ac:cxnSpMkLst>
            <pc:docMk/>
            <pc:sldMk cId="2181727317" sldId="527"/>
            <ac:cxnSpMk id="17" creationId="{5C6A2BAE-B461-4B55-8E1F-0722ABDD1393}"/>
          </ac:cxnSpMkLst>
        </pc:cxnChg>
      </pc:sldChg>
      <pc:sldChg chg="addSp delSp modSp add mod setBg">
        <pc:chgData name="Michael Pan" userId="0ee21308d1ee2822" providerId="LiveId" clId="{00838930-6BFF-4919-8242-34E20F5160F8}" dt="2024-05-28T08:10:31.718" v="9996" actId="20577"/>
        <pc:sldMkLst>
          <pc:docMk/>
          <pc:sldMk cId="1110567853" sldId="528"/>
        </pc:sldMkLst>
        <pc:spChg chg="mod">
          <ac:chgData name="Michael Pan" userId="0ee21308d1ee2822" providerId="LiveId" clId="{00838930-6BFF-4919-8242-34E20F5160F8}" dt="2024-05-28T08:10:31.718" v="9996" actId="20577"/>
          <ac:spMkLst>
            <pc:docMk/>
            <pc:sldMk cId="1110567853" sldId="528"/>
            <ac:spMk id="2" creationId="{EA6D1DC0-7A80-1637-8D90-6D7EE3AAF35C}"/>
          </ac:spMkLst>
        </pc:spChg>
        <pc:spChg chg="add">
          <ac:chgData name="Michael Pan" userId="0ee21308d1ee2822" providerId="LiveId" clId="{00838930-6BFF-4919-8242-34E20F5160F8}" dt="2024-05-28T08:10:25.613" v="9987" actId="26606"/>
          <ac:spMkLst>
            <pc:docMk/>
            <pc:sldMk cId="1110567853" sldId="528"/>
            <ac:spMk id="11" creationId="{BB2B8762-61F0-4F1B-9364-D633EE9D6AF5}"/>
          </ac:spMkLst>
        </pc:spChg>
        <pc:spChg chg="add">
          <ac:chgData name="Michael Pan" userId="0ee21308d1ee2822" providerId="LiveId" clId="{00838930-6BFF-4919-8242-34E20F5160F8}" dt="2024-05-28T08:10:25.613" v="9987" actId="26606"/>
          <ac:spMkLst>
            <pc:docMk/>
            <pc:sldMk cId="1110567853" sldId="528"/>
            <ac:spMk id="13" creationId="{E97675C8-1328-460C-9EBF-6B446B67EAD3}"/>
          </ac:spMkLst>
        </pc:spChg>
        <pc:spChg chg="add">
          <ac:chgData name="Michael Pan" userId="0ee21308d1ee2822" providerId="LiveId" clId="{00838930-6BFF-4919-8242-34E20F5160F8}" dt="2024-05-28T08:10:25.613" v="9987" actId="26606"/>
          <ac:spMkLst>
            <pc:docMk/>
            <pc:sldMk cId="1110567853" sldId="528"/>
            <ac:spMk id="17" creationId="{C6417104-D4C1-4710-9982-2154A7F48492}"/>
          </ac:spMkLst>
        </pc:spChg>
        <pc:spChg chg="add">
          <ac:chgData name="Michael Pan" userId="0ee21308d1ee2822" providerId="LiveId" clId="{00838930-6BFF-4919-8242-34E20F5160F8}" dt="2024-05-28T08:10:25.613" v="9987" actId="26606"/>
          <ac:spMkLst>
            <pc:docMk/>
            <pc:sldMk cId="1110567853" sldId="528"/>
            <ac:spMk id="19" creationId="{626F1402-2DEC-4071-84AF-350C7BF00D43}"/>
          </ac:spMkLst>
        </pc:spChg>
        <pc:spChg chg="add">
          <ac:chgData name="Michael Pan" userId="0ee21308d1ee2822" providerId="LiveId" clId="{00838930-6BFF-4919-8242-34E20F5160F8}" dt="2024-05-28T08:10:25.613" v="9987" actId="26606"/>
          <ac:spMkLst>
            <pc:docMk/>
            <pc:sldMk cId="1110567853" sldId="528"/>
            <ac:spMk id="23" creationId="{DA52A394-10F4-4AA5-90E4-634D1E919DBA}"/>
          </ac:spMkLst>
        </pc:spChg>
        <pc:spChg chg="add">
          <ac:chgData name="Michael Pan" userId="0ee21308d1ee2822" providerId="LiveId" clId="{00838930-6BFF-4919-8242-34E20F5160F8}" dt="2024-05-28T08:10:25.613" v="9987" actId="26606"/>
          <ac:spMkLst>
            <pc:docMk/>
            <pc:sldMk cId="1110567853" sldId="528"/>
            <ac:spMk id="25" creationId="{07BDDC51-8BB2-42BE-8EA8-39B3E9AC1EF6}"/>
          </ac:spMkLst>
        </pc:spChg>
        <pc:picChg chg="add mod ord">
          <ac:chgData name="Michael Pan" userId="0ee21308d1ee2822" providerId="LiveId" clId="{00838930-6BFF-4919-8242-34E20F5160F8}" dt="2024-05-28T08:10:27.272" v="9990" actId="27614"/>
          <ac:picMkLst>
            <pc:docMk/>
            <pc:sldMk cId="1110567853" sldId="528"/>
            <ac:picMk id="3" creationId="{68C98BED-C560-F6A3-96CF-69C22F5FD15C}"/>
          </ac:picMkLst>
        </pc:picChg>
        <pc:picChg chg="del">
          <ac:chgData name="Michael Pan" userId="0ee21308d1ee2822" providerId="LiveId" clId="{00838930-6BFF-4919-8242-34E20F5160F8}" dt="2024-05-28T08:10:03.335" v="9983" actId="478"/>
          <ac:picMkLst>
            <pc:docMk/>
            <pc:sldMk cId="1110567853" sldId="528"/>
            <ac:picMk id="5" creationId="{6CCB77C5-35AA-02E7-5CCC-9F0638F46837}"/>
          </ac:picMkLst>
        </pc:picChg>
        <pc:picChg chg="add mod">
          <ac:chgData name="Michael Pan" userId="0ee21308d1ee2822" providerId="LiveId" clId="{00838930-6BFF-4919-8242-34E20F5160F8}" dt="2024-05-28T08:10:27.273" v="9991" actId="962"/>
          <ac:picMkLst>
            <pc:docMk/>
            <pc:sldMk cId="1110567853" sldId="528"/>
            <ac:picMk id="6" creationId="{088FD321-B354-8AFE-6F52-8AA167A4CE25}"/>
          </ac:picMkLst>
        </pc:picChg>
        <pc:cxnChg chg="add">
          <ac:chgData name="Michael Pan" userId="0ee21308d1ee2822" providerId="LiveId" clId="{00838930-6BFF-4919-8242-34E20F5160F8}" dt="2024-05-28T08:10:25.613" v="9987" actId="26606"/>
          <ac:cxnSpMkLst>
            <pc:docMk/>
            <pc:sldMk cId="1110567853" sldId="528"/>
            <ac:cxnSpMk id="15" creationId="{514EE78B-AF71-4195-A01B-F1165D9233BF}"/>
          </ac:cxnSpMkLst>
        </pc:cxnChg>
        <pc:cxnChg chg="add">
          <ac:chgData name="Michael Pan" userId="0ee21308d1ee2822" providerId="LiveId" clId="{00838930-6BFF-4919-8242-34E20F5160F8}" dt="2024-05-28T08:10:25.613" v="9987" actId="26606"/>
          <ac:cxnSpMkLst>
            <pc:docMk/>
            <pc:sldMk cId="1110567853" sldId="528"/>
            <ac:cxnSpMk id="21" creationId="{04733B62-1719-4677-A612-CA0AC0AD7482}"/>
          </ac:cxnSpMkLst>
        </pc:cxnChg>
      </pc:sldChg>
      <pc:sldChg chg="modSp add mod">
        <pc:chgData name="Michael Pan" userId="0ee21308d1ee2822" providerId="LiveId" clId="{00838930-6BFF-4919-8242-34E20F5160F8}" dt="2024-05-28T08:25:43.477" v="10067" actId="20577"/>
        <pc:sldMkLst>
          <pc:docMk/>
          <pc:sldMk cId="1023493233" sldId="529"/>
        </pc:sldMkLst>
        <pc:spChg chg="mod">
          <ac:chgData name="Michael Pan" userId="0ee21308d1ee2822" providerId="LiveId" clId="{00838930-6BFF-4919-8242-34E20F5160F8}" dt="2024-05-28T08:25:43.477" v="10067" actId="20577"/>
          <ac:spMkLst>
            <pc:docMk/>
            <pc:sldMk cId="1023493233" sldId="529"/>
            <ac:spMk id="2" creationId="{642123F2-6D12-FB64-BD32-980885DC4C91}"/>
          </ac:spMkLst>
        </pc:spChg>
        <pc:spChg chg="mod">
          <ac:chgData name="Michael Pan" userId="0ee21308d1ee2822" providerId="LiveId" clId="{00838930-6BFF-4919-8242-34E20F5160F8}" dt="2024-05-28T08:24:45.239" v="10059" actId="20577"/>
          <ac:spMkLst>
            <pc:docMk/>
            <pc:sldMk cId="1023493233" sldId="529"/>
            <ac:spMk id="3" creationId="{349649F5-E0D5-7B88-9581-32BC2487B49C}"/>
          </ac:spMkLst>
        </pc:spChg>
      </pc:sldChg>
      <pc:sldChg chg="delSp add del setBg delDesignElem">
        <pc:chgData name="Michael Pan" userId="0ee21308d1ee2822" providerId="LiveId" clId="{00838930-6BFF-4919-8242-34E20F5160F8}" dt="2024-05-28T08:31:03.767" v="10096" actId="47"/>
        <pc:sldMkLst>
          <pc:docMk/>
          <pc:sldMk cId="684928270" sldId="530"/>
        </pc:sldMkLst>
        <pc:spChg chg="del">
          <ac:chgData name="Michael Pan" userId="0ee21308d1ee2822" providerId="LiveId" clId="{00838930-6BFF-4919-8242-34E20F5160F8}" dt="2024-05-28T08:23:16.786" v="10000"/>
          <ac:spMkLst>
            <pc:docMk/>
            <pc:sldMk cId="684928270" sldId="530"/>
            <ac:spMk id="10" creationId="{4E4490D0-3672-446A-AC12-B4830333BDDD}"/>
          </ac:spMkLst>
        </pc:spChg>
        <pc:spChg chg="del">
          <ac:chgData name="Michael Pan" userId="0ee21308d1ee2822" providerId="LiveId" clId="{00838930-6BFF-4919-8242-34E20F5160F8}" dt="2024-05-28T08:23:16.786" v="10000"/>
          <ac:spMkLst>
            <pc:docMk/>
            <pc:sldMk cId="684928270" sldId="530"/>
            <ac:spMk id="12" creationId="{39CB82C2-DF65-4EC1-8280-F201D50F570B}"/>
          </ac:spMkLst>
        </pc:spChg>
        <pc:spChg chg="del">
          <ac:chgData name="Michael Pan" userId="0ee21308d1ee2822" providerId="LiveId" clId="{00838930-6BFF-4919-8242-34E20F5160F8}" dt="2024-05-28T08:23:16.786" v="10000"/>
          <ac:spMkLst>
            <pc:docMk/>
            <pc:sldMk cId="684928270" sldId="530"/>
            <ac:spMk id="16" creationId="{C4AAA502-5435-489E-9538-3A40E6C71461}"/>
          </ac:spMkLst>
        </pc:spChg>
        <pc:spChg chg="del">
          <ac:chgData name="Michael Pan" userId="0ee21308d1ee2822" providerId="LiveId" clId="{00838930-6BFF-4919-8242-34E20F5160F8}" dt="2024-05-28T08:23:16.786" v="10000"/>
          <ac:spMkLst>
            <pc:docMk/>
            <pc:sldMk cId="684928270" sldId="530"/>
            <ac:spMk id="20" creationId="{DE42378B-2E28-4810-8421-7A473A40E376}"/>
          </ac:spMkLst>
        </pc:spChg>
        <pc:spChg chg="del">
          <ac:chgData name="Michael Pan" userId="0ee21308d1ee2822" providerId="LiveId" clId="{00838930-6BFF-4919-8242-34E20F5160F8}" dt="2024-05-28T08:23:16.786" v="10000"/>
          <ac:spMkLst>
            <pc:docMk/>
            <pc:sldMk cId="684928270" sldId="530"/>
            <ac:spMk id="22" creationId="{0D91DD17-237F-4811-BC0E-128EB1BD7CFE}"/>
          </ac:spMkLst>
        </pc:spChg>
        <pc:cxnChg chg="del">
          <ac:chgData name="Michael Pan" userId="0ee21308d1ee2822" providerId="LiveId" clId="{00838930-6BFF-4919-8242-34E20F5160F8}" dt="2024-05-28T08:23:16.786" v="10000"/>
          <ac:cxnSpMkLst>
            <pc:docMk/>
            <pc:sldMk cId="684928270" sldId="530"/>
            <ac:cxnSpMk id="14" creationId="{7E1D4427-852B-4B37-8E76-0E9F1810BA2A}"/>
          </ac:cxnSpMkLst>
        </pc:cxnChg>
        <pc:cxnChg chg="del">
          <ac:chgData name="Michael Pan" userId="0ee21308d1ee2822" providerId="LiveId" clId="{00838930-6BFF-4919-8242-34E20F5160F8}" dt="2024-05-28T08:23:16.786" v="10000"/>
          <ac:cxnSpMkLst>
            <pc:docMk/>
            <pc:sldMk cId="684928270" sldId="530"/>
            <ac:cxnSpMk id="18" creationId="{C9AC0290-4702-4519-B0F4-C2A46880997B}"/>
          </ac:cxnSpMkLst>
        </pc:cxnChg>
      </pc:sldChg>
      <pc:sldChg chg="delSp add del setBg delDesignElem">
        <pc:chgData name="Michael Pan" userId="0ee21308d1ee2822" providerId="LiveId" clId="{00838930-6BFF-4919-8242-34E20F5160F8}" dt="2024-05-28T08:31:08.403" v="10097" actId="47"/>
        <pc:sldMkLst>
          <pc:docMk/>
          <pc:sldMk cId="2353506752" sldId="531"/>
        </pc:sldMkLst>
        <pc:spChg chg="del">
          <ac:chgData name="Michael Pan" userId="0ee21308d1ee2822" providerId="LiveId" clId="{00838930-6BFF-4919-8242-34E20F5160F8}" dt="2024-05-28T08:23:16.786" v="10000"/>
          <ac:spMkLst>
            <pc:docMk/>
            <pc:sldMk cId="2353506752" sldId="531"/>
            <ac:spMk id="9" creationId="{4E4490D0-3672-446A-AC12-B4830333BDDD}"/>
          </ac:spMkLst>
        </pc:spChg>
        <pc:spChg chg="del">
          <ac:chgData name="Michael Pan" userId="0ee21308d1ee2822" providerId="LiveId" clId="{00838930-6BFF-4919-8242-34E20F5160F8}" dt="2024-05-28T08:23:16.786" v="10000"/>
          <ac:spMkLst>
            <pc:docMk/>
            <pc:sldMk cId="2353506752" sldId="531"/>
            <ac:spMk id="11" creationId="{39CB82C2-DF65-4EC1-8280-F201D50F570B}"/>
          </ac:spMkLst>
        </pc:spChg>
        <pc:spChg chg="del">
          <ac:chgData name="Michael Pan" userId="0ee21308d1ee2822" providerId="LiveId" clId="{00838930-6BFF-4919-8242-34E20F5160F8}" dt="2024-05-28T08:23:16.786" v="10000"/>
          <ac:spMkLst>
            <pc:docMk/>
            <pc:sldMk cId="2353506752" sldId="531"/>
            <ac:spMk id="15" creationId="{FA4CD5CB-D209-4D70-8CA4-629731C59219}"/>
          </ac:spMkLst>
        </pc:spChg>
        <pc:spChg chg="del">
          <ac:chgData name="Michael Pan" userId="0ee21308d1ee2822" providerId="LiveId" clId="{00838930-6BFF-4919-8242-34E20F5160F8}" dt="2024-05-28T08:23:16.786" v="10000"/>
          <ac:spMkLst>
            <pc:docMk/>
            <pc:sldMk cId="2353506752" sldId="531"/>
            <ac:spMk id="19" creationId="{B4C27B90-DF2B-4D00-BA07-18ED774CD2F1}"/>
          </ac:spMkLst>
        </pc:spChg>
        <pc:spChg chg="del">
          <ac:chgData name="Michael Pan" userId="0ee21308d1ee2822" providerId="LiveId" clId="{00838930-6BFF-4919-8242-34E20F5160F8}" dt="2024-05-28T08:23:16.786" v="10000"/>
          <ac:spMkLst>
            <pc:docMk/>
            <pc:sldMk cId="2353506752" sldId="531"/>
            <ac:spMk id="21" creationId="{593ACC25-C262-417A-8AA9-0641C772BDB6}"/>
          </ac:spMkLst>
        </pc:spChg>
        <pc:cxnChg chg="del">
          <ac:chgData name="Michael Pan" userId="0ee21308d1ee2822" providerId="LiveId" clId="{00838930-6BFF-4919-8242-34E20F5160F8}" dt="2024-05-28T08:23:16.786" v="10000"/>
          <ac:cxnSpMkLst>
            <pc:docMk/>
            <pc:sldMk cId="2353506752" sldId="531"/>
            <ac:cxnSpMk id="13" creationId="{7E1D4427-852B-4B37-8E76-0E9F1810BA2A}"/>
          </ac:cxnSpMkLst>
        </pc:cxnChg>
        <pc:cxnChg chg="del">
          <ac:chgData name="Michael Pan" userId="0ee21308d1ee2822" providerId="LiveId" clId="{00838930-6BFF-4919-8242-34E20F5160F8}" dt="2024-05-28T08:23:16.786" v="10000"/>
          <ac:cxnSpMkLst>
            <pc:docMk/>
            <pc:sldMk cId="2353506752" sldId="531"/>
            <ac:cxnSpMk id="17" creationId="{5C6A2BAE-B461-4B55-8E1F-0722ABDD1393}"/>
          </ac:cxnSpMkLst>
        </pc:cxnChg>
      </pc:sldChg>
      <pc:sldChg chg="addSp delSp modSp add mod setBg delDesignElem">
        <pc:chgData name="Michael Pan" userId="0ee21308d1ee2822" providerId="LiveId" clId="{00838930-6BFF-4919-8242-34E20F5160F8}" dt="2024-05-28T08:31:36.802" v="10109" actId="27614"/>
        <pc:sldMkLst>
          <pc:docMk/>
          <pc:sldMk cId="47106261" sldId="532"/>
        </pc:sldMkLst>
        <pc:spChg chg="mod">
          <ac:chgData name="Michael Pan" userId="0ee21308d1ee2822" providerId="LiveId" clId="{00838930-6BFF-4919-8242-34E20F5160F8}" dt="2024-05-28T08:31:17.779" v="10103" actId="20577"/>
          <ac:spMkLst>
            <pc:docMk/>
            <pc:sldMk cId="47106261" sldId="532"/>
            <ac:spMk id="2" creationId="{EA6D1DC0-7A80-1637-8D90-6D7EE3AAF35C}"/>
          </ac:spMkLst>
        </pc:spChg>
        <pc:spChg chg="del">
          <ac:chgData name="Michael Pan" userId="0ee21308d1ee2822" providerId="LiveId" clId="{00838930-6BFF-4919-8242-34E20F5160F8}" dt="2024-05-28T08:23:16.786" v="10000"/>
          <ac:spMkLst>
            <pc:docMk/>
            <pc:sldMk cId="47106261" sldId="532"/>
            <ac:spMk id="11" creationId="{BB2B8762-61F0-4F1B-9364-D633EE9D6AF5}"/>
          </ac:spMkLst>
        </pc:spChg>
        <pc:spChg chg="add">
          <ac:chgData name="Michael Pan" userId="0ee21308d1ee2822" providerId="LiveId" clId="{00838930-6BFF-4919-8242-34E20F5160F8}" dt="2024-05-28T08:31:35.470" v="10106" actId="26606"/>
          <ac:spMkLst>
            <pc:docMk/>
            <pc:sldMk cId="47106261" sldId="532"/>
            <ac:spMk id="12" creationId="{BB2B8762-61F0-4F1B-9364-D633EE9D6AF5}"/>
          </ac:spMkLst>
        </pc:spChg>
        <pc:spChg chg="del">
          <ac:chgData name="Michael Pan" userId="0ee21308d1ee2822" providerId="LiveId" clId="{00838930-6BFF-4919-8242-34E20F5160F8}" dt="2024-05-28T08:23:16.786" v="10000"/>
          <ac:spMkLst>
            <pc:docMk/>
            <pc:sldMk cId="47106261" sldId="532"/>
            <ac:spMk id="13" creationId="{E97675C8-1328-460C-9EBF-6B446B67EAD3}"/>
          </ac:spMkLst>
        </pc:spChg>
        <pc:spChg chg="add">
          <ac:chgData name="Michael Pan" userId="0ee21308d1ee2822" providerId="LiveId" clId="{00838930-6BFF-4919-8242-34E20F5160F8}" dt="2024-05-28T08:31:35.470" v="10106" actId="26606"/>
          <ac:spMkLst>
            <pc:docMk/>
            <pc:sldMk cId="47106261" sldId="532"/>
            <ac:spMk id="14" creationId="{E97675C8-1328-460C-9EBF-6B446B67EAD3}"/>
          </ac:spMkLst>
        </pc:spChg>
        <pc:spChg chg="del">
          <ac:chgData name="Michael Pan" userId="0ee21308d1ee2822" providerId="LiveId" clId="{00838930-6BFF-4919-8242-34E20F5160F8}" dt="2024-05-28T08:23:16.786" v="10000"/>
          <ac:spMkLst>
            <pc:docMk/>
            <pc:sldMk cId="47106261" sldId="532"/>
            <ac:spMk id="17" creationId="{C6417104-D4C1-4710-9982-2154A7F48492}"/>
          </ac:spMkLst>
        </pc:spChg>
        <pc:spChg chg="add">
          <ac:chgData name="Michael Pan" userId="0ee21308d1ee2822" providerId="LiveId" clId="{00838930-6BFF-4919-8242-34E20F5160F8}" dt="2024-05-28T08:31:35.470" v="10106" actId="26606"/>
          <ac:spMkLst>
            <pc:docMk/>
            <pc:sldMk cId="47106261" sldId="532"/>
            <ac:spMk id="18" creationId="{C6417104-D4C1-4710-9982-2154A7F48492}"/>
          </ac:spMkLst>
        </pc:spChg>
        <pc:spChg chg="del">
          <ac:chgData name="Michael Pan" userId="0ee21308d1ee2822" providerId="LiveId" clId="{00838930-6BFF-4919-8242-34E20F5160F8}" dt="2024-05-28T08:23:16.786" v="10000"/>
          <ac:spMkLst>
            <pc:docMk/>
            <pc:sldMk cId="47106261" sldId="532"/>
            <ac:spMk id="19" creationId="{626F1402-2DEC-4071-84AF-350C7BF00D43}"/>
          </ac:spMkLst>
        </pc:spChg>
        <pc:spChg chg="add">
          <ac:chgData name="Michael Pan" userId="0ee21308d1ee2822" providerId="LiveId" clId="{00838930-6BFF-4919-8242-34E20F5160F8}" dt="2024-05-28T08:31:35.470" v="10106" actId="26606"/>
          <ac:spMkLst>
            <pc:docMk/>
            <pc:sldMk cId="47106261" sldId="532"/>
            <ac:spMk id="20" creationId="{626F1402-2DEC-4071-84AF-350C7BF00D43}"/>
          </ac:spMkLst>
        </pc:spChg>
        <pc:spChg chg="del">
          <ac:chgData name="Michael Pan" userId="0ee21308d1ee2822" providerId="LiveId" clId="{00838930-6BFF-4919-8242-34E20F5160F8}" dt="2024-05-28T08:23:16.786" v="10000"/>
          <ac:spMkLst>
            <pc:docMk/>
            <pc:sldMk cId="47106261" sldId="532"/>
            <ac:spMk id="23" creationId="{DA52A394-10F4-4AA5-90E4-634D1E919DBA}"/>
          </ac:spMkLst>
        </pc:spChg>
        <pc:spChg chg="add">
          <ac:chgData name="Michael Pan" userId="0ee21308d1ee2822" providerId="LiveId" clId="{00838930-6BFF-4919-8242-34E20F5160F8}" dt="2024-05-28T08:31:35.470" v="10106" actId="26606"/>
          <ac:spMkLst>
            <pc:docMk/>
            <pc:sldMk cId="47106261" sldId="532"/>
            <ac:spMk id="24" creationId="{DA52A394-10F4-4AA5-90E4-634D1E919DBA}"/>
          </ac:spMkLst>
        </pc:spChg>
        <pc:spChg chg="del">
          <ac:chgData name="Michael Pan" userId="0ee21308d1ee2822" providerId="LiveId" clId="{00838930-6BFF-4919-8242-34E20F5160F8}" dt="2024-05-28T08:23:16.786" v="10000"/>
          <ac:spMkLst>
            <pc:docMk/>
            <pc:sldMk cId="47106261" sldId="532"/>
            <ac:spMk id="25" creationId="{07BDDC51-8BB2-42BE-8EA8-39B3E9AC1EF6}"/>
          </ac:spMkLst>
        </pc:spChg>
        <pc:spChg chg="add">
          <ac:chgData name="Michael Pan" userId="0ee21308d1ee2822" providerId="LiveId" clId="{00838930-6BFF-4919-8242-34E20F5160F8}" dt="2024-05-28T08:31:35.470" v="10106" actId="26606"/>
          <ac:spMkLst>
            <pc:docMk/>
            <pc:sldMk cId="47106261" sldId="532"/>
            <ac:spMk id="26" creationId="{07BDDC51-8BB2-42BE-8EA8-39B3E9AC1EF6}"/>
          </ac:spMkLst>
        </pc:spChg>
        <pc:picChg chg="del">
          <ac:chgData name="Michael Pan" userId="0ee21308d1ee2822" providerId="LiveId" clId="{00838930-6BFF-4919-8242-34E20F5160F8}" dt="2024-05-28T08:31:10.848" v="10099" actId="478"/>
          <ac:picMkLst>
            <pc:docMk/>
            <pc:sldMk cId="47106261" sldId="532"/>
            <ac:picMk id="3" creationId="{68C98BED-C560-F6A3-96CF-69C22F5FD15C}"/>
          </ac:picMkLst>
        </pc:picChg>
        <pc:picChg chg="add mod ord">
          <ac:chgData name="Michael Pan" userId="0ee21308d1ee2822" providerId="LiveId" clId="{00838930-6BFF-4919-8242-34E20F5160F8}" dt="2024-05-28T08:31:36.598" v="10107" actId="27614"/>
          <ac:picMkLst>
            <pc:docMk/>
            <pc:sldMk cId="47106261" sldId="532"/>
            <ac:picMk id="4" creationId="{A3606799-DD20-E1DB-5836-E9CFB6344D74}"/>
          </ac:picMkLst>
        </pc:picChg>
        <pc:picChg chg="del">
          <ac:chgData name="Michael Pan" userId="0ee21308d1ee2822" providerId="LiveId" clId="{00838930-6BFF-4919-8242-34E20F5160F8}" dt="2024-05-28T08:31:10.558" v="10098" actId="478"/>
          <ac:picMkLst>
            <pc:docMk/>
            <pc:sldMk cId="47106261" sldId="532"/>
            <ac:picMk id="6" creationId="{088FD321-B354-8AFE-6F52-8AA167A4CE25}"/>
          </ac:picMkLst>
        </pc:picChg>
        <pc:picChg chg="add mod">
          <ac:chgData name="Michael Pan" userId="0ee21308d1ee2822" providerId="LiveId" clId="{00838930-6BFF-4919-8242-34E20F5160F8}" dt="2024-05-28T08:31:36.802" v="10109" actId="27614"/>
          <ac:picMkLst>
            <pc:docMk/>
            <pc:sldMk cId="47106261" sldId="532"/>
            <ac:picMk id="7" creationId="{22478C6B-351D-2A46-8BBE-7AD31ACFA43F}"/>
          </ac:picMkLst>
        </pc:picChg>
        <pc:cxnChg chg="del">
          <ac:chgData name="Michael Pan" userId="0ee21308d1ee2822" providerId="LiveId" clId="{00838930-6BFF-4919-8242-34E20F5160F8}" dt="2024-05-28T08:23:16.786" v="10000"/>
          <ac:cxnSpMkLst>
            <pc:docMk/>
            <pc:sldMk cId="47106261" sldId="532"/>
            <ac:cxnSpMk id="15" creationId="{514EE78B-AF71-4195-A01B-F1165D9233BF}"/>
          </ac:cxnSpMkLst>
        </pc:cxnChg>
        <pc:cxnChg chg="add">
          <ac:chgData name="Michael Pan" userId="0ee21308d1ee2822" providerId="LiveId" clId="{00838930-6BFF-4919-8242-34E20F5160F8}" dt="2024-05-28T08:31:35.470" v="10106" actId="26606"/>
          <ac:cxnSpMkLst>
            <pc:docMk/>
            <pc:sldMk cId="47106261" sldId="532"/>
            <ac:cxnSpMk id="16" creationId="{514EE78B-AF71-4195-A01B-F1165D9233BF}"/>
          </ac:cxnSpMkLst>
        </pc:cxnChg>
        <pc:cxnChg chg="del">
          <ac:chgData name="Michael Pan" userId="0ee21308d1ee2822" providerId="LiveId" clId="{00838930-6BFF-4919-8242-34E20F5160F8}" dt="2024-05-28T08:23:16.786" v="10000"/>
          <ac:cxnSpMkLst>
            <pc:docMk/>
            <pc:sldMk cId="47106261" sldId="532"/>
            <ac:cxnSpMk id="21" creationId="{04733B62-1719-4677-A612-CA0AC0AD7482}"/>
          </ac:cxnSpMkLst>
        </pc:cxnChg>
        <pc:cxnChg chg="add">
          <ac:chgData name="Michael Pan" userId="0ee21308d1ee2822" providerId="LiveId" clId="{00838930-6BFF-4919-8242-34E20F5160F8}" dt="2024-05-28T08:31:35.470" v="10106" actId="26606"/>
          <ac:cxnSpMkLst>
            <pc:docMk/>
            <pc:sldMk cId="47106261" sldId="532"/>
            <ac:cxnSpMk id="22" creationId="{04733B62-1719-4677-A612-CA0AC0AD7482}"/>
          </ac:cxnSpMkLst>
        </pc:cxnChg>
      </pc:sldChg>
      <pc:sldChg chg="modSp add mod">
        <pc:chgData name="Michael Pan" userId="0ee21308d1ee2822" providerId="LiveId" clId="{00838930-6BFF-4919-8242-34E20F5160F8}" dt="2024-05-28T08:30:47.583" v="10095" actId="20577"/>
        <pc:sldMkLst>
          <pc:docMk/>
          <pc:sldMk cId="1648081159" sldId="533"/>
        </pc:sldMkLst>
        <pc:spChg chg="mod">
          <ac:chgData name="Michael Pan" userId="0ee21308d1ee2822" providerId="LiveId" clId="{00838930-6BFF-4919-8242-34E20F5160F8}" dt="2024-05-28T08:30:47.583" v="10095" actId="20577"/>
          <ac:spMkLst>
            <pc:docMk/>
            <pc:sldMk cId="1648081159" sldId="533"/>
            <ac:spMk id="2" creationId="{642123F2-6D12-FB64-BD32-980885DC4C91}"/>
          </ac:spMkLst>
        </pc:spChg>
      </pc:sldChg>
      <pc:sldChg chg="addSp delSp modSp add mod setBg">
        <pc:chgData name="Michael Pan" userId="0ee21308d1ee2822" providerId="LiveId" clId="{00838930-6BFF-4919-8242-34E20F5160F8}" dt="2024-05-28T08:33:19.758" v="10124" actId="27614"/>
        <pc:sldMkLst>
          <pc:docMk/>
          <pc:sldMk cId="1826525825" sldId="534"/>
        </pc:sldMkLst>
        <pc:spChg chg="add">
          <ac:chgData name="Michael Pan" userId="0ee21308d1ee2822" providerId="LiveId" clId="{00838930-6BFF-4919-8242-34E20F5160F8}" dt="2024-05-28T08:33:18.664" v="10123" actId="26606"/>
          <ac:spMkLst>
            <pc:docMk/>
            <pc:sldMk cId="1826525825" sldId="534"/>
            <ac:spMk id="9" creationId="{4E4490D0-3672-446A-AC12-B4830333BDDD}"/>
          </ac:spMkLst>
        </pc:spChg>
        <pc:spChg chg="add">
          <ac:chgData name="Michael Pan" userId="0ee21308d1ee2822" providerId="LiveId" clId="{00838930-6BFF-4919-8242-34E20F5160F8}" dt="2024-05-28T08:33:18.664" v="10123" actId="26606"/>
          <ac:spMkLst>
            <pc:docMk/>
            <pc:sldMk cId="1826525825" sldId="534"/>
            <ac:spMk id="11" creationId="{39CB82C2-DF65-4EC1-8280-F201D50F570B}"/>
          </ac:spMkLst>
        </pc:spChg>
        <pc:spChg chg="add">
          <ac:chgData name="Michael Pan" userId="0ee21308d1ee2822" providerId="LiveId" clId="{00838930-6BFF-4919-8242-34E20F5160F8}" dt="2024-05-28T08:33:18.664" v="10123" actId="26606"/>
          <ac:spMkLst>
            <pc:docMk/>
            <pc:sldMk cId="1826525825" sldId="534"/>
            <ac:spMk id="15" creationId="{C4AAA502-5435-489E-9538-3A40E6C71461}"/>
          </ac:spMkLst>
        </pc:spChg>
        <pc:spChg chg="add">
          <ac:chgData name="Michael Pan" userId="0ee21308d1ee2822" providerId="LiveId" clId="{00838930-6BFF-4919-8242-34E20F5160F8}" dt="2024-05-28T08:33:18.664" v="10123" actId="26606"/>
          <ac:spMkLst>
            <pc:docMk/>
            <pc:sldMk cId="1826525825" sldId="534"/>
            <ac:spMk id="19" creationId="{DE42378B-2E28-4810-8421-7A473A40E376}"/>
          </ac:spMkLst>
        </pc:spChg>
        <pc:spChg chg="add">
          <ac:chgData name="Michael Pan" userId="0ee21308d1ee2822" providerId="LiveId" clId="{00838930-6BFF-4919-8242-34E20F5160F8}" dt="2024-05-28T08:33:18.664" v="10123" actId="26606"/>
          <ac:spMkLst>
            <pc:docMk/>
            <pc:sldMk cId="1826525825" sldId="534"/>
            <ac:spMk id="21" creationId="{0D91DD17-237F-4811-BC0E-128EB1BD7CFE}"/>
          </ac:spMkLst>
        </pc:spChg>
        <pc:picChg chg="add mod">
          <ac:chgData name="Michael Pan" userId="0ee21308d1ee2822" providerId="LiveId" clId="{00838930-6BFF-4919-8242-34E20F5160F8}" dt="2024-05-28T08:33:19.758" v="10124" actId="27614"/>
          <ac:picMkLst>
            <pc:docMk/>
            <pc:sldMk cId="1826525825" sldId="534"/>
            <ac:picMk id="4" creationId="{35FB9FDF-A365-41CB-E7E0-17EC35E016DA}"/>
          </ac:picMkLst>
        </pc:picChg>
        <pc:picChg chg="del">
          <ac:chgData name="Michael Pan" userId="0ee21308d1ee2822" providerId="LiveId" clId="{00838930-6BFF-4919-8242-34E20F5160F8}" dt="2024-05-28T08:33:04.399" v="10121" actId="478"/>
          <ac:picMkLst>
            <pc:docMk/>
            <pc:sldMk cId="1826525825" sldId="534"/>
            <ac:picMk id="5" creationId="{C27F85EC-0F03-9D8D-FECF-34318E0D917E}"/>
          </ac:picMkLst>
        </pc:picChg>
        <pc:cxnChg chg="add">
          <ac:chgData name="Michael Pan" userId="0ee21308d1ee2822" providerId="LiveId" clId="{00838930-6BFF-4919-8242-34E20F5160F8}" dt="2024-05-28T08:33:18.664" v="10123" actId="26606"/>
          <ac:cxnSpMkLst>
            <pc:docMk/>
            <pc:sldMk cId="1826525825" sldId="534"/>
            <ac:cxnSpMk id="13" creationId="{7E1D4427-852B-4B37-8E76-0E9F1810BA2A}"/>
          </ac:cxnSpMkLst>
        </pc:cxnChg>
        <pc:cxnChg chg="add">
          <ac:chgData name="Michael Pan" userId="0ee21308d1ee2822" providerId="LiveId" clId="{00838930-6BFF-4919-8242-34E20F5160F8}" dt="2024-05-28T08:33:18.664" v="10123" actId="26606"/>
          <ac:cxnSpMkLst>
            <pc:docMk/>
            <pc:sldMk cId="1826525825" sldId="534"/>
            <ac:cxnSpMk id="17" creationId="{C9AC0290-4702-4519-B0F4-C2A46880997B}"/>
          </ac:cxnSpMkLst>
        </pc:cxnChg>
      </pc:sldChg>
      <pc:sldChg chg="add del">
        <pc:chgData name="Michael Pan" userId="0ee21308d1ee2822" providerId="LiveId" clId="{00838930-6BFF-4919-8242-34E20F5160F8}" dt="2024-05-28T08:32:55.693" v="10118" actId="47"/>
        <pc:sldMkLst>
          <pc:docMk/>
          <pc:sldMk cId="3137083753" sldId="535"/>
        </pc:sldMkLst>
      </pc:sldChg>
      <pc:sldChg chg="addSp delSp modSp add mod setBg">
        <pc:chgData name="Michael Pan" userId="0ee21308d1ee2822" providerId="LiveId" clId="{00838930-6BFF-4919-8242-34E20F5160F8}" dt="2024-05-28T08:33:44.365" v="10135" actId="20577"/>
        <pc:sldMkLst>
          <pc:docMk/>
          <pc:sldMk cId="3860305633" sldId="536"/>
        </pc:sldMkLst>
        <pc:spChg chg="mod">
          <ac:chgData name="Michael Pan" userId="0ee21308d1ee2822" providerId="LiveId" clId="{00838930-6BFF-4919-8242-34E20F5160F8}" dt="2024-05-28T08:33:44.365" v="10135" actId="20577"/>
          <ac:spMkLst>
            <pc:docMk/>
            <pc:sldMk cId="3860305633" sldId="536"/>
            <ac:spMk id="2" creationId="{EA6D1DC0-7A80-1637-8D90-6D7EE3AAF35C}"/>
          </ac:spMkLst>
        </pc:spChg>
        <pc:spChg chg="add">
          <ac:chgData name="Michael Pan" userId="0ee21308d1ee2822" providerId="LiveId" clId="{00838930-6BFF-4919-8242-34E20F5160F8}" dt="2024-05-28T08:33:37.864" v="10127" actId="26606"/>
          <ac:spMkLst>
            <pc:docMk/>
            <pc:sldMk cId="3860305633" sldId="536"/>
            <ac:spMk id="12" creationId="{BB2B8762-61F0-4F1B-9364-D633EE9D6AF5}"/>
          </ac:spMkLst>
        </pc:spChg>
        <pc:spChg chg="add">
          <ac:chgData name="Michael Pan" userId="0ee21308d1ee2822" providerId="LiveId" clId="{00838930-6BFF-4919-8242-34E20F5160F8}" dt="2024-05-28T08:33:37.864" v="10127" actId="26606"/>
          <ac:spMkLst>
            <pc:docMk/>
            <pc:sldMk cId="3860305633" sldId="536"/>
            <ac:spMk id="14" creationId="{E97675C8-1328-460C-9EBF-6B446B67EAD3}"/>
          </ac:spMkLst>
        </pc:spChg>
        <pc:spChg chg="add">
          <ac:chgData name="Michael Pan" userId="0ee21308d1ee2822" providerId="LiveId" clId="{00838930-6BFF-4919-8242-34E20F5160F8}" dt="2024-05-28T08:33:37.864" v="10127" actId="26606"/>
          <ac:spMkLst>
            <pc:docMk/>
            <pc:sldMk cId="3860305633" sldId="536"/>
            <ac:spMk id="18" creationId="{C6417104-D4C1-4710-9982-2154A7F48492}"/>
          </ac:spMkLst>
        </pc:spChg>
        <pc:spChg chg="add">
          <ac:chgData name="Michael Pan" userId="0ee21308d1ee2822" providerId="LiveId" clId="{00838930-6BFF-4919-8242-34E20F5160F8}" dt="2024-05-28T08:33:37.864" v="10127" actId="26606"/>
          <ac:spMkLst>
            <pc:docMk/>
            <pc:sldMk cId="3860305633" sldId="536"/>
            <ac:spMk id="20" creationId="{626F1402-2DEC-4071-84AF-350C7BF00D43}"/>
          </ac:spMkLst>
        </pc:spChg>
        <pc:spChg chg="add">
          <ac:chgData name="Michael Pan" userId="0ee21308d1ee2822" providerId="LiveId" clId="{00838930-6BFF-4919-8242-34E20F5160F8}" dt="2024-05-28T08:33:37.864" v="10127" actId="26606"/>
          <ac:spMkLst>
            <pc:docMk/>
            <pc:sldMk cId="3860305633" sldId="536"/>
            <ac:spMk id="24" creationId="{DA52A394-10F4-4AA5-90E4-634D1E919DBA}"/>
          </ac:spMkLst>
        </pc:spChg>
        <pc:spChg chg="add">
          <ac:chgData name="Michael Pan" userId="0ee21308d1ee2822" providerId="LiveId" clId="{00838930-6BFF-4919-8242-34E20F5160F8}" dt="2024-05-28T08:33:37.864" v="10127" actId="26606"/>
          <ac:spMkLst>
            <pc:docMk/>
            <pc:sldMk cId="3860305633" sldId="536"/>
            <ac:spMk id="26" creationId="{07BDDC51-8BB2-42BE-8EA8-39B3E9AC1EF6}"/>
          </ac:spMkLst>
        </pc:spChg>
        <pc:picChg chg="del">
          <ac:chgData name="Michael Pan" userId="0ee21308d1ee2822" providerId="LiveId" clId="{00838930-6BFF-4919-8242-34E20F5160F8}" dt="2024-05-28T08:32:58.010" v="10120" actId="478"/>
          <ac:picMkLst>
            <pc:docMk/>
            <pc:sldMk cId="3860305633" sldId="536"/>
            <ac:picMk id="3" creationId="{68C98BED-C560-F6A3-96CF-69C22F5FD15C}"/>
          </ac:picMkLst>
        </pc:picChg>
        <pc:picChg chg="add mod ord">
          <ac:chgData name="Michael Pan" userId="0ee21308d1ee2822" providerId="LiveId" clId="{00838930-6BFF-4919-8242-34E20F5160F8}" dt="2024-05-28T08:33:38.930" v="10131" actId="962"/>
          <ac:picMkLst>
            <pc:docMk/>
            <pc:sldMk cId="3860305633" sldId="536"/>
            <ac:picMk id="4" creationId="{2F69A499-EE07-2D96-B98A-A50BD8CB9213}"/>
          </ac:picMkLst>
        </pc:picChg>
        <pc:picChg chg="del">
          <ac:chgData name="Michael Pan" userId="0ee21308d1ee2822" providerId="LiveId" clId="{00838930-6BFF-4919-8242-34E20F5160F8}" dt="2024-05-28T08:32:57.782" v="10119" actId="478"/>
          <ac:picMkLst>
            <pc:docMk/>
            <pc:sldMk cId="3860305633" sldId="536"/>
            <ac:picMk id="6" creationId="{088FD321-B354-8AFE-6F52-8AA167A4CE25}"/>
          </ac:picMkLst>
        </pc:picChg>
        <pc:picChg chg="add mod">
          <ac:chgData name="Michael Pan" userId="0ee21308d1ee2822" providerId="LiveId" clId="{00838930-6BFF-4919-8242-34E20F5160F8}" dt="2024-05-28T08:33:38.868" v="10128" actId="27614"/>
          <ac:picMkLst>
            <pc:docMk/>
            <pc:sldMk cId="3860305633" sldId="536"/>
            <ac:picMk id="7" creationId="{A702C016-DCD2-E316-0145-AF99E3442AE2}"/>
          </ac:picMkLst>
        </pc:picChg>
        <pc:cxnChg chg="add">
          <ac:chgData name="Michael Pan" userId="0ee21308d1ee2822" providerId="LiveId" clId="{00838930-6BFF-4919-8242-34E20F5160F8}" dt="2024-05-28T08:33:37.864" v="10127" actId="26606"/>
          <ac:cxnSpMkLst>
            <pc:docMk/>
            <pc:sldMk cId="3860305633" sldId="536"/>
            <ac:cxnSpMk id="16" creationId="{514EE78B-AF71-4195-A01B-F1165D9233BF}"/>
          </ac:cxnSpMkLst>
        </pc:cxnChg>
        <pc:cxnChg chg="add">
          <ac:chgData name="Michael Pan" userId="0ee21308d1ee2822" providerId="LiveId" clId="{00838930-6BFF-4919-8242-34E20F5160F8}" dt="2024-05-28T08:33:37.864" v="10127" actId="26606"/>
          <ac:cxnSpMkLst>
            <pc:docMk/>
            <pc:sldMk cId="3860305633" sldId="536"/>
            <ac:cxnSpMk id="22" creationId="{04733B62-1719-4677-A612-CA0AC0AD7482}"/>
          </ac:cxnSpMkLst>
        </pc:cxnChg>
      </pc:sldChg>
      <pc:sldChg chg="add del">
        <pc:chgData name="Michael Pan" userId="0ee21308d1ee2822" providerId="LiveId" clId="{00838930-6BFF-4919-8242-34E20F5160F8}" dt="2024-05-28T08:32:12.893" v="10111"/>
        <pc:sldMkLst>
          <pc:docMk/>
          <pc:sldMk cId="604851679" sldId="537"/>
        </pc:sldMkLst>
      </pc:sldChg>
      <pc:sldChg chg="addSp delSp modSp add mod setBg delDesignElem">
        <pc:chgData name="Michael Pan" userId="0ee21308d1ee2822" providerId="LiveId" clId="{00838930-6BFF-4919-8242-34E20F5160F8}" dt="2024-05-28T08:32:44.040" v="10117" actId="27614"/>
        <pc:sldMkLst>
          <pc:docMk/>
          <pc:sldMk cId="1213697399" sldId="537"/>
        </pc:sldMkLst>
        <pc:spChg chg="add">
          <ac:chgData name="Michael Pan" userId="0ee21308d1ee2822" providerId="LiveId" clId="{00838930-6BFF-4919-8242-34E20F5160F8}" dt="2024-05-28T08:32:43.007" v="10116" actId="26606"/>
          <ac:spMkLst>
            <pc:docMk/>
            <pc:sldMk cId="1213697399" sldId="537"/>
            <ac:spMk id="9" creationId="{4E4490D0-3672-446A-AC12-B4830333BDDD}"/>
          </ac:spMkLst>
        </pc:spChg>
        <pc:spChg chg="del">
          <ac:chgData name="Michael Pan" userId="0ee21308d1ee2822" providerId="LiveId" clId="{00838930-6BFF-4919-8242-34E20F5160F8}" dt="2024-05-28T08:32:22.543" v="10113"/>
          <ac:spMkLst>
            <pc:docMk/>
            <pc:sldMk cId="1213697399" sldId="537"/>
            <ac:spMk id="10" creationId="{4E4490D0-3672-446A-AC12-B4830333BDDD}"/>
          </ac:spMkLst>
        </pc:spChg>
        <pc:spChg chg="add">
          <ac:chgData name="Michael Pan" userId="0ee21308d1ee2822" providerId="LiveId" clId="{00838930-6BFF-4919-8242-34E20F5160F8}" dt="2024-05-28T08:32:43.007" v="10116" actId="26606"/>
          <ac:spMkLst>
            <pc:docMk/>
            <pc:sldMk cId="1213697399" sldId="537"/>
            <ac:spMk id="11" creationId="{39CB82C2-DF65-4EC1-8280-F201D50F570B}"/>
          </ac:spMkLst>
        </pc:spChg>
        <pc:spChg chg="del">
          <ac:chgData name="Michael Pan" userId="0ee21308d1ee2822" providerId="LiveId" clId="{00838930-6BFF-4919-8242-34E20F5160F8}" dt="2024-05-28T08:32:22.543" v="10113"/>
          <ac:spMkLst>
            <pc:docMk/>
            <pc:sldMk cId="1213697399" sldId="537"/>
            <ac:spMk id="12" creationId="{39CB82C2-DF65-4EC1-8280-F201D50F570B}"/>
          </ac:spMkLst>
        </pc:spChg>
        <pc:spChg chg="add">
          <ac:chgData name="Michael Pan" userId="0ee21308d1ee2822" providerId="LiveId" clId="{00838930-6BFF-4919-8242-34E20F5160F8}" dt="2024-05-28T08:32:43.007" v="10116" actId="26606"/>
          <ac:spMkLst>
            <pc:docMk/>
            <pc:sldMk cId="1213697399" sldId="537"/>
            <ac:spMk id="15" creationId="{C4AAA502-5435-489E-9538-3A40E6C71461}"/>
          </ac:spMkLst>
        </pc:spChg>
        <pc:spChg chg="del">
          <ac:chgData name="Michael Pan" userId="0ee21308d1ee2822" providerId="LiveId" clId="{00838930-6BFF-4919-8242-34E20F5160F8}" dt="2024-05-28T08:32:22.543" v="10113"/>
          <ac:spMkLst>
            <pc:docMk/>
            <pc:sldMk cId="1213697399" sldId="537"/>
            <ac:spMk id="16" creationId="{C4AAA502-5435-489E-9538-3A40E6C71461}"/>
          </ac:spMkLst>
        </pc:spChg>
        <pc:spChg chg="add">
          <ac:chgData name="Michael Pan" userId="0ee21308d1ee2822" providerId="LiveId" clId="{00838930-6BFF-4919-8242-34E20F5160F8}" dt="2024-05-28T08:32:43.007" v="10116" actId="26606"/>
          <ac:spMkLst>
            <pc:docMk/>
            <pc:sldMk cId="1213697399" sldId="537"/>
            <ac:spMk id="19" creationId="{DE42378B-2E28-4810-8421-7A473A40E376}"/>
          </ac:spMkLst>
        </pc:spChg>
        <pc:spChg chg="del">
          <ac:chgData name="Michael Pan" userId="0ee21308d1ee2822" providerId="LiveId" clId="{00838930-6BFF-4919-8242-34E20F5160F8}" dt="2024-05-28T08:32:22.543" v="10113"/>
          <ac:spMkLst>
            <pc:docMk/>
            <pc:sldMk cId="1213697399" sldId="537"/>
            <ac:spMk id="20" creationId="{DE42378B-2E28-4810-8421-7A473A40E376}"/>
          </ac:spMkLst>
        </pc:spChg>
        <pc:spChg chg="add">
          <ac:chgData name="Michael Pan" userId="0ee21308d1ee2822" providerId="LiveId" clId="{00838930-6BFF-4919-8242-34E20F5160F8}" dt="2024-05-28T08:32:43.007" v="10116" actId="26606"/>
          <ac:spMkLst>
            <pc:docMk/>
            <pc:sldMk cId="1213697399" sldId="537"/>
            <ac:spMk id="21" creationId="{0D91DD17-237F-4811-BC0E-128EB1BD7CFE}"/>
          </ac:spMkLst>
        </pc:spChg>
        <pc:spChg chg="del">
          <ac:chgData name="Michael Pan" userId="0ee21308d1ee2822" providerId="LiveId" clId="{00838930-6BFF-4919-8242-34E20F5160F8}" dt="2024-05-28T08:32:22.543" v="10113"/>
          <ac:spMkLst>
            <pc:docMk/>
            <pc:sldMk cId="1213697399" sldId="537"/>
            <ac:spMk id="22" creationId="{0D91DD17-237F-4811-BC0E-128EB1BD7CFE}"/>
          </ac:spMkLst>
        </pc:spChg>
        <pc:picChg chg="add mod">
          <ac:chgData name="Michael Pan" userId="0ee21308d1ee2822" providerId="LiveId" clId="{00838930-6BFF-4919-8242-34E20F5160F8}" dt="2024-05-28T08:32:44.040" v="10117" actId="27614"/>
          <ac:picMkLst>
            <pc:docMk/>
            <pc:sldMk cId="1213697399" sldId="537"/>
            <ac:picMk id="4" creationId="{8AE17112-007C-2EBA-0C41-DDCB602EB895}"/>
          </ac:picMkLst>
        </pc:picChg>
        <pc:picChg chg="del">
          <ac:chgData name="Michael Pan" userId="0ee21308d1ee2822" providerId="LiveId" clId="{00838930-6BFF-4919-8242-34E20F5160F8}" dt="2024-05-28T08:32:24.808" v="10114" actId="478"/>
          <ac:picMkLst>
            <pc:docMk/>
            <pc:sldMk cId="1213697399" sldId="537"/>
            <ac:picMk id="5" creationId="{C27F85EC-0F03-9D8D-FECF-34318E0D917E}"/>
          </ac:picMkLst>
        </pc:picChg>
        <pc:cxnChg chg="add">
          <ac:chgData name="Michael Pan" userId="0ee21308d1ee2822" providerId="LiveId" clId="{00838930-6BFF-4919-8242-34E20F5160F8}" dt="2024-05-28T08:32:43.007" v="10116" actId="26606"/>
          <ac:cxnSpMkLst>
            <pc:docMk/>
            <pc:sldMk cId="1213697399" sldId="537"/>
            <ac:cxnSpMk id="13" creationId="{7E1D4427-852B-4B37-8E76-0E9F1810BA2A}"/>
          </ac:cxnSpMkLst>
        </pc:cxnChg>
        <pc:cxnChg chg="del">
          <ac:chgData name="Michael Pan" userId="0ee21308d1ee2822" providerId="LiveId" clId="{00838930-6BFF-4919-8242-34E20F5160F8}" dt="2024-05-28T08:32:22.543" v="10113"/>
          <ac:cxnSpMkLst>
            <pc:docMk/>
            <pc:sldMk cId="1213697399" sldId="537"/>
            <ac:cxnSpMk id="14" creationId="{7E1D4427-852B-4B37-8E76-0E9F1810BA2A}"/>
          </ac:cxnSpMkLst>
        </pc:cxnChg>
        <pc:cxnChg chg="add">
          <ac:chgData name="Michael Pan" userId="0ee21308d1ee2822" providerId="LiveId" clId="{00838930-6BFF-4919-8242-34E20F5160F8}" dt="2024-05-28T08:32:43.007" v="10116" actId="26606"/>
          <ac:cxnSpMkLst>
            <pc:docMk/>
            <pc:sldMk cId="1213697399" sldId="537"/>
            <ac:cxnSpMk id="17" creationId="{C9AC0290-4702-4519-B0F4-C2A46880997B}"/>
          </ac:cxnSpMkLst>
        </pc:cxnChg>
        <pc:cxnChg chg="del">
          <ac:chgData name="Michael Pan" userId="0ee21308d1ee2822" providerId="LiveId" clId="{00838930-6BFF-4919-8242-34E20F5160F8}" dt="2024-05-28T08:32:22.543" v="10113"/>
          <ac:cxnSpMkLst>
            <pc:docMk/>
            <pc:sldMk cId="1213697399" sldId="537"/>
            <ac:cxnSpMk id="18" creationId="{C9AC0290-4702-4519-B0F4-C2A46880997B}"/>
          </ac:cxnSpMkLst>
        </pc:cxnChg>
      </pc:sldChg>
      <pc:sldChg chg="addSp delSp modSp add mod setBg delDesignElem">
        <pc:chgData name="Michael Pan" userId="0ee21308d1ee2822" providerId="LiveId" clId="{00838930-6BFF-4919-8242-34E20F5160F8}" dt="2024-05-28T12:54:48.283" v="10269" actId="27614"/>
        <pc:sldMkLst>
          <pc:docMk/>
          <pc:sldMk cId="1598454528" sldId="538"/>
        </pc:sldMkLst>
        <pc:spChg chg="del">
          <ac:chgData name="Michael Pan" userId="0ee21308d1ee2822" providerId="LiveId" clId="{00838930-6BFF-4919-8242-34E20F5160F8}" dt="2024-05-28T12:53:58.006" v="10265"/>
          <ac:spMkLst>
            <pc:docMk/>
            <pc:sldMk cId="1598454528" sldId="538"/>
            <ac:spMk id="9" creationId="{4E4490D0-3672-446A-AC12-B4830333BDDD}"/>
          </ac:spMkLst>
        </pc:spChg>
        <pc:spChg chg="add">
          <ac:chgData name="Michael Pan" userId="0ee21308d1ee2822" providerId="LiveId" clId="{00838930-6BFF-4919-8242-34E20F5160F8}" dt="2024-05-28T12:54:46.600" v="10268" actId="26606"/>
          <ac:spMkLst>
            <pc:docMk/>
            <pc:sldMk cId="1598454528" sldId="538"/>
            <ac:spMk id="10" creationId="{4E4490D0-3672-446A-AC12-B4830333BDDD}"/>
          </ac:spMkLst>
        </pc:spChg>
        <pc:spChg chg="del">
          <ac:chgData name="Michael Pan" userId="0ee21308d1ee2822" providerId="LiveId" clId="{00838930-6BFF-4919-8242-34E20F5160F8}" dt="2024-05-28T12:53:58.006" v="10265"/>
          <ac:spMkLst>
            <pc:docMk/>
            <pc:sldMk cId="1598454528" sldId="538"/>
            <ac:spMk id="11" creationId="{39CB82C2-DF65-4EC1-8280-F201D50F570B}"/>
          </ac:spMkLst>
        </pc:spChg>
        <pc:spChg chg="add">
          <ac:chgData name="Michael Pan" userId="0ee21308d1ee2822" providerId="LiveId" clId="{00838930-6BFF-4919-8242-34E20F5160F8}" dt="2024-05-28T12:54:46.600" v="10268" actId="26606"/>
          <ac:spMkLst>
            <pc:docMk/>
            <pc:sldMk cId="1598454528" sldId="538"/>
            <ac:spMk id="12" creationId="{39CB82C2-DF65-4EC1-8280-F201D50F570B}"/>
          </ac:spMkLst>
        </pc:spChg>
        <pc:spChg chg="del">
          <ac:chgData name="Michael Pan" userId="0ee21308d1ee2822" providerId="LiveId" clId="{00838930-6BFF-4919-8242-34E20F5160F8}" dt="2024-05-28T12:53:58.006" v="10265"/>
          <ac:spMkLst>
            <pc:docMk/>
            <pc:sldMk cId="1598454528" sldId="538"/>
            <ac:spMk id="15" creationId="{C4AAA502-5435-489E-9538-3A40E6C71461}"/>
          </ac:spMkLst>
        </pc:spChg>
        <pc:spChg chg="add">
          <ac:chgData name="Michael Pan" userId="0ee21308d1ee2822" providerId="LiveId" clId="{00838930-6BFF-4919-8242-34E20F5160F8}" dt="2024-05-28T12:54:46.600" v="10268" actId="26606"/>
          <ac:spMkLst>
            <pc:docMk/>
            <pc:sldMk cId="1598454528" sldId="538"/>
            <ac:spMk id="16" creationId="{C4AAA502-5435-489E-9538-3A40E6C71461}"/>
          </ac:spMkLst>
        </pc:spChg>
        <pc:spChg chg="del">
          <ac:chgData name="Michael Pan" userId="0ee21308d1ee2822" providerId="LiveId" clId="{00838930-6BFF-4919-8242-34E20F5160F8}" dt="2024-05-28T12:53:58.006" v="10265"/>
          <ac:spMkLst>
            <pc:docMk/>
            <pc:sldMk cId="1598454528" sldId="538"/>
            <ac:spMk id="19" creationId="{DE42378B-2E28-4810-8421-7A473A40E376}"/>
          </ac:spMkLst>
        </pc:spChg>
        <pc:spChg chg="add">
          <ac:chgData name="Michael Pan" userId="0ee21308d1ee2822" providerId="LiveId" clId="{00838930-6BFF-4919-8242-34E20F5160F8}" dt="2024-05-28T12:54:46.600" v="10268" actId="26606"/>
          <ac:spMkLst>
            <pc:docMk/>
            <pc:sldMk cId="1598454528" sldId="538"/>
            <ac:spMk id="20" creationId="{DE42378B-2E28-4810-8421-7A473A40E376}"/>
          </ac:spMkLst>
        </pc:spChg>
        <pc:spChg chg="del">
          <ac:chgData name="Michael Pan" userId="0ee21308d1ee2822" providerId="LiveId" clId="{00838930-6BFF-4919-8242-34E20F5160F8}" dt="2024-05-28T12:53:58.006" v="10265"/>
          <ac:spMkLst>
            <pc:docMk/>
            <pc:sldMk cId="1598454528" sldId="538"/>
            <ac:spMk id="21" creationId="{0D91DD17-237F-4811-BC0E-128EB1BD7CFE}"/>
          </ac:spMkLst>
        </pc:spChg>
        <pc:spChg chg="add">
          <ac:chgData name="Michael Pan" userId="0ee21308d1ee2822" providerId="LiveId" clId="{00838930-6BFF-4919-8242-34E20F5160F8}" dt="2024-05-28T12:54:46.600" v="10268" actId="26606"/>
          <ac:spMkLst>
            <pc:docMk/>
            <pc:sldMk cId="1598454528" sldId="538"/>
            <ac:spMk id="22" creationId="{0D91DD17-237F-4811-BC0E-128EB1BD7CFE}"/>
          </ac:spMkLst>
        </pc:spChg>
        <pc:picChg chg="del">
          <ac:chgData name="Michael Pan" userId="0ee21308d1ee2822" providerId="LiveId" clId="{00838930-6BFF-4919-8242-34E20F5160F8}" dt="2024-05-28T12:54:01.393" v="10266" actId="478"/>
          <ac:picMkLst>
            <pc:docMk/>
            <pc:sldMk cId="1598454528" sldId="538"/>
            <ac:picMk id="4" creationId="{EDD71D38-04AF-2C2F-4A85-BB683C37E78D}"/>
          </ac:picMkLst>
        </pc:picChg>
        <pc:picChg chg="add mod">
          <ac:chgData name="Michael Pan" userId="0ee21308d1ee2822" providerId="LiveId" clId="{00838930-6BFF-4919-8242-34E20F5160F8}" dt="2024-05-28T12:54:48.283" v="10269" actId="27614"/>
          <ac:picMkLst>
            <pc:docMk/>
            <pc:sldMk cId="1598454528" sldId="538"/>
            <ac:picMk id="5" creationId="{D3A12C21-C000-B297-19ED-F8ADFB4071E3}"/>
          </ac:picMkLst>
        </pc:picChg>
        <pc:cxnChg chg="del">
          <ac:chgData name="Michael Pan" userId="0ee21308d1ee2822" providerId="LiveId" clId="{00838930-6BFF-4919-8242-34E20F5160F8}" dt="2024-05-28T12:53:58.006" v="10265"/>
          <ac:cxnSpMkLst>
            <pc:docMk/>
            <pc:sldMk cId="1598454528" sldId="538"/>
            <ac:cxnSpMk id="13" creationId="{7E1D4427-852B-4B37-8E76-0E9F1810BA2A}"/>
          </ac:cxnSpMkLst>
        </pc:cxnChg>
        <pc:cxnChg chg="add">
          <ac:chgData name="Michael Pan" userId="0ee21308d1ee2822" providerId="LiveId" clId="{00838930-6BFF-4919-8242-34E20F5160F8}" dt="2024-05-28T12:54:46.600" v="10268" actId="26606"/>
          <ac:cxnSpMkLst>
            <pc:docMk/>
            <pc:sldMk cId="1598454528" sldId="538"/>
            <ac:cxnSpMk id="14" creationId="{7E1D4427-852B-4B37-8E76-0E9F1810BA2A}"/>
          </ac:cxnSpMkLst>
        </pc:cxnChg>
        <pc:cxnChg chg="del">
          <ac:chgData name="Michael Pan" userId="0ee21308d1ee2822" providerId="LiveId" clId="{00838930-6BFF-4919-8242-34E20F5160F8}" dt="2024-05-28T12:53:58.006" v="10265"/>
          <ac:cxnSpMkLst>
            <pc:docMk/>
            <pc:sldMk cId="1598454528" sldId="538"/>
            <ac:cxnSpMk id="17" creationId="{C9AC0290-4702-4519-B0F4-C2A46880997B}"/>
          </ac:cxnSpMkLst>
        </pc:cxnChg>
        <pc:cxnChg chg="add">
          <ac:chgData name="Michael Pan" userId="0ee21308d1ee2822" providerId="LiveId" clId="{00838930-6BFF-4919-8242-34E20F5160F8}" dt="2024-05-28T12:54:46.600" v="10268" actId="26606"/>
          <ac:cxnSpMkLst>
            <pc:docMk/>
            <pc:sldMk cId="1598454528" sldId="538"/>
            <ac:cxnSpMk id="18" creationId="{C9AC0290-4702-4519-B0F4-C2A46880997B}"/>
          </ac:cxnSpMkLst>
        </pc:cxnChg>
      </pc:sldChg>
      <pc:sldChg chg="addSp delSp modSp add mod setBg delDesignElem">
        <pc:chgData name="Michael Pan" userId="0ee21308d1ee2822" providerId="LiveId" clId="{00838930-6BFF-4919-8242-34E20F5160F8}" dt="2024-05-28T12:55:01.445" v="10273" actId="27614"/>
        <pc:sldMkLst>
          <pc:docMk/>
          <pc:sldMk cId="1211635745" sldId="539"/>
        </pc:sldMkLst>
        <pc:spChg chg="ord">
          <ac:chgData name="Michael Pan" userId="0ee21308d1ee2822" providerId="LiveId" clId="{00838930-6BFF-4919-8242-34E20F5160F8}" dt="2024-05-28T12:55:00.075" v="10272" actId="26606"/>
          <ac:spMkLst>
            <pc:docMk/>
            <pc:sldMk cId="1211635745" sldId="539"/>
            <ac:spMk id="5" creationId="{A341CA0A-0982-9CBC-AB8A-2F84A618B82C}"/>
          </ac:spMkLst>
        </pc:spChg>
        <pc:spChg chg="add">
          <ac:chgData name="Michael Pan" userId="0ee21308d1ee2822" providerId="LiveId" clId="{00838930-6BFF-4919-8242-34E20F5160F8}" dt="2024-05-28T12:55:00.075" v="10272" actId="26606"/>
          <ac:spMkLst>
            <pc:docMk/>
            <pc:sldMk cId="1211635745" sldId="539"/>
            <ac:spMk id="10" creationId="{4E4490D0-3672-446A-AC12-B4830333BDDD}"/>
          </ac:spMkLst>
        </pc:spChg>
        <pc:spChg chg="add">
          <ac:chgData name="Michael Pan" userId="0ee21308d1ee2822" providerId="LiveId" clId="{00838930-6BFF-4919-8242-34E20F5160F8}" dt="2024-05-28T12:55:00.075" v="10272" actId="26606"/>
          <ac:spMkLst>
            <pc:docMk/>
            <pc:sldMk cId="1211635745" sldId="539"/>
            <ac:spMk id="12" creationId="{39CB82C2-DF65-4EC1-8280-F201D50F570B}"/>
          </ac:spMkLst>
        </pc:spChg>
        <pc:spChg chg="add">
          <ac:chgData name="Michael Pan" userId="0ee21308d1ee2822" providerId="LiveId" clId="{00838930-6BFF-4919-8242-34E20F5160F8}" dt="2024-05-28T12:55:00.075" v="10272" actId="26606"/>
          <ac:spMkLst>
            <pc:docMk/>
            <pc:sldMk cId="1211635745" sldId="539"/>
            <ac:spMk id="16" creationId="{FA4CD5CB-D209-4D70-8CA4-629731C59219}"/>
          </ac:spMkLst>
        </pc:spChg>
        <pc:spChg chg="add">
          <ac:chgData name="Michael Pan" userId="0ee21308d1ee2822" providerId="LiveId" clId="{00838930-6BFF-4919-8242-34E20F5160F8}" dt="2024-05-28T12:55:00.075" v="10272" actId="26606"/>
          <ac:spMkLst>
            <pc:docMk/>
            <pc:sldMk cId="1211635745" sldId="539"/>
            <ac:spMk id="20" creationId="{B4C27B90-DF2B-4D00-BA07-18ED774CD2F1}"/>
          </ac:spMkLst>
        </pc:spChg>
        <pc:spChg chg="add">
          <ac:chgData name="Michael Pan" userId="0ee21308d1ee2822" providerId="LiveId" clId="{00838930-6BFF-4919-8242-34E20F5160F8}" dt="2024-05-28T12:55:00.075" v="10272" actId="26606"/>
          <ac:spMkLst>
            <pc:docMk/>
            <pc:sldMk cId="1211635745" sldId="539"/>
            <ac:spMk id="22" creationId="{593ACC25-C262-417A-8AA9-0641C772BDB6}"/>
          </ac:spMkLst>
        </pc:spChg>
        <pc:spChg chg="del">
          <ac:chgData name="Michael Pan" userId="0ee21308d1ee2822" providerId="LiveId" clId="{00838930-6BFF-4919-8242-34E20F5160F8}" dt="2024-05-28T12:53:58.006" v="10265"/>
          <ac:spMkLst>
            <pc:docMk/>
            <pc:sldMk cId="1211635745" sldId="539"/>
            <ac:spMk id="31" creationId="{4E4490D0-3672-446A-AC12-B4830333BDDD}"/>
          </ac:spMkLst>
        </pc:spChg>
        <pc:spChg chg="del">
          <ac:chgData name="Michael Pan" userId="0ee21308d1ee2822" providerId="LiveId" clId="{00838930-6BFF-4919-8242-34E20F5160F8}" dt="2024-05-28T12:53:58.006" v="10265"/>
          <ac:spMkLst>
            <pc:docMk/>
            <pc:sldMk cId="1211635745" sldId="539"/>
            <ac:spMk id="32" creationId="{39CB82C2-DF65-4EC1-8280-F201D50F570B}"/>
          </ac:spMkLst>
        </pc:spChg>
        <pc:spChg chg="del">
          <ac:chgData name="Michael Pan" userId="0ee21308d1ee2822" providerId="LiveId" clId="{00838930-6BFF-4919-8242-34E20F5160F8}" dt="2024-05-28T12:53:58.006" v="10265"/>
          <ac:spMkLst>
            <pc:docMk/>
            <pc:sldMk cId="1211635745" sldId="539"/>
            <ac:spMk id="34" creationId="{FA4CD5CB-D209-4D70-8CA4-629731C59219}"/>
          </ac:spMkLst>
        </pc:spChg>
        <pc:spChg chg="del">
          <ac:chgData name="Michael Pan" userId="0ee21308d1ee2822" providerId="LiveId" clId="{00838930-6BFF-4919-8242-34E20F5160F8}" dt="2024-05-28T12:53:58.006" v="10265"/>
          <ac:spMkLst>
            <pc:docMk/>
            <pc:sldMk cId="1211635745" sldId="539"/>
            <ac:spMk id="36" creationId="{B4C27B90-DF2B-4D00-BA07-18ED774CD2F1}"/>
          </ac:spMkLst>
        </pc:spChg>
        <pc:spChg chg="del">
          <ac:chgData name="Michael Pan" userId="0ee21308d1ee2822" providerId="LiveId" clId="{00838930-6BFF-4919-8242-34E20F5160F8}" dt="2024-05-28T12:53:58.006" v="10265"/>
          <ac:spMkLst>
            <pc:docMk/>
            <pc:sldMk cId="1211635745" sldId="539"/>
            <ac:spMk id="37" creationId="{593ACC25-C262-417A-8AA9-0641C772BDB6}"/>
          </ac:spMkLst>
        </pc:spChg>
        <pc:picChg chg="add mod">
          <ac:chgData name="Michael Pan" userId="0ee21308d1ee2822" providerId="LiveId" clId="{00838930-6BFF-4919-8242-34E20F5160F8}" dt="2024-05-28T12:55:01.445" v="10273" actId="27614"/>
          <ac:picMkLst>
            <pc:docMk/>
            <pc:sldMk cId="1211635745" sldId="539"/>
            <ac:picMk id="3" creationId="{D70700E2-D810-5058-FB90-3E0C32E9A323}"/>
          </ac:picMkLst>
        </pc:picChg>
        <pc:picChg chg="del">
          <ac:chgData name="Michael Pan" userId="0ee21308d1ee2822" providerId="LiveId" clId="{00838930-6BFF-4919-8242-34E20F5160F8}" dt="2024-05-28T12:54:49.691" v="10270" actId="478"/>
          <ac:picMkLst>
            <pc:docMk/>
            <pc:sldMk cId="1211635745" sldId="539"/>
            <ac:picMk id="4" creationId="{5813B421-D922-E0F1-B41B-62A290A511B6}"/>
          </ac:picMkLst>
        </pc:picChg>
        <pc:cxnChg chg="add">
          <ac:chgData name="Michael Pan" userId="0ee21308d1ee2822" providerId="LiveId" clId="{00838930-6BFF-4919-8242-34E20F5160F8}" dt="2024-05-28T12:55:00.075" v="10272" actId="26606"/>
          <ac:cxnSpMkLst>
            <pc:docMk/>
            <pc:sldMk cId="1211635745" sldId="539"/>
            <ac:cxnSpMk id="14" creationId="{7E1D4427-852B-4B37-8E76-0E9F1810BA2A}"/>
          </ac:cxnSpMkLst>
        </pc:cxnChg>
        <pc:cxnChg chg="add">
          <ac:chgData name="Michael Pan" userId="0ee21308d1ee2822" providerId="LiveId" clId="{00838930-6BFF-4919-8242-34E20F5160F8}" dt="2024-05-28T12:55:00.075" v="10272" actId="26606"/>
          <ac:cxnSpMkLst>
            <pc:docMk/>
            <pc:sldMk cId="1211635745" sldId="539"/>
            <ac:cxnSpMk id="18" creationId="{5C6A2BAE-B461-4B55-8E1F-0722ABDD1393}"/>
          </ac:cxnSpMkLst>
        </pc:cxnChg>
        <pc:cxnChg chg="del">
          <ac:chgData name="Michael Pan" userId="0ee21308d1ee2822" providerId="LiveId" clId="{00838930-6BFF-4919-8242-34E20F5160F8}" dt="2024-05-28T12:53:58.006" v="10265"/>
          <ac:cxnSpMkLst>
            <pc:docMk/>
            <pc:sldMk cId="1211635745" sldId="539"/>
            <ac:cxnSpMk id="33" creationId="{7E1D4427-852B-4B37-8E76-0E9F1810BA2A}"/>
          </ac:cxnSpMkLst>
        </pc:cxnChg>
        <pc:cxnChg chg="del">
          <ac:chgData name="Michael Pan" userId="0ee21308d1ee2822" providerId="LiveId" clId="{00838930-6BFF-4919-8242-34E20F5160F8}" dt="2024-05-28T12:53:58.006" v="10265"/>
          <ac:cxnSpMkLst>
            <pc:docMk/>
            <pc:sldMk cId="1211635745" sldId="539"/>
            <ac:cxnSpMk id="35" creationId="{5C6A2BAE-B461-4B55-8E1F-0722ABDD1393}"/>
          </ac:cxnSpMkLst>
        </pc:cxnChg>
      </pc:sldChg>
      <pc:sldChg chg="modSp add del mod">
        <pc:chgData name="Michael Pan" userId="0ee21308d1ee2822" providerId="LiveId" clId="{00838930-6BFF-4919-8242-34E20F5160F8}" dt="2024-05-28T13:00:25.423" v="10839" actId="47"/>
        <pc:sldMkLst>
          <pc:docMk/>
          <pc:sldMk cId="3172184534" sldId="540"/>
        </pc:sldMkLst>
        <pc:spChg chg="mod">
          <ac:chgData name="Michael Pan" userId="0ee21308d1ee2822" providerId="LiveId" clId="{00838930-6BFF-4919-8242-34E20F5160F8}" dt="2024-05-28T12:59:47.538" v="10838" actId="20577"/>
          <ac:spMkLst>
            <pc:docMk/>
            <pc:sldMk cId="3172184534" sldId="540"/>
            <ac:spMk id="2" creationId="{467570B4-04E2-2AE3-F637-D91FE7B9197B}"/>
          </ac:spMkLst>
        </pc:spChg>
      </pc:sldChg>
      <pc:sldChg chg="modSp add mod">
        <pc:chgData name="Michael Pan" userId="0ee21308d1ee2822" providerId="LiveId" clId="{00838930-6BFF-4919-8242-34E20F5160F8}" dt="2024-05-28T13:04:59.390" v="11450" actId="20577"/>
        <pc:sldMkLst>
          <pc:docMk/>
          <pc:sldMk cId="3701215932" sldId="540"/>
        </pc:sldMkLst>
        <pc:spChg chg="mod">
          <ac:chgData name="Michael Pan" userId="0ee21308d1ee2822" providerId="LiveId" clId="{00838930-6BFF-4919-8242-34E20F5160F8}" dt="2024-05-28T13:01:55.604" v="10873" actId="20577"/>
          <ac:spMkLst>
            <pc:docMk/>
            <pc:sldMk cId="3701215932" sldId="540"/>
            <ac:spMk id="2" creationId="{467570B4-04E2-2AE3-F637-D91FE7B9197B}"/>
          </ac:spMkLst>
        </pc:spChg>
        <pc:spChg chg="mod">
          <ac:chgData name="Michael Pan" userId="0ee21308d1ee2822" providerId="LiveId" clId="{00838930-6BFF-4919-8242-34E20F5160F8}" dt="2024-05-28T13:04:59.390" v="11450" actId="20577"/>
          <ac:spMkLst>
            <pc:docMk/>
            <pc:sldMk cId="3701215932" sldId="540"/>
            <ac:spMk id="3" creationId="{194DD723-8C98-F191-9FB0-0F8BFB61A03A}"/>
          </ac:spMkLst>
        </pc:spChg>
      </pc:sldChg>
      <pc:sldChg chg="modSp add mod">
        <pc:chgData name="Michael Pan" userId="0ee21308d1ee2822" providerId="LiveId" clId="{00838930-6BFF-4919-8242-34E20F5160F8}" dt="2024-05-28T13:12:38.952" v="12236" actId="20577"/>
        <pc:sldMkLst>
          <pc:docMk/>
          <pc:sldMk cId="756913740" sldId="541"/>
        </pc:sldMkLst>
        <pc:spChg chg="mod">
          <ac:chgData name="Michael Pan" userId="0ee21308d1ee2822" providerId="LiveId" clId="{00838930-6BFF-4919-8242-34E20F5160F8}" dt="2024-05-28T13:05:18.097" v="11459" actId="20577"/>
          <ac:spMkLst>
            <pc:docMk/>
            <pc:sldMk cId="756913740" sldId="541"/>
            <ac:spMk id="2" creationId="{467570B4-04E2-2AE3-F637-D91FE7B9197B}"/>
          </ac:spMkLst>
        </pc:spChg>
        <pc:spChg chg="mod">
          <ac:chgData name="Michael Pan" userId="0ee21308d1ee2822" providerId="LiveId" clId="{00838930-6BFF-4919-8242-34E20F5160F8}" dt="2024-05-28T13:12:38.952" v="12236" actId="20577"/>
          <ac:spMkLst>
            <pc:docMk/>
            <pc:sldMk cId="756913740" sldId="541"/>
            <ac:spMk id="3" creationId="{194DD723-8C98-F191-9FB0-0F8BFB61A0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A47C2-28B9-45D5-9724-8E7A916FD173}" type="datetimeFigureOut">
              <a:rPr lang="en-AU" smtClean="0"/>
              <a:t>28/05/2024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F3A9F-7EC4-42D8-8F08-0C0AAD4C9EBF}" type="slidenum">
              <a:rPr lang="en-AU" smtClean="0"/>
              <a:t>‹#›</a:t>
            </a:fld>
            <a:endParaRPr lang="en-AU"/>
          </a:p>
        </p:txBody>
      </p:sp>
    </p:spTree>
    <p:extLst>
      <p:ext uri="{BB962C8B-B14F-4D97-AF65-F5344CB8AC3E}">
        <p14:creationId xmlns:p14="http://schemas.microsoft.com/office/powerpoint/2010/main" val="381266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9825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402884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7899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5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64218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ED10B-C6BC-4A68-93D8-9D8636344AA0}" type="datetimeFigureOut">
              <a:rPr lang="en-AU" smtClean="0"/>
              <a:t>28/05/2024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8801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ED10B-C6BC-4A68-93D8-9D8636344AA0}" type="datetimeFigureOut">
              <a:rPr lang="en-AU" smtClean="0"/>
              <a:t>28/05/2024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0494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DED10B-C6BC-4A68-93D8-9D8636344AA0}" type="datetimeFigureOut">
              <a:rPr lang="en-AU" smtClean="0"/>
              <a:t>28/05/2024</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8499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31847-C062-4F8E-A1D2-1C89FE9E0A7B}" type="slidenum">
              <a:rPr lang="en-AU" smtClean="0"/>
              <a:t>‹#›</a:t>
            </a:fld>
            <a:endParaRPr lang="en-AU"/>
          </a:p>
        </p:txBody>
      </p:sp>
    </p:spTree>
    <p:extLst>
      <p:ext uri="{BB962C8B-B14F-4D97-AF65-F5344CB8AC3E}">
        <p14:creationId xmlns:p14="http://schemas.microsoft.com/office/powerpoint/2010/main" val="27651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5900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DED10B-C6BC-4A68-93D8-9D8636344AA0}" type="datetimeFigureOut">
              <a:rPr lang="en-AU" smtClean="0"/>
              <a:t>28/05/2024</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31847-C062-4F8E-A1D2-1C89FE9E0A7B}"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30772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830A-859B-9374-5AD7-779B6769F4C8}"/>
              </a:ext>
            </a:extLst>
          </p:cNvPr>
          <p:cNvSpPr>
            <a:spLocks noGrp="1"/>
          </p:cNvSpPr>
          <p:nvPr>
            <p:ph type="ctrTitle"/>
          </p:nvPr>
        </p:nvSpPr>
        <p:spPr>
          <a:xfrm>
            <a:off x="1524000" y="1053591"/>
            <a:ext cx="9144000" cy="2202371"/>
          </a:xfrm>
        </p:spPr>
        <p:txBody>
          <a:bodyPr/>
          <a:lstStyle/>
          <a:p>
            <a:r>
              <a:rPr lang="en-AU" dirty="0"/>
              <a:t>Autonomy Fitts</a:t>
            </a:r>
          </a:p>
        </p:txBody>
      </p:sp>
      <p:sp>
        <p:nvSpPr>
          <p:cNvPr id="3" name="Subtitle 2">
            <a:extLst>
              <a:ext uri="{FF2B5EF4-FFF2-40B4-BE49-F238E27FC236}">
                <a16:creationId xmlns:a16="http://schemas.microsoft.com/office/drawing/2014/main" id="{E7383494-4617-AE3A-B29C-2254E0C7DA87}"/>
              </a:ext>
            </a:extLst>
          </p:cNvPr>
          <p:cNvSpPr>
            <a:spLocks noGrp="1"/>
          </p:cNvSpPr>
          <p:nvPr>
            <p:ph type="subTitle" idx="1"/>
          </p:nvPr>
        </p:nvSpPr>
        <p:spPr>
          <a:xfrm>
            <a:off x="1524000" y="3757486"/>
            <a:ext cx="9144000" cy="1116266"/>
          </a:xfrm>
        </p:spPr>
        <p:txBody>
          <a:bodyPr/>
          <a:lstStyle/>
          <a:p>
            <a:r>
              <a:rPr lang="en-AU" dirty="0"/>
              <a:t>Data analysis - results</a:t>
            </a:r>
          </a:p>
        </p:txBody>
      </p:sp>
    </p:spTree>
    <p:extLst>
      <p:ext uri="{BB962C8B-B14F-4D97-AF65-F5344CB8AC3E}">
        <p14:creationId xmlns:p14="http://schemas.microsoft.com/office/powerpoint/2010/main" val="42759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8" name="Rectangle 5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5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Move Times – Interaction Plot</a:t>
            </a:r>
          </a:p>
        </p:txBody>
      </p:sp>
      <p:pic>
        <p:nvPicPr>
          <p:cNvPr id="4" name="Picture 3" descr="A graph of different colored lines&#10;&#10;Description automatically generated">
            <a:extLst>
              <a:ext uri="{FF2B5EF4-FFF2-40B4-BE49-F238E27FC236}">
                <a16:creationId xmlns:a16="http://schemas.microsoft.com/office/drawing/2014/main" id="{B9FBA42D-202B-C420-0212-7006B0C9F3D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61" name="Straight Connector 6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3" name="Rectangle 6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769270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E1C6A010-E478-3975-35B9-FA62E5F7DA58}"/>
              </a:ext>
            </a:extLst>
          </p:cNvPr>
          <p:cNvPicPr>
            <a:picLocks noChangeAspect="1"/>
          </p:cNvPicPr>
          <p:nvPr/>
        </p:nvPicPr>
        <p:blipFill>
          <a:blip r:embed="rId2"/>
          <a:stretch>
            <a:fillRect/>
          </a:stretch>
        </p:blipFill>
        <p:spPr>
          <a:xfrm>
            <a:off x="983181" y="2219888"/>
            <a:ext cx="10225637" cy="2418224"/>
          </a:xfrm>
          <a:prstGeom prst="rect">
            <a:avLst/>
          </a:prstGeom>
        </p:spPr>
      </p:pic>
    </p:spTree>
    <p:extLst>
      <p:ext uri="{BB962C8B-B14F-4D97-AF65-F5344CB8AC3E}">
        <p14:creationId xmlns:p14="http://schemas.microsoft.com/office/powerpoint/2010/main" val="40290820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white background with colorful lines&#10;&#10;Description automatically generated with medium confidence">
            <a:extLst>
              <a:ext uri="{FF2B5EF4-FFF2-40B4-BE49-F238E27FC236}">
                <a16:creationId xmlns:a16="http://schemas.microsoft.com/office/drawing/2014/main" id="{B49716FF-CA06-EA50-095D-56D5CC87F94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801718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44B3FC9A-7B07-727A-D853-F3DBEA8AA85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5892171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7835891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0174CA24-9987-7995-07F4-B7184FE81812}"/>
              </a:ext>
            </a:extLst>
          </p:cNvPr>
          <p:cNvPicPr>
            <a:picLocks noChangeAspect="1"/>
          </p:cNvPicPr>
          <p:nvPr/>
        </p:nvPicPr>
        <p:blipFill>
          <a:blip r:embed="rId2"/>
          <a:stretch>
            <a:fillRect/>
          </a:stretch>
        </p:blipFill>
        <p:spPr>
          <a:xfrm>
            <a:off x="635457" y="1718044"/>
            <a:ext cx="10916463" cy="2524771"/>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121876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4" name="Picture 3" descr="A graph with different colored lines&#10;&#10;Description automatically generated">
            <a:extLst>
              <a:ext uri="{FF2B5EF4-FFF2-40B4-BE49-F238E27FC236}">
                <a16:creationId xmlns:a16="http://schemas.microsoft.com/office/drawing/2014/main" id="{B9B248E2-6A4C-25C8-64C7-7A398F98F03B}"/>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027649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2F91-0F44-76B8-2BF2-717DCAA89743}"/>
              </a:ext>
            </a:extLst>
          </p:cNvPr>
          <p:cNvSpPr>
            <a:spLocks noGrp="1"/>
          </p:cNvSpPr>
          <p:nvPr>
            <p:ph type="title"/>
          </p:nvPr>
        </p:nvSpPr>
        <p:spPr/>
        <p:txBody>
          <a:bodyPr/>
          <a:lstStyle/>
          <a:p>
            <a:r>
              <a:rPr lang="en-AU" dirty="0"/>
              <a:t>Pupil Index – Summary</a:t>
            </a:r>
          </a:p>
        </p:txBody>
      </p:sp>
      <p:sp>
        <p:nvSpPr>
          <p:cNvPr id="3" name="Content Placeholder 2">
            <a:extLst>
              <a:ext uri="{FF2B5EF4-FFF2-40B4-BE49-F238E27FC236}">
                <a16:creationId xmlns:a16="http://schemas.microsoft.com/office/drawing/2014/main" id="{375FE5B9-DB30-8FD7-B745-66BF5D1D255C}"/>
              </a:ext>
            </a:extLst>
          </p:cNvPr>
          <p:cNvSpPr>
            <a:spLocks noGrp="1"/>
          </p:cNvSpPr>
          <p:nvPr>
            <p:ph idx="1"/>
          </p:nvPr>
        </p:nvSpPr>
        <p:spPr/>
        <p:txBody>
          <a:bodyPr/>
          <a:lstStyle/>
          <a:p>
            <a:r>
              <a:rPr lang="en-AU" dirty="0"/>
              <a:t>- No nothing!</a:t>
            </a:r>
          </a:p>
        </p:txBody>
      </p:sp>
    </p:spTree>
    <p:extLst>
      <p:ext uri="{BB962C8B-B14F-4D97-AF65-F5344CB8AC3E}">
        <p14:creationId xmlns:p14="http://schemas.microsoft.com/office/powerpoint/2010/main" val="1738534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Single-Scale Trust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84148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chart&#10;&#10;Description automatically generated with medium confidence">
            <a:extLst>
              <a:ext uri="{FF2B5EF4-FFF2-40B4-BE49-F238E27FC236}">
                <a16:creationId xmlns:a16="http://schemas.microsoft.com/office/drawing/2014/main" id="{85B5DB43-47FF-DE7A-7D82-23041B3504E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0164879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3C42F75F-2547-71E5-1064-2427F4E958C2}"/>
              </a:ext>
            </a:extLst>
          </p:cNvPr>
          <p:cNvPicPr>
            <a:picLocks noChangeAspect="1"/>
          </p:cNvPicPr>
          <p:nvPr/>
        </p:nvPicPr>
        <p:blipFill>
          <a:blip r:embed="rId2"/>
          <a:stretch>
            <a:fillRect/>
          </a:stretch>
        </p:blipFill>
        <p:spPr>
          <a:xfrm>
            <a:off x="858663" y="2296024"/>
            <a:ext cx="10474673" cy="2265951"/>
          </a:xfrm>
          <a:prstGeom prst="rect">
            <a:avLst/>
          </a:prstGeom>
        </p:spPr>
      </p:pic>
    </p:spTree>
    <p:extLst>
      <p:ext uri="{BB962C8B-B14F-4D97-AF65-F5344CB8AC3E}">
        <p14:creationId xmlns:p14="http://schemas.microsoft.com/office/powerpoint/2010/main" val="220985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6E75-5E04-E9B1-A062-E3E758E62877}"/>
              </a:ext>
            </a:extLst>
          </p:cNvPr>
          <p:cNvSpPr>
            <a:spLocks noGrp="1"/>
          </p:cNvSpPr>
          <p:nvPr>
            <p:ph type="title"/>
          </p:nvPr>
        </p:nvSpPr>
        <p:spPr/>
        <p:txBody>
          <a:bodyPr/>
          <a:lstStyle/>
          <a:p>
            <a:r>
              <a:rPr lang="en-AU" dirty="0"/>
              <a:t>Move time - Summary</a:t>
            </a:r>
          </a:p>
        </p:txBody>
      </p:sp>
      <p:sp>
        <p:nvSpPr>
          <p:cNvPr id="3" name="Content Placeholder 2">
            <a:extLst>
              <a:ext uri="{FF2B5EF4-FFF2-40B4-BE49-F238E27FC236}">
                <a16:creationId xmlns:a16="http://schemas.microsoft.com/office/drawing/2014/main" id="{1DEF92D1-C564-0E8B-8DF9-0D60A2F78E47}"/>
              </a:ext>
            </a:extLst>
          </p:cNvPr>
          <p:cNvSpPr>
            <a:spLocks noGrp="1"/>
          </p:cNvSpPr>
          <p:nvPr>
            <p:ph idx="1"/>
          </p:nvPr>
        </p:nvSpPr>
        <p:spPr/>
        <p:txBody>
          <a:bodyPr/>
          <a:lstStyle/>
          <a:p>
            <a:r>
              <a:rPr lang="en-AU" dirty="0"/>
              <a:t>- Follows Fitts Law under 0 autonomy (rings 2 and 3 are non-diff only for 0 autonomy)</a:t>
            </a:r>
          </a:p>
          <a:p>
            <a:r>
              <a:rPr lang="en-AU" dirty="0"/>
              <a:t>- Interaction effect</a:t>
            </a:r>
          </a:p>
          <a:p>
            <a:pPr lvl="1"/>
            <a:r>
              <a:rPr lang="en-AU" dirty="0"/>
              <a:t>higher autonomy yields greater decrease in movement times for more difficulty rings</a:t>
            </a:r>
          </a:p>
          <a:p>
            <a:pPr lvl="1"/>
            <a:r>
              <a:rPr lang="en-AU" dirty="0"/>
              <a:t>Higher difficulty yield less increase in movement time under higher autonomy</a:t>
            </a:r>
          </a:p>
          <a:p>
            <a:r>
              <a:rPr lang="en-AU" dirty="0"/>
              <a:t>- Adapted Fitts equation accounting for robot autonomy</a:t>
            </a:r>
          </a:p>
        </p:txBody>
      </p:sp>
    </p:spTree>
    <p:extLst>
      <p:ext uri="{BB962C8B-B14F-4D97-AF65-F5344CB8AC3E}">
        <p14:creationId xmlns:p14="http://schemas.microsoft.com/office/powerpoint/2010/main" val="2477664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C04A5C40-93CF-1A16-4EB9-BDAD86C112B1}"/>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93113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D26612AD-C476-FAF6-3291-86B53A36BC8E}"/>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26" name="Straight Connector 2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8" name="Rectangle 2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1123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591521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D9066272-464B-C761-A826-CC8D99D8D929}"/>
              </a:ext>
            </a:extLst>
          </p:cNvPr>
          <p:cNvPicPr>
            <a:picLocks noChangeAspect="1"/>
          </p:cNvPicPr>
          <p:nvPr/>
        </p:nvPicPr>
        <p:blipFill>
          <a:blip r:embed="rId2"/>
          <a:stretch>
            <a:fillRect/>
          </a:stretch>
        </p:blipFill>
        <p:spPr>
          <a:xfrm>
            <a:off x="635457" y="1827028"/>
            <a:ext cx="10916463" cy="2415788"/>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887918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3" name="Picture 2" descr="A graph of different colored lines&#10;&#10;Description automatically generated">
            <a:extLst>
              <a:ext uri="{FF2B5EF4-FFF2-40B4-BE49-F238E27FC236}">
                <a16:creationId xmlns:a16="http://schemas.microsoft.com/office/drawing/2014/main" id="{09534B22-9949-89CD-2151-01826D02832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1953828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9B26-DCEB-42F4-222A-26D17CE002EE}"/>
              </a:ext>
            </a:extLst>
          </p:cNvPr>
          <p:cNvSpPr>
            <a:spLocks noGrp="1"/>
          </p:cNvSpPr>
          <p:nvPr>
            <p:ph type="title"/>
          </p:nvPr>
        </p:nvSpPr>
        <p:spPr/>
        <p:txBody>
          <a:bodyPr/>
          <a:lstStyle/>
          <a:p>
            <a:r>
              <a:rPr lang="en-AU" dirty="0"/>
              <a:t>Single-Scale Trust – Summary</a:t>
            </a:r>
          </a:p>
        </p:txBody>
      </p:sp>
      <p:sp>
        <p:nvSpPr>
          <p:cNvPr id="3" name="Content Placeholder 2">
            <a:extLst>
              <a:ext uri="{FF2B5EF4-FFF2-40B4-BE49-F238E27FC236}">
                <a16:creationId xmlns:a16="http://schemas.microsoft.com/office/drawing/2014/main" id="{9DD65B61-C451-ADE1-5B9D-DB4341E09038}"/>
              </a:ext>
            </a:extLst>
          </p:cNvPr>
          <p:cNvSpPr>
            <a:spLocks noGrp="1"/>
          </p:cNvSpPr>
          <p:nvPr>
            <p:ph idx="1"/>
          </p:nvPr>
        </p:nvSpPr>
        <p:spPr/>
        <p:txBody>
          <a:bodyPr/>
          <a:lstStyle/>
          <a:p>
            <a:r>
              <a:rPr lang="en-AU" dirty="0"/>
              <a:t>- All pairs of difficulty levels had no significant effect on trust for each autonomy level</a:t>
            </a:r>
          </a:p>
          <a:p>
            <a:r>
              <a:rPr lang="en-AU" dirty="0"/>
              <a:t>- Significant increase in trust for higher robot autonomy</a:t>
            </a:r>
          </a:p>
          <a:p>
            <a:r>
              <a:rPr lang="en-AU" dirty="0"/>
              <a:t>- Significant decrease in trust for higher task difficulty</a:t>
            </a:r>
          </a:p>
          <a:p>
            <a:r>
              <a:rPr lang="en-AU" dirty="0"/>
              <a:t>- No interaction</a:t>
            </a:r>
          </a:p>
          <a:p>
            <a:endParaRPr lang="en-AU" dirty="0"/>
          </a:p>
        </p:txBody>
      </p:sp>
    </p:spTree>
    <p:extLst>
      <p:ext uri="{BB962C8B-B14F-4D97-AF65-F5344CB8AC3E}">
        <p14:creationId xmlns:p14="http://schemas.microsoft.com/office/powerpoint/2010/main" val="2647331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Perceived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864896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chart&#10;&#10;Description automatically generated with medium confidence">
            <a:extLst>
              <a:ext uri="{FF2B5EF4-FFF2-40B4-BE49-F238E27FC236}">
                <a16:creationId xmlns:a16="http://schemas.microsoft.com/office/drawing/2014/main" id="{AB55A672-2EAE-FB4A-576D-8BAA80562271}"/>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5485800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4D6DBF8F-BFC0-B4A5-4F5E-077913E982CD}"/>
              </a:ext>
            </a:extLst>
          </p:cNvPr>
          <p:cNvPicPr>
            <a:picLocks noChangeAspect="1"/>
          </p:cNvPicPr>
          <p:nvPr/>
        </p:nvPicPr>
        <p:blipFill>
          <a:blip r:embed="rId2"/>
          <a:stretch>
            <a:fillRect/>
          </a:stretch>
        </p:blipFill>
        <p:spPr>
          <a:xfrm>
            <a:off x="1036735" y="2322575"/>
            <a:ext cx="10118945" cy="2212849"/>
          </a:xfrm>
          <a:prstGeom prst="rect">
            <a:avLst/>
          </a:prstGeom>
        </p:spPr>
      </p:pic>
    </p:spTree>
    <p:extLst>
      <p:ext uri="{BB962C8B-B14F-4D97-AF65-F5344CB8AC3E}">
        <p14:creationId xmlns:p14="http://schemas.microsoft.com/office/powerpoint/2010/main" val="41624580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 screen&#10;&#10;Description automatically generated">
            <a:extLst>
              <a:ext uri="{FF2B5EF4-FFF2-40B4-BE49-F238E27FC236}">
                <a16:creationId xmlns:a16="http://schemas.microsoft.com/office/drawing/2014/main" id="{02EEB4F9-CC17-BFB5-9D60-EDA2E309A06A}"/>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1727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Averaged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945229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0226C6F7-E0D7-E639-8D62-30318D9BE4A1}"/>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922171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41065033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FBB6761E-1425-4BB2-D900-196A65347D87}"/>
              </a:ext>
            </a:extLst>
          </p:cNvPr>
          <p:cNvPicPr>
            <a:picLocks noChangeAspect="1"/>
          </p:cNvPicPr>
          <p:nvPr/>
        </p:nvPicPr>
        <p:blipFill>
          <a:blip r:embed="rId2"/>
          <a:stretch>
            <a:fillRect/>
          </a:stretch>
        </p:blipFill>
        <p:spPr>
          <a:xfrm>
            <a:off x="635457" y="1597530"/>
            <a:ext cx="10916463" cy="2645285"/>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62980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dirty="0">
                <a:solidFill>
                  <a:schemeClr val="tx1">
                    <a:lumMod val="85000"/>
                    <a:lumOff val="15000"/>
                  </a:schemeClr>
                </a:solidFill>
              </a:rPr>
              <a:t>Interaction Plot</a:t>
            </a:r>
          </a:p>
        </p:txBody>
      </p:sp>
      <p:pic>
        <p:nvPicPr>
          <p:cNvPr id="4" name="Picture 3" descr="A graph of different colored lines&#10;&#10;Description automatically generated">
            <a:extLst>
              <a:ext uri="{FF2B5EF4-FFF2-40B4-BE49-F238E27FC236}">
                <a16:creationId xmlns:a16="http://schemas.microsoft.com/office/drawing/2014/main" id="{72478002-A49E-BF4B-870C-B9551C66D1C5}"/>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0161728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66BD-3239-2D81-2D49-B31281122951}"/>
              </a:ext>
            </a:extLst>
          </p:cNvPr>
          <p:cNvSpPr>
            <a:spLocks noGrp="1"/>
          </p:cNvSpPr>
          <p:nvPr>
            <p:ph type="title"/>
          </p:nvPr>
        </p:nvSpPr>
        <p:spPr/>
        <p:txBody>
          <a:bodyPr/>
          <a:lstStyle/>
          <a:p>
            <a:r>
              <a:rPr lang="en-AU" dirty="0"/>
              <a:t>Perceived Autonomy – Summary</a:t>
            </a:r>
          </a:p>
        </p:txBody>
      </p:sp>
      <p:sp>
        <p:nvSpPr>
          <p:cNvPr id="3" name="Content Placeholder 2">
            <a:extLst>
              <a:ext uri="{FF2B5EF4-FFF2-40B4-BE49-F238E27FC236}">
                <a16:creationId xmlns:a16="http://schemas.microsoft.com/office/drawing/2014/main" id="{650FEB6A-52CF-F7E9-024C-7DCFF9F37738}"/>
              </a:ext>
            </a:extLst>
          </p:cNvPr>
          <p:cNvSpPr>
            <a:spLocks noGrp="1"/>
          </p:cNvSpPr>
          <p:nvPr>
            <p:ph idx="1"/>
          </p:nvPr>
        </p:nvSpPr>
        <p:spPr/>
        <p:txBody>
          <a:bodyPr/>
          <a:lstStyle/>
          <a:p>
            <a:r>
              <a:rPr lang="en-AU" dirty="0"/>
              <a:t>- All pairs of autonomy levels are significantly different for each difficulty level</a:t>
            </a:r>
          </a:p>
          <a:p>
            <a:r>
              <a:rPr lang="en-AU" dirty="0"/>
              <a:t>- No difference for all pairs of difficulty level under {low, med} autonomy</a:t>
            </a:r>
          </a:p>
          <a:p>
            <a:r>
              <a:rPr lang="en-AU" dirty="0"/>
              <a:t>- Marginally significant interaction effect</a:t>
            </a:r>
          </a:p>
          <a:p>
            <a:pPr lvl="1"/>
            <a:r>
              <a:rPr lang="en-AU" dirty="0"/>
              <a:t>Higher autonomy yield less increase in perceived autonomy for more difficult tasks</a:t>
            </a:r>
          </a:p>
          <a:p>
            <a:pPr lvl="1"/>
            <a:r>
              <a:rPr lang="en-AU" dirty="0"/>
              <a:t>Higher difficulty yield more decrease in perceived autonomy under higher autonomy</a:t>
            </a:r>
          </a:p>
        </p:txBody>
      </p:sp>
    </p:spTree>
    <p:extLst>
      <p:ext uri="{BB962C8B-B14F-4D97-AF65-F5344CB8AC3E}">
        <p14:creationId xmlns:p14="http://schemas.microsoft.com/office/powerpoint/2010/main" val="35613135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linear regression of ID -&gt; MT under no autonomy</a:t>
            </a:r>
          </a:p>
        </p:txBody>
      </p:sp>
    </p:spTree>
    <p:extLst>
      <p:ext uri="{BB962C8B-B14F-4D97-AF65-F5344CB8AC3E}">
        <p14:creationId xmlns:p14="http://schemas.microsoft.com/office/powerpoint/2010/main" val="4618027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graph&#10;&#10;Description automatically generated with medium confidence">
            <a:extLst>
              <a:ext uri="{FF2B5EF4-FFF2-40B4-BE49-F238E27FC236}">
                <a16:creationId xmlns:a16="http://schemas.microsoft.com/office/drawing/2014/main" id="{771673B6-59F7-DF77-1FA2-0C8754A6ED40}"/>
              </a:ext>
            </a:extLst>
          </p:cNvPr>
          <p:cNvPicPr>
            <a:picLocks noChangeAspect="1"/>
          </p:cNvPicPr>
          <p:nvPr/>
        </p:nvPicPr>
        <p:blipFill>
          <a:blip r:embed="rId2"/>
          <a:stretch>
            <a:fillRect/>
          </a:stretch>
        </p:blipFill>
        <p:spPr>
          <a:xfrm>
            <a:off x="2031250" y="905933"/>
            <a:ext cx="8161504" cy="5039728"/>
          </a:xfrm>
          <a:prstGeom prst="rect">
            <a:avLst/>
          </a:prstGeom>
        </p:spPr>
      </p:pic>
    </p:spTree>
    <p:extLst>
      <p:ext uri="{BB962C8B-B14F-4D97-AF65-F5344CB8AC3E}">
        <p14:creationId xmlns:p14="http://schemas.microsoft.com/office/powerpoint/2010/main" val="25554306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12CF1006-86D8-B958-9D1A-8EAEBE9DE932}"/>
              </a:ext>
            </a:extLst>
          </p:cNvPr>
          <p:cNvPicPr>
            <a:picLocks noChangeAspect="1"/>
          </p:cNvPicPr>
          <p:nvPr/>
        </p:nvPicPr>
        <p:blipFill>
          <a:blip r:embed="rId2"/>
          <a:stretch>
            <a:fillRect/>
          </a:stretch>
        </p:blipFill>
        <p:spPr>
          <a:xfrm>
            <a:off x="977038" y="2355842"/>
            <a:ext cx="10237923" cy="2146316"/>
          </a:xfrm>
          <a:prstGeom prst="rect">
            <a:avLst/>
          </a:prstGeom>
        </p:spPr>
      </p:pic>
    </p:spTree>
    <p:extLst>
      <p:ext uri="{BB962C8B-B14F-4D97-AF65-F5344CB8AC3E}">
        <p14:creationId xmlns:p14="http://schemas.microsoft.com/office/powerpoint/2010/main" val="34269109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C05CCCCC-75F0-B1D7-6CA7-AFBC2B9E12C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7034595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969651B1-8F53-AEF9-467C-FE75392066A6}"/>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028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5" name="Rectangle 6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7" name="Rectangle 6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different colored squares&#10;&#10;Description automatically generated with medium confidence">
            <a:extLst>
              <a:ext uri="{FF2B5EF4-FFF2-40B4-BE49-F238E27FC236}">
                <a16:creationId xmlns:a16="http://schemas.microsoft.com/office/drawing/2014/main" id="{ADCD32A0-E7D8-EC2D-648A-E5644A1B6F36}"/>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42230835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high} autonomy</a:t>
            </a:r>
          </a:p>
          <a:p>
            <a:r>
              <a:rPr lang="en-AU" dirty="0"/>
              <a:t>- difference for {med} autonomy</a:t>
            </a:r>
          </a:p>
        </p:txBody>
      </p:sp>
    </p:spTree>
    <p:extLst>
      <p:ext uri="{BB962C8B-B14F-4D97-AF65-F5344CB8AC3E}">
        <p14:creationId xmlns:p14="http://schemas.microsoft.com/office/powerpoint/2010/main" val="32708622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white background with black text&#10;&#10;Description automatically generated">
            <a:extLst>
              <a:ext uri="{FF2B5EF4-FFF2-40B4-BE49-F238E27FC236}">
                <a16:creationId xmlns:a16="http://schemas.microsoft.com/office/drawing/2014/main" id="{68991903-2B49-8978-E3A9-6254C8E49C4B}"/>
              </a:ext>
            </a:extLst>
          </p:cNvPr>
          <p:cNvPicPr>
            <a:picLocks noChangeAspect="1"/>
          </p:cNvPicPr>
          <p:nvPr/>
        </p:nvPicPr>
        <p:blipFill>
          <a:blip r:embed="rId2"/>
          <a:stretch>
            <a:fillRect/>
          </a:stretch>
        </p:blipFill>
        <p:spPr>
          <a:xfrm>
            <a:off x="635457" y="1723632"/>
            <a:ext cx="10916463" cy="2519183"/>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051943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F8DB499B-B5C7-FEED-7718-1D4860B1F8F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6037575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p:txBody>
          <a:bodyPr/>
          <a:lstStyle/>
          <a:p>
            <a:r>
              <a:rPr lang="en-AU" dirty="0"/>
              <a:t>Correlation = 0.723</a:t>
            </a:r>
          </a:p>
        </p:txBody>
      </p:sp>
      <p:pic>
        <p:nvPicPr>
          <p:cNvPr id="3" name="Picture 2">
            <a:extLst>
              <a:ext uri="{FF2B5EF4-FFF2-40B4-BE49-F238E27FC236}">
                <a16:creationId xmlns:a16="http://schemas.microsoft.com/office/drawing/2014/main" id="{1D16BC5B-8E71-F7F3-84DF-925BB06224BD}"/>
              </a:ext>
            </a:extLst>
          </p:cNvPr>
          <p:cNvPicPr>
            <a:picLocks noChangeAspect="1"/>
          </p:cNvPicPr>
          <p:nvPr/>
        </p:nvPicPr>
        <p:blipFill>
          <a:blip r:embed="rId2"/>
          <a:stretch>
            <a:fillRect/>
          </a:stretch>
        </p:blipFill>
        <p:spPr>
          <a:xfrm>
            <a:off x="3801237" y="3361918"/>
            <a:ext cx="4589526" cy="2832393"/>
          </a:xfrm>
          <a:prstGeom prst="rect">
            <a:avLst/>
          </a:prstGeom>
        </p:spPr>
      </p:pic>
      <p:pic>
        <p:nvPicPr>
          <p:cNvPr id="6" name="Picture 5">
            <a:extLst>
              <a:ext uri="{FF2B5EF4-FFF2-40B4-BE49-F238E27FC236}">
                <a16:creationId xmlns:a16="http://schemas.microsoft.com/office/drawing/2014/main" id="{0073441B-9A2D-964F-2BA4-DF890222239E}"/>
              </a:ext>
            </a:extLst>
          </p:cNvPr>
          <p:cNvPicPr>
            <a:picLocks noChangeAspect="1"/>
          </p:cNvPicPr>
          <p:nvPr/>
        </p:nvPicPr>
        <p:blipFill>
          <a:blip r:embed="rId3"/>
          <a:stretch>
            <a:fillRect/>
          </a:stretch>
        </p:blipFill>
        <p:spPr>
          <a:xfrm>
            <a:off x="1443001" y="1819657"/>
            <a:ext cx="8414232" cy="1331454"/>
          </a:xfrm>
          <a:prstGeom prst="rect">
            <a:avLst/>
          </a:prstGeom>
        </p:spPr>
      </p:pic>
    </p:spTree>
    <p:extLst>
      <p:ext uri="{BB962C8B-B14F-4D97-AF65-F5344CB8AC3E}">
        <p14:creationId xmlns:p14="http://schemas.microsoft.com/office/powerpoint/2010/main" val="40756507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2DF-EEA1-384E-843D-FDF79026A16C}"/>
              </a:ext>
            </a:extLst>
          </p:cNvPr>
          <p:cNvSpPr>
            <a:spLocks noGrp="1"/>
          </p:cNvSpPr>
          <p:nvPr>
            <p:ph type="title"/>
          </p:nvPr>
        </p:nvSpPr>
        <p:spPr/>
        <p:txBody>
          <a:bodyPr/>
          <a:lstStyle/>
          <a:p>
            <a:r>
              <a:rPr lang="en-AU" dirty="0"/>
              <a:t>Effective ID - Summary</a:t>
            </a:r>
          </a:p>
        </p:txBody>
      </p:sp>
      <p:sp>
        <p:nvSpPr>
          <p:cNvPr id="3" name="Content Placeholder 2">
            <a:extLst>
              <a:ext uri="{FF2B5EF4-FFF2-40B4-BE49-F238E27FC236}">
                <a16:creationId xmlns:a16="http://schemas.microsoft.com/office/drawing/2014/main" id="{B0986848-EAD1-8C43-6F21-89018E19565D}"/>
              </a:ext>
            </a:extLst>
          </p:cNvPr>
          <p:cNvSpPr>
            <a:spLocks noGrp="1"/>
          </p:cNvSpPr>
          <p:nvPr>
            <p:ph idx="1"/>
          </p:nvPr>
        </p:nvSpPr>
        <p:spPr/>
        <p:txBody>
          <a:bodyPr/>
          <a:lstStyle/>
          <a:p>
            <a:r>
              <a:rPr lang="en-AU" dirty="0"/>
              <a:t>- Significant positive slope (approximately 1) of Effective ID against actual ID</a:t>
            </a:r>
          </a:p>
          <a:p>
            <a:r>
              <a:rPr lang="en-AU" dirty="0"/>
              <a:t>-  Interaction effect</a:t>
            </a:r>
          </a:p>
          <a:p>
            <a:pPr lvl="1"/>
            <a:r>
              <a:rPr lang="en-AU" dirty="0"/>
              <a:t>Higher autonomy yield more decrease in effective ID for more difficulty tasks</a:t>
            </a:r>
          </a:p>
          <a:p>
            <a:pPr lvl="1"/>
            <a:r>
              <a:rPr lang="en-AU" dirty="0"/>
              <a:t>Higher difficulty yield less increase in effective ID under higher autonomy</a:t>
            </a:r>
          </a:p>
          <a:p>
            <a:r>
              <a:rPr lang="en-AU" dirty="0"/>
              <a:t>- Strong correlations between ID and Effective ID (for each autonomy level) and overall</a:t>
            </a:r>
          </a:p>
        </p:txBody>
      </p:sp>
    </p:spTree>
    <p:extLst>
      <p:ext uri="{BB962C8B-B14F-4D97-AF65-F5344CB8AC3E}">
        <p14:creationId xmlns:p14="http://schemas.microsoft.com/office/powerpoint/2010/main" val="2931071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the parameter which blends the recorded human and robot times</a:t>
            </a:r>
          </a:p>
        </p:txBody>
      </p:sp>
    </p:spTree>
    <p:extLst>
      <p:ext uri="{BB962C8B-B14F-4D97-AF65-F5344CB8AC3E}">
        <p14:creationId xmlns:p14="http://schemas.microsoft.com/office/powerpoint/2010/main" val="19771711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different colored squares&#10;&#10;Description automatically generated with medium confidence">
            <a:extLst>
              <a:ext uri="{FF2B5EF4-FFF2-40B4-BE49-F238E27FC236}">
                <a16:creationId xmlns:a16="http://schemas.microsoft.com/office/drawing/2014/main" id="{00D0444A-2907-E1BC-C1DB-74D84730082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989176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63560387-FA4A-77E6-9C72-CBC5BE1CDC53}"/>
              </a:ext>
            </a:extLst>
          </p:cNvPr>
          <p:cNvPicPr>
            <a:picLocks noChangeAspect="1"/>
          </p:cNvPicPr>
          <p:nvPr/>
        </p:nvPicPr>
        <p:blipFill>
          <a:blip r:embed="rId2"/>
          <a:stretch>
            <a:fillRect/>
          </a:stretch>
        </p:blipFill>
        <p:spPr>
          <a:xfrm>
            <a:off x="1399012" y="2466967"/>
            <a:ext cx="9393975" cy="1924066"/>
          </a:xfrm>
          <a:prstGeom prst="rect">
            <a:avLst/>
          </a:prstGeom>
        </p:spPr>
      </p:pic>
    </p:spTree>
    <p:extLst>
      <p:ext uri="{BB962C8B-B14F-4D97-AF65-F5344CB8AC3E}">
        <p14:creationId xmlns:p14="http://schemas.microsoft.com/office/powerpoint/2010/main" val="10074498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 shot of a computer&#10;&#10;Description automatically generated">
            <a:extLst>
              <a:ext uri="{FF2B5EF4-FFF2-40B4-BE49-F238E27FC236}">
                <a16:creationId xmlns:a16="http://schemas.microsoft.com/office/drawing/2014/main" id="{DE983DFE-E599-8031-8B65-3217799E84D9}"/>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328391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94169304-1ECA-9215-9C1F-A2110A450A7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6464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3E7D6929-AEDA-ED38-14B8-0C61D2FDEC54}"/>
              </a:ext>
            </a:extLst>
          </p:cNvPr>
          <p:cNvPicPr>
            <a:picLocks noChangeAspect="1"/>
          </p:cNvPicPr>
          <p:nvPr/>
        </p:nvPicPr>
        <p:blipFill>
          <a:blip r:embed="rId2"/>
          <a:stretch>
            <a:fillRect/>
          </a:stretch>
        </p:blipFill>
        <p:spPr>
          <a:xfrm>
            <a:off x="1305566" y="2656314"/>
            <a:ext cx="9592398" cy="2080278"/>
          </a:xfrm>
          <a:prstGeom prst="rect">
            <a:avLst/>
          </a:prstGeom>
        </p:spPr>
      </p:pic>
    </p:spTree>
    <p:extLst>
      <p:ext uri="{BB962C8B-B14F-4D97-AF65-F5344CB8AC3E}">
        <p14:creationId xmlns:p14="http://schemas.microsoft.com/office/powerpoint/2010/main" val="335997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autonomy</a:t>
            </a:r>
          </a:p>
          <a:p>
            <a:r>
              <a:rPr lang="en-AU" dirty="0"/>
              <a:t>- difference for {high} autonomy</a:t>
            </a:r>
          </a:p>
        </p:txBody>
      </p:sp>
    </p:spTree>
    <p:extLst>
      <p:ext uri="{BB962C8B-B14F-4D97-AF65-F5344CB8AC3E}">
        <p14:creationId xmlns:p14="http://schemas.microsoft.com/office/powerpoint/2010/main" val="84812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EDD71D38-04AF-2C2F-4A85-BB683C37E78D}"/>
              </a:ext>
            </a:extLst>
          </p:cNvPr>
          <p:cNvPicPr>
            <a:picLocks noChangeAspect="1"/>
          </p:cNvPicPr>
          <p:nvPr/>
        </p:nvPicPr>
        <p:blipFill>
          <a:blip r:embed="rId2"/>
          <a:stretch>
            <a:fillRect/>
          </a:stretch>
        </p:blipFill>
        <p:spPr>
          <a:xfrm>
            <a:off x="635457" y="1718044"/>
            <a:ext cx="10916463" cy="2524771"/>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159748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4" name="Picture 3" descr="A graph of different colored lines&#10;&#10;Description automatically generated">
            <a:extLst>
              <a:ext uri="{FF2B5EF4-FFF2-40B4-BE49-F238E27FC236}">
                <a16:creationId xmlns:a16="http://schemas.microsoft.com/office/drawing/2014/main" id="{5813B421-D922-E0F1-B41B-62A290A511B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0112492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p:txBody>
          <a:bodyPr/>
          <a:lstStyle/>
          <a:p>
            <a:r>
              <a:rPr lang="en-AU" dirty="0"/>
              <a:t>Correlation = 0.881</a:t>
            </a:r>
          </a:p>
        </p:txBody>
      </p:sp>
      <p:pic>
        <p:nvPicPr>
          <p:cNvPr id="5" name="Picture 4">
            <a:extLst>
              <a:ext uri="{FF2B5EF4-FFF2-40B4-BE49-F238E27FC236}">
                <a16:creationId xmlns:a16="http://schemas.microsoft.com/office/drawing/2014/main" id="{6F8A20FB-1D25-45CD-3657-15509D72F3BA}"/>
              </a:ext>
            </a:extLst>
          </p:cNvPr>
          <p:cNvPicPr>
            <a:picLocks noChangeAspect="1"/>
          </p:cNvPicPr>
          <p:nvPr/>
        </p:nvPicPr>
        <p:blipFill>
          <a:blip r:embed="rId2"/>
          <a:stretch>
            <a:fillRect/>
          </a:stretch>
        </p:blipFill>
        <p:spPr>
          <a:xfrm>
            <a:off x="3585512" y="1914456"/>
            <a:ext cx="4805251" cy="1244604"/>
          </a:xfrm>
          <a:prstGeom prst="rect">
            <a:avLst/>
          </a:prstGeom>
        </p:spPr>
      </p:pic>
      <p:pic>
        <p:nvPicPr>
          <p:cNvPr id="7" name="Picture 6">
            <a:extLst>
              <a:ext uri="{FF2B5EF4-FFF2-40B4-BE49-F238E27FC236}">
                <a16:creationId xmlns:a16="http://schemas.microsoft.com/office/drawing/2014/main" id="{79C136B8-B9AA-02DB-8CAD-90FD2135E7B2}"/>
              </a:ext>
            </a:extLst>
          </p:cNvPr>
          <p:cNvPicPr>
            <a:picLocks noChangeAspect="1"/>
          </p:cNvPicPr>
          <p:nvPr/>
        </p:nvPicPr>
        <p:blipFill>
          <a:blip r:embed="rId3"/>
          <a:stretch>
            <a:fillRect/>
          </a:stretch>
        </p:blipFill>
        <p:spPr>
          <a:xfrm>
            <a:off x="4016121" y="3429000"/>
            <a:ext cx="4159758" cy="2567165"/>
          </a:xfrm>
          <a:prstGeom prst="rect">
            <a:avLst/>
          </a:prstGeom>
        </p:spPr>
      </p:pic>
    </p:spTree>
    <p:extLst>
      <p:ext uri="{BB962C8B-B14F-4D97-AF65-F5344CB8AC3E}">
        <p14:creationId xmlns:p14="http://schemas.microsoft.com/office/powerpoint/2010/main" val="34716337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Effective Autonomy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Significant effect of Autonomy on Effective autonomy for all difficulty levels</a:t>
            </a:r>
          </a:p>
          <a:p>
            <a:r>
              <a:rPr lang="en-AU" dirty="0"/>
              <a:t>- Effective autonomy not different for difficulty levels, EXCEPT for the ring pairs (1, 3), (1, 4), (2, 3), (2, 4)</a:t>
            </a:r>
          </a:p>
          <a:p>
            <a:r>
              <a:rPr lang="en-AU" dirty="0"/>
              <a:t>- No significant interaction, however, upon visual inspection, under high autonomy, the effective autonomy follows a decreasing trend across increasing difficulty</a:t>
            </a:r>
          </a:p>
          <a:p>
            <a:pPr lvl="1"/>
            <a:r>
              <a:rPr lang="en-AU" dirty="0"/>
              <a:t>For harder rings, people find it more difficult to keep up (be in sync) with high robot autonomy, well, simply because the robot goes at constant velocity and does not follow typical Fitts</a:t>
            </a:r>
          </a:p>
          <a:p>
            <a:r>
              <a:rPr lang="en-AU" dirty="0"/>
              <a:t>- Strong correlation between autonomy and effective autonomy (for each difficulty level) and overall</a:t>
            </a:r>
          </a:p>
        </p:txBody>
      </p:sp>
    </p:spTree>
    <p:extLst>
      <p:ext uri="{BB962C8B-B14F-4D97-AF65-F5344CB8AC3E}">
        <p14:creationId xmlns:p14="http://schemas.microsoft.com/office/powerpoint/2010/main" val="69546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(After Robot Finishes) Human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54939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2" name="Picture 1" descr="A graph with different colored squares&#10;&#10;Description automatically generated with medium confidence">
            <a:extLst>
              <a:ext uri="{FF2B5EF4-FFF2-40B4-BE49-F238E27FC236}">
                <a16:creationId xmlns:a16="http://schemas.microsoft.com/office/drawing/2014/main" id="{4392C2A3-264E-F292-6B17-C96D7B17A535}"/>
              </a:ext>
            </a:extLst>
          </p:cNvPr>
          <p:cNvPicPr>
            <a:picLocks noChangeAspect="1"/>
          </p:cNvPicPr>
          <p:nvPr/>
        </p:nvPicPr>
        <p:blipFill>
          <a:blip r:embed="rId2"/>
          <a:stretch>
            <a:fillRect/>
          </a:stretch>
        </p:blipFill>
        <p:spPr>
          <a:xfrm>
            <a:off x="2006748" y="643467"/>
            <a:ext cx="8178503" cy="5050225"/>
          </a:xfrm>
          <a:prstGeom prst="rect">
            <a:avLst/>
          </a:prstGeom>
        </p:spPr>
      </p:pic>
    </p:spTree>
    <p:extLst>
      <p:ext uri="{BB962C8B-B14F-4D97-AF65-F5344CB8AC3E}">
        <p14:creationId xmlns:p14="http://schemas.microsoft.com/office/powerpoint/2010/main" val="2203390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83BA2CC3-73EF-9D44-6465-CBEA7661159C}"/>
              </a:ext>
            </a:extLst>
          </p:cNvPr>
          <p:cNvPicPr>
            <a:picLocks noChangeAspect="1"/>
          </p:cNvPicPr>
          <p:nvPr/>
        </p:nvPicPr>
        <p:blipFill>
          <a:blip r:embed="rId2"/>
          <a:stretch>
            <a:fillRect/>
          </a:stretch>
        </p:blipFill>
        <p:spPr>
          <a:xfrm>
            <a:off x="1007865" y="2393624"/>
            <a:ext cx="10176270" cy="2070752"/>
          </a:xfrm>
          <a:prstGeom prst="rect">
            <a:avLst/>
          </a:prstGeom>
        </p:spPr>
      </p:pic>
    </p:spTree>
    <p:extLst>
      <p:ext uri="{BB962C8B-B14F-4D97-AF65-F5344CB8AC3E}">
        <p14:creationId xmlns:p14="http://schemas.microsoft.com/office/powerpoint/2010/main" val="25312255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white background with colorful lines&#10;&#10;Description automatically generated with medium confidence">
            <a:extLst>
              <a:ext uri="{FF2B5EF4-FFF2-40B4-BE49-F238E27FC236}">
                <a16:creationId xmlns:a16="http://schemas.microsoft.com/office/drawing/2014/main" id="{F389173E-7AAE-7132-3FFA-8789F5AF5AC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423090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1F08E13C-05AA-2D84-2445-0839A101C7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2516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2C83F66A-79DA-CA1D-4A4C-559DDD53501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36097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lose-up of a number&#10;&#10;Description automatically generated">
            <a:extLst>
              <a:ext uri="{FF2B5EF4-FFF2-40B4-BE49-F238E27FC236}">
                <a16:creationId xmlns:a16="http://schemas.microsoft.com/office/drawing/2014/main" id="{D3A12C21-C000-B297-19ED-F8ADFB4071E3}"/>
              </a:ext>
            </a:extLst>
          </p:cNvPr>
          <p:cNvPicPr>
            <a:picLocks noChangeAspect="1"/>
          </p:cNvPicPr>
          <p:nvPr/>
        </p:nvPicPr>
        <p:blipFill>
          <a:blip r:embed="rId2"/>
          <a:stretch>
            <a:fillRect/>
          </a:stretch>
        </p:blipFill>
        <p:spPr>
          <a:xfrm>
            <a:off x="635457" y="1732030"/>
            <a:ext cx="10916463" cy="251078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9845452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D70700E2-D810-5058-FB90-3E0C32E9A32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2116357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Human ID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on ARF Human ID, no interaction effect</a:t>
            </a:r>
          </a:p>
          <a:p>
            <a:pPr lvl="1"/>
            <a:r>
              <a:rPr lang="en-AU" dirty="0"/>
              <a:t>Higher autonomy gets human closer to the target (for the same width)</a:t>
            </a:r>
          </a:p>
          <a:p>
            <a:pPr lvl="1"/>
            <a:r>
              <a:rPr lang="en-AU" dirty="0"/>
              <a:t>Higher difficulty results in higher remaining difficulty level</a:t>
            </a:r>
          </a:p>
          <a:p>
            <a:r>
              <a:rPr lang="en-AU" dirty="0"/>
              <a:t>- LMM = only significant positive slope of ARF ID against ID</a:t>
            </a:r>
          </a:p>
        </p:txBody>
      </p:sp>
    </p:spTree>
    <p:extLst>
      <p:ext uri="{BB962C8B-B14F-4D97-AF65-F5344CB8AC3E}">
        <p14:creationId xmlns:p14="http://schemas.microsoft.com/office/powerpoint/2010/main" val="29992779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Fitts Regression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ARF Human move time ~ ARF Human ID</a:t>
            </a:r>
          </a:p>
        </p:txBody>
      </p:sp>
    </p:spTree>
    <p:extLst>
      <p:ext uri="{BB962C8B-B14F-4D97-AF65-F5344CB8AC3E}">
        <p14:creationId xmlns:p14="http://schemas.microsoft.com/office/powerpoint/2010/main" val="9807759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omputer code with numbers&#10;&#10;Description automatically generated with medium confidence">
            <a:extLst>
              <a:ext uri="{FF2B5EF4-FFF2-40B4-BE49-F238E27FC236}">
                <a16:creationId xmlns:a16="http://schemas.microsoft.com/office/drawing/2014/main" id="{C1B97FDB-013F-0949-F8B0-415EAAC11A81}"/>
              </a:ext>
            </a:extLst>
          </p:cNvPr>
          <p:cNvPicPr>
            <a:picLocks noChangeAspect="1"/>
          </p:cNvPicPr>
          <p:nvPr/>
        </p:nvPicPr>
        <p:blipFill>
          <a:blip r:embed="rId2"/>
          <a:stretch>
            <a:fillRect/>
          </a:stretch>
        </p:blipFill>
        <p:spPr>
          <a:xfrm>
            <a:off x="635457" y="1784806"/>
            <a:ext cx="10916463" cy="2458010"/>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92286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colored lines&#10;&#10;Description automatically generated">
            <a:extLst>
              <a:ext uri="{FF2B5EF4-FFF2-40B4-BE49-F238E27FC236}">
                <a16:creationId xmlns:a16="http://schemas.microsoft.com/office/drawing/2014/main" id="{5889D28D-4DA1-310D-C097-58F40B15F99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8733718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Correlation = 0.75</a:t>
            </a:r>
          </a:p>
        </p:txBody>
      </p:sp>
      <p:pic>
        <p:nvPicPr>
          <p:cNvPr id="9" name="Picture 8" descr="A white rectangular object with black lines&#10;&#10;Description automatically generated">
            <a:extLst>
              <a:ext uri="{FF2B5EF4-FFF2-40B4-BE49-F238E27FC236}">
                <a16:creationId xmlns:a16="http://schemas.microsoft.com/office/drawing/2014/main" id="{BD30C4EB-B91B-BAA7-C54A-DA6957834F92}"/>
              </a:ext>
            </a:extLst>
          </p:cNvPr>
          <p:cNvPicPr>
            <a:picLocks noChangeAspect="1"/>
          </p:cNvPicPr>
          <p:nvPr/>
        </p:nvPicPr>
        <p:blipFill>
          <a:blip r:embed="rId2"/>
          <a:stretch>
            <a:fillRect/>
          </a:stretch>
        </p:blipFill>
        <p:spPr>
          <a:xfrm>
            <a:off x="635457" y="1678310"/>
            <a:ext cx="5131653" cy="1526275"/>
          </a:xfrm>
          <a:prstGeom prst="rect">
            <a:avLst/>
          </a:prstGeom>
        </p:spPr>
      </p:pic>
      <p:sp>
        <p:nvSpPr>
          <p:cNvPr id="38" name="Rectangle 3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line with dots&#10;&#10;Description automatically generated with medium confidence">
            <a:extLst>
              <a:ext uri="{FF2B5EF4-FFF2-40B4-BE49-F238E27FC236}">
                <a16:creationId xmlns:a16="http://schemas.microsoft.com/office/drawing/2014/main" id="{86AD250A-642F-0C23-4802-9EA6F565DC65}"/>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40" name="Straight Connector 3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82245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Fitts Regression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Fitts Law holds =&gt; Higher ARF ID predicts higher ARF time</a:t>
            </a:r>
          </a:p>
          <a:p>
            <a:r>
              <a:rPr lang="en-AU" dirty="0"/>
              <a:t>- Interaction effect</a:t>
            </a:r>
          </a:p>
          <a:p>
            <a:pPr lvl="1"/>
            <a:r>
              <a:rPr lang="en-AU" dirty="0"/>
              <a:t>Higher ARF ID yields less increase in ARF time under higher robot autonomy</a:t>
            </a:r>
          </a:p>
          <a:p>
            <a:pPr lvl="1"/>
            <a:r>
              <a:rPr lang="en-AU" dirty="0"/>
              <a:t>Higher robot autonomy (assistance) improves user movement efficiency / throughput (i.e. user is in sync with the robot)</a:t>
            </a:r>
          </a:p>
          <a:p>
            <a:r>
              <a:rPr lang="en-AU" dirty="0"/>
              <a:t>- Strong correlation between ARF time and ARF ID (for each autonomy level) and overall</a:t>
            </a:r>
          </a:p>
        </p:txBody>
      </p:sp>
    </p:spTree>
    <p:extLst>
      <p:ext uri="{BB962C8B-B14F-4D97-AF65-F5344CB8AC3E}">
        <p14:creationId xmlns:p14="http://schemas.microsoft.com/office/powerpoint/2010/main" val="53486742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4543-299F-0E3C-CFAD-F5E582B45F1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1093A1B-E79F-3EDA-D397-95BC3AC9C21E}"/>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01882344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342F-9C6A-3A99-8B20-A612A1754F0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ANOVA</a:t>
            </a:r>
          </a:p>
        </p:txBody>
      </p:sp>
      <p:sp>
        <p:nvSpPr>
          <p:cNvPr id="6" name="Title 1">
            <a:extLst>
              <a:ext uri="{FF2B5EF4-FFF2-40B4-BE49-F238E27FC236}">
                <a16:creationId xmlns:a16="http://schemas.microsoft.com/office/drawing/2014/main" id="{F01F8BFD-720D-4C31-1904-8572AB1E114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dirty="0">
                <a:solidFill>
                  <a:schemeClr val="tx1">
                    <a:lumMod val="85000"/>
                    <a:lumOff val="15000"/>
                  </a:schemeClr>
                </a:solidFill>
              </a:rPr>
              <a:t>Additional Correlations</a:t>
            </a:r>
            <a:endParaRPr lang="en-AU" dirty="0"/>
          </a:p>
        </p:txBody>
      </p:sp>
      <p:pic>
        <p:nvPicPr>
          <p:cNvPr id="10" name="Picture 9">
            <a:extLst>
              <a:ext uri="{FF2B5EF4-FFF2-40B4-BE49-F238E27FC236}">
                <a16:creationId xmlns:a16="http://schemas.microsoft.com/office/drawing/2014/main" id="{22C98C3D-73C7-E99A-B00C-7541FFC13FF4}"/>
              </a:ext>
            </a:extLst>
          </p:cNvPr>
          <p:cNvPicPr>
            <a:picLocks noChangeAspect="1"/>
          </p:cNvPicPr>
          <p:nvPr/>
        </p:nvPicPr>
        <p:blipFill>
          <a:blip r:embed="rId2"/>
          <a:stretch>
            <a:fillRect/>
          </a:stretch>
        </p:blipFill>
        <p:spPr>
          <a:xfrm>
            <a:off x="3363804" y="2392628"/>
            <a:ext cx="4133941" cy="2362252"/>
          </a:xfrm>
          <a:prstGeom prst="rect">
            <a:avLst/>
          </a:prstGeom>
        </p:spPr>
      </p:pic>
    </p:spTree>
    <p:extLst>
      <p:ext uri="{BB962C8B-B14F-4D97-AF65-F5344CB8AC3E}">
        <p14:creationId xmlns:p14="http://schemas.microsoft.com/office/powerpoint/2010/main" val="159825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5" name="Picture 4" descr="A screenshot of a computer&#10;&#10;Description automatically generated">
            <a:extLst>
              <a:ext uri="{FF2B5EF4-FFF2-40B4-BE49-F238E27FC236}">
                <a16:creationId xmlns:a16="http://schemas.microsoft.com/office/drawing/2014/main" id="{1ED84B2A-2822-1F34-5898-99F8E419726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9" name="Straight Connector 2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3" name="Rectangle 3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6964293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Predicted &lt;-&gt; Actual ARF Move Time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Predicted using ARF id and the {a, b} regressed from zero-autonomy trials</a:t>
            </a:r>
          </a:p>
        </p:txBody>
      </p:sp>
    </p:spTree>
    <p:extLst>
      <p:ext uri="{BB962C8B-B14F-4D97-AF65-F5344CB8AC3E}">
        <p14:creationId xmlns:p14="http://schemas.microsoft.com/office/powerpoint/2010/main" val="18345550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number and numbers on a white background&#10;&#10;Description automatically generated">
            <a:extLst>
              <a:ext uri="{FF2B5EF4-FFF2-40B4-BE49-F238E27FC236}">
                <a16:creationId xmlns:a16="http://schemas.microsoft.com/office/drawing/2014/main" id="{C27F85EC-0F03-9D8D-FECF-34318E0D917E}"/>
              </a:ext>
            </a:extLst>
          </p:cNvPr>
          <p:cNvPicPr>
            <a:picLocks noChangeAspect="1"/>
          </p:cNvPicPr>
          <p:nvPr/>
        </p:nvPicPr>
        <p:blipFill>
          <a:blip r:embed="rId2"/>
          <a:stretch>
            <a:fillRect/>
          </a:stretch>
        </p:blipFill>
        <p:spPr>
          <a:xfrm>
            <a:off x="635457" y="1760984"/>
            <a:ext cx="10916463" cy="2481831"/>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168852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4" name="Picture 3" descr="A graph of colored lines&#10;&#10;Description automatically generated">
            <a:extLst>
              <a:ext uri="{FF2B5EF4-FFF2-40B4-BE49-F238E27FC236}">
                <a16:creationId xmlns:a16="http://schemas.microsoft.com/office/drawing/2014/main" id="{608D77F9-AFB9-B622-75FA-97C14575BDC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81727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0.704</a:t>
            </a:r>
          </a:p>
        </p:txBody>
      </p:sp>
      <p:pic>
        <p:nvPicPr>
          <p:cNvPr id="6" name="Picture 5" descr="A white rectangular object with a black border&#10;&#10;Description automatically generated with medium confidence">
            <a:extLst>
              <a:ext uri="{FF2B5EF4-FFF2-40B4-BE49-F238E27FC236}">
                <a16:creationId xmlns:a16="http://schemas.microsoft.com/office/drawing/2014/main" id="{088FD321-B354-8AFE-6F52-8AA167A4CE25}"/>
              </a:ext>
            </a:extLst>
          </p:cNvPr>
          <p:cNvPicPr>
            <a:picLocks noChangeAspect="1"/>
          </p:cNvPicPr>
          <p:nvPr/>
        </p:nvPicPr>
        <p:blipFill>
          <a:blip r:embed="rId2"/>
          <a:stretch>
            <a:fillRect/>
          </a:stretch>
        </p:blipFill>
        <p:spPr>
          <a:xfrm>
            <a:off x="635457" y="1720572"/>
            <a:ext cx="5131653" cy="1441751"/>
          </a:xfrm>
          <a:prstGeom prst="rect">
            <a:avLst/>
          </a:prstGeom>
        </p:spPr>
      </p:pic>
      <p:sp>
        <p:nvSpPr>
          <p:cNvPr id="19"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ine graph with dots&#10;&#10;Description automatically generated">
            <a:extLst>
              <a:ext uri="{FF2B5EF4-FFF2-40B4-BE49-F238E27FC236}">
                <a16:creationId xmlns:a16="http://schemas.microsoft.com/office/drawing/2014/main" id="{68C98BED-C560-F6A3-96CF-69C22F5FD15C}"/>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1105678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Serial (sum)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2349323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screen shot of a error&#10;&#10;Description automatically generated">
            <a:extLst>
              <a:ext uri="{FF2B5EF4-FFF2-40B4-BE49-F238E27FC236}">
                <a16:creationId xmlns:a16="http://schemas.microsoft.com/office/drawing/2014/main" id="{8AE17112-007C-2EBA-0C41-DDCB602EB895}"/>
              </a:ext>
            </a:extLst>
          </p:cNvPr>
          <p:cNvPicPr>
            <a:picLocks noChangeAspect="1"/>
          </p:cNvPicPr>
          <p:nvPr/>
        </p:nvPicPr>
        <p:blipFill>
          <a:blip r:embed="rId2"/>
          <a:stretch>
            <a:fillRect/>
          </a:stretch>
        </p:blipFill>
        <p:spPr>
          <a:xfrm>
            <a:off x="635457" y="1666606"/>
            <a:ext cx="10916463" cy="2576210"/>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136973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0.737</a:t>
            </a:r>
          </a:p>
        </p:txBody>
      </p:sp>
      <p:pic>
        <p:nvPicPr>
          <p:cNvPr id="7" name="Picture 6" descr="A white rectangular object with a black border&#10;&#10;Description automatically generated">
            <a:extLst>
              <a:ext uri="{FF2B5EF4-FFF2-40B4-BE49-F238E27FC236}">
                <a16:creationId xmlns:a16="http://schemas.microsoft.com/office/drawing/2014/main" id="{22478C6B-351D-2A46-8BBE-7AD31ACFA43F}"/>
              </a:ext>
            </a:extLst>
          </p:cNvPr>
          <p:cNvPicPr>
            <a:picLocks noChangeAspect="1"/>
          </p:cNvPicPr>
          <p:nvPr/>
        </p:nvPicPr>
        <p:blipFill>
          <a:blip r:embed="rId2"/>
          <a:stretch>
            <a:fillRect/>
          </a:stretch>
        </p:blipFill>
        <p:spPr>
          <a:xfrm>
            <a:off x="635457" y="1704002"/>
            <a:ext cx="5131653" cy="1474892"/>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ots and a line&#10;&#10;Description automatically generated">
            <a:extLst>
              <a:ext uri="{FF2B5EF4-FFF2-40B4-BE49-F238E27FC236}">
                <a16:creationId xmlns:a16="http://schemas.microsoft.com/office/drawing/2014/main" id="{A3606799-DD20-E1DB-5836-E9CFB6344D74}"/>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71062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Serial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0.67 suggests that </a:t>
            </a:r>
            <a:r>
              <a:rPr lang="en-AU" b="1" dirty="0"/>
              <a:t>summing</a:t>
            </a:r>
            <a:r>
              <a:rPr lang="en-AU" dirty="0"/>
              <a:t> human and robot MTs is overestimating (almost double) the actual MT</a:t>
            </a:r>
          </a:p>
          <a:p>
            <a:r>
              <a:rPr lang="en-AU" dirty="0"/>
              <a:t>- Interaction effect</a:t>
            </a:r>
          </a:p>
          <a:p>
            <a:pPr lvl="1"/>
            <a:r>
              <a:rPr lang="en-AU" dirty="0"/>
              <a:t>Actual MT moves even further away (decreases) from the serial model under higher robot autonomy</a:t>
            </a:r>
          </a:p>
          <a:p>
            <a:pPr lvl="1"/>
            <a:r>
              <a:rPr lang="en-AU" dirty="0"/>
              <a:t>Higher robot autonomy leads to participant being more in-sync with the robot</a:t>
            </a:r>
          </a:p>
          <a:p>
            <a:r>
              <a:rPr lang="en-AU" dirty="0"/>
              <a:t>- some</a:t>
            </a:r>
          </a:p>
        </p:txBody>
      </p:sp>
    </p:spTree>
    <p:extLst>
      <p:ext uri="{BB962C8B-B14F-4D97-AF65-F5344CB8AC3E}">
        <p14:creationId xmlns:p14="http://schemas.microsoft.com/office/powerpoint/2010/main" val="370121593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Parallel (max)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480811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error message&#10;&#10;Description automatically generated with medium confidence">
            <a:extLst>
              <a:ext uri="{FF2B5EF4-FFF2-40B4-BE49-F238E27FC236}">
                <a16:creationId xmlns:a16="http://schemas.microsoft.com/office/drawing/2014/main" id="{35FB9FDF-A365-41CB-E7E0-17EC35E016DA}"/>
              </a:ext>
            </a:extLst>
          </p:cNvPr>
          <p:cNvPicPr>
            <a:picLocks noChangeAspect="1"/>
          </p:cNvPicPr>
          <p:nvPr/>
        </p:nvPicPr>
        <p:blipFill>
          <a:blip r:embed="rId2"/>
          <a:stretch>
            <a:fillRect/>
          </a:stretch>
        </p:blipFill>
        <p:spPr>
          <a:xfrm>
            <a:off x="635457" y="1672108"/>
            <a:ext cx="10916463" cy="257070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2652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4214139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0.711</a:t>
            </a:r>
          </a:p>
        </p:txBody>
      </p:sp>
      <p:pic>
        <p:nvPicPr>
          <p:cNvPr id="7" name="Picture 6" descr="A white rectangular object with a black border&#10;&#10;Description automatically generated">
            <a:extLst>
              <a:ext uri="{FF2B5EF4-FFF2-40B4-BE49-F238E27FC236}">
                <a16:creationId xmlns:a16="http://schemas.microsoft.com/office/drawing/2014/main" id="{A702C016-DCD2-E316-0145-AF99E3442AE2}"/>
              </a:ext>
            </a:extLst>
          </p:cNvPr>
          <p:cNvPicPr>
            <a:picLocks noChangeAspect="1"/>
          </p:cNvPicPr>
          <p:nvPr/>
        </p:nvPicPr>
        <p:blipFill>
          <a:blip r:embed="rId2"/>
          <a:stretch>
            <a:fillRect/>
          </a:stretch>
        </p:blipFill>
        <p:spPr>
          <a:xfrm>
            <a:off x="635457" y="1726476"/>
            <a:ext cx="5131653" cy="1429943"/>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line&#10;&#10;Description automatically generated with medium confidence">
            <a:extLst>
              <a:ext uri="{FF2B5EF4-FFF2-40B4-BE49-F238E27FC236}">
                <a16:creationId xmlns:a16="http://schemas.microsoft.com/office/drawing/2014/main" id="{2F69A499-EE07-2D96-B98A-A50BD8CB9213}"/>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8603056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Parallel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1.09 suggests that </a:t>
            </a:r>
            <a:r>
              <a:rPr lang="en-AU" b="1" dirty="0"/>
              <a:t>taking the max </a:t>
            </a:r>
            <a:r>
              <a:rPr lang="en-AU" dirty="0"/>
              <a:t>of human and robot MTs is very slightly (almost not) underestimating the actual MT</a:t>
            </a:r>
          </a:p>
          <a:p>
            <a:r>
              <a:rPr lang="en-AU" dirty="0"/>
              <a:t>- Interaction effect</a:t>
            </a:r>
          </a:p>
          <a:p>
            <a:pPr lvl="1"/>
            <a:r>
              <a:rPr lang="en-AU" dirty="0"/>
              <a:t>Actual MT decreases to below the parallel model under higher robot autonomy</a:t>
            </a:r>
          </a:p>
          <a:p>
            <a:pPr lvl="1"/>
            <a:r>
              <a:rPr lang="en-AU" dirty="0"/>
              <a:t>Since the human MT used in the parallel model uses the recorded “baseline” MT in the no autonomy trials, this means that higher robot assistance improves the human’s movement efficiency</a:t>
            </a:r>
          </a:p>
          <a:p>
            <a:r>
              <a:rPr lang="en-AU" dirty="0"/>
              <a:t>- some</a:t>
            </a:r>
          </a:p>
        </p:txBody>
      </p:sp>
    </p:spTree>
    <p:extLst>
      <p:ext uri="{BB962C8B-B14F-4D97-AF65-F5344CB8AC3E}">
        <p14:creationId xmlns:p14="http://schemas.microsoft.com/office/powerpoint/2010/main" val="7569137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&lt;-&gt; Single-trust</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547552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MDMT Single-trust - LMM</a:t>
            </a:r>
          </a:p>
        </p:txBody>
      </p:sp>
      <p:pic>
        <p:nvPicPr>
          <p:cNvPr id="4" name="Picture 3" descr="A computer code with numbers and symbols&#10;&#10;Description automatically generated">
            <a:extLst>
              <a:ext uri="{FF2B5EF4-FFF2-40B4-BE49-F238E27FC236}">
                <a16:creationId xmlns:a16="http://schemas.microsoft.com/office/drawing/2014/main" id="{99DF0F9A-3AE1-DAE9-81D8-0374BDEE327A}"/>
              </a:ext>
            </a:extLst>
          </p:cNvPr>
          <p:cNvPicPr>
            <a:picLocks noChangeAspect="1"/>
          </p:cNvPicPr>
          <p:nvPr/>
        </p:nvPicPr>
        <p:blipFill>
          <a:blip r:embed="rId2"/>
          <a:stretch>
            <a:fillRect/>
          </a:stretch>
        </p:blipFill>
        <p:spPr>
          <a:xfrm>
            <a:off x="635457" y="1709304"/>
            <a:ext cx="10916463" cy="253351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610424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3" name="Picture 2" descr="A graph with many colored dots&#10;&#10;Description automatically generated with medium confidence">
            <a:extLst>
              <a:ext uri="{FF2B5EF4-FFF2-40B4-BE49-F238E27FC236}">
                <a16:creationId xmlns:a16="http://schemas.microsoft.com/office/drawing/2014/main" id="{41739ED6-CE16-8204-DAC6-00E57AC51DC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85236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p:txBody>
          <a:bodyPr/>
          <a:lstStyle/>
          <a:p>
            <a:r>
              <a:rPr lang="en-AU" dirty="0"/>
              <a:t>Correlation = 0.56</a:t>
            </a:r>
          </a:p>
        </p:txBody>
      </p:sp>
      <p:pic>
        <p:nvPicPr>
          <p:cNvPr id="5" name="Picture 4">
            <a:extLst>
              <a:ext uri="{FF2B5EF4-FFF2-40B4-BE49-F238E27FC236}">
                <a16:creationId xmlns:a16="http://schemas.microsoft.com/office/drawing/2014/main" id="{6CCB77C5-35AA-02E7-5CCC-9F0638F46837}"/>
              </a:ext>
            </a:extLst>
          </p:cNvPr>
          <p:cNvPicPr>
            <a:picLocks noChangeAspect="1"/>
          </p:cNvPicPr>
          <p:nvPr/>
        </p:nvPicPr>
        <p:blipFill>
          <a:blip r:embed="rId2"/>
          <a:stretch>
            <a:fillRect/>
          </a:stretch>
        </p:blipFill>
        <p:spPr>
          <a:xfrm>
            <a:off x="466477" y="2581131"/>
            <a:ext cx="10764610" cy="1450757"/>
          </a:xfrm>
          <a:prstGeom prst="rect">
            <a:avLst/>
          </a:prstGeom>
        </p:spPr>
      </p:pic>
    </p:spTree>
    <p:extLst>
      <p:ext uri="{BB962C8B-B14F-4D97-AF65-F5344CB8AC3E}">
        <p14:creationId xmlns:p14="http://schemas.microsoft.com/office/powerpoint/2010/main" val="22635670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&lt;-&gt; TLX</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4752815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TLX Effective ID - LMM</a:t>
            </a:r>
          </a:p>
        </p:txBody>
      </p:sp>
      <p:pic>
        <p:nvPicPr>
          <p:cNvPr id="5" name="Picture 4" descr="A computer error message&#10;&#10;Description automatically generated">
            <a:extLst>
              <a:ext uri="{FF2B5EF4-FFF2-40B4-BE49-F238E27FC236}">
                <a16:creationId xmlns:a16="http://schemas.microsoft.com/office/drawing/2014/main" id="{E885C9C6-8DEF-8938-1DE6-409C69F40B77}"/>
              </a:ext>
            </a:extLst>
          </p:cNvPr>
          <p:cNvPicPr>
            <a:picLocks noChangeAspect="1"/>
          </p:cNvPicPr>
          <p:nvPr/>
        </p:nvPicPr>
        <p:blipFill>
          <a:blip r:embed="rId2"/>
          <a:stretch>
            <a:fillRect/>
          </a:stretch>
        </p:blipFill>
        <p:spPr>
          <a:xfrm>
            <a:off x="635457" y="1498568"/>
            <a:ext cx="10916463" cy="274424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98990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TLX Effective ID – Interaction Plot</a:t>
            </a:r>
          </a:p>
        </p:txBody>
      </p:sp>
      <p:pic>
        <p:nvPicPr>
          <p:cNvPr id="4" name="Picture 3" descr="A graph showing different colored dots&#10;&#10;Description automatically generated">
            <a:extLst>
              <a:ext uri="{FF2B5EF4-FFF2-40B4-BE49-F238E27FC236}">
                <a16:creationId xmlns:a16="http://schemas.microsoft.com/office/drawing/2014/main" id="{C0899FFB-8F98-6047-29F6-A8694B77643C}"/>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210029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B177-AD95-4CD5-F020-D13DB667BB0D}"/>
              </a:ext>
            </a:extLst>
          </p:cNvPr>
          <p:cNvSpPr>
            <a:spLocks noGrp="1"/>
          </p:cNvSpPr>
          <p:nvPr>
            <p:ph type="title"/>
          </p:nvPr>
        </p:nvSpPr>
        <p:spPr/>
        <p:txBody>
          <a:bodyPr/>
          <a:lstStyle/>
          <a:p>
            <a:r>
              <a:rPr lang="en-AU" dirty="0"/>
              <a:t>Correlation = 0.26</a:t>
            </a:r>
          </a:p>
        </p:txBody>
      </p:sp>
      <p:pic>
        <p:nvPicPr>
          <p:cNvPr id="5" name="Picture 4">
            <a:extLst>
              <a:ext uri="{FF2B5EF4-FFF2-40B4-BE49-F238E27FC236}">
                <a16:creationId xmlns:a16="http://schemas.microsoft.com/office/drawing/2014/main" id="{C292ADA0-201E-2E8E-9828-EF0FB27EC337}"/>
              </a:ext>
            </a:extLst>
          </p:cNvPr>
          <p:cNvPicPr>
            <a:picLocks noChangeAspect="1"/>
          </p:cNvPicPr>
          <p:nvPr/>
        </p:nvPicPr>
        <p:blipFill>
          <a:blip r:embed="rId2"/>
          <a:stretch>
            <a:fillRect/>
          </a:stretch>
        </p:blipFill>
        <p:spPr>
          <a:xfrm>
            <a:off x="339867" y="2760881"/>
            <a:ext cx="11163285" cy="1393497"/>
          </a:xfrm>
          <a:prstGeom prst="rect">
            <a:avLst/>
          </a:prstGeom>
        </p:spPr>
      </p:pic>
    </p:spTree>
    <p:extLst>
      <p:ext uri="{BB962C8B-B14F-4D97-AF65-F5344CB8AC3E}">
        <p14:creationId xmlns:p14="http://schemas.microsoft.com/office/powerpoint/2010/main" val="233089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5"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7"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screenshot of a computer error&#10;&#10;Description automatically generated">
            <a:extLst>
              <a:ext uri="{FF2B5EF4-FFF2-40B4-BE49-F238E27FC236}">
                <a16:creationId xmlns:a16="http://schemas.microsoft.com/office/drawing/2014/main" id="{2E77F0F3-670F-766A-E267-4B5CEA2784BD}"/>
              </a:ext>
            </a:extLst>
          </p:cNvPr>
          <p:cNvPicPr>
            <a:picLocks noChangeAspect="1"/>
          </p:cNvPicPr>
          <p:nvPr/>
        </p:nvPicPr>
        <p:blipFill>
          <a:blip r:embed="rId2"/>
          <a:stretch>
            <a:fillRect/>
          </a:stretch>
        </p:blipFill>
        <p:spPr>
          <a:xfrm>
            <a:off x="635457" y="1723632"/>
            <a:ext cx="10916463" cy="2519183"/>
          </a:xfrm>
          <a:prstGeom prst="rect">
            <a:avLst/>
          </a:prstGeom>
        </p:spPr>
      </p:pic>
      <p:cxnSp>
        <p:nvCxnSpPr>
          <p:cNvPr id="51" name="Straight Connector 50">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5" name="Rectangle 54">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5813015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a:t>THE END </a:t>
            </a:r>
            <a:endParaRPr lang="en-AU" dirty="0"/>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28683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3" name="Rectangle 5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54" name="Straight Connector 5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dirty="0">
                <a:solidFill>
                  <a:schemeClr val="tx1">
                    <a:lumMod val="85000"/>
                    <a:lumOff val="15000"/>
                  </a:schemeClr>
                </a:solidFill>
              </a:rPr>
              <a:t>Interaction Plot</a:t>
            </a:r>
          </a:p>
        </p:txBody>
      </p:sp>
      <p:pic>
        <p:nvPicPr>
          <p:cNvPr id="3" name="Picture 2" descr="A graph of a number of lines&#10;&#10;Description automatically generated with medium confidence">
            <a:extLst>
              <a:ext uri="{FF2B5EF4-FFF2-40B4-BE49-F238E27FC236}">
                <a16:creationId xmlns:a16="http://schemas.microsoft.com/office/drawing/2014/main" id="{D1E46680-F1B2-DC5A-7961-3F52415B10F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56" name="Straight Connector 5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8" name="Rectangle 5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9595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AA6-5897-7BA0-5D69-41B4176BCB40}"/>
              </a:ext>
            </a:extLst>
          </p:cNvPr>
          <p:cNvSpPr>
            <a:spLocks noGrp="1"/>
          </p:cNvSpPr>
          <p:nvPr>
            <p:ph type="title"/>
          </p:nvPr>
        </p:nvSpPr>
        <p:spPr/>
        <p:txBody>
          <a:bodyPr/>
          <a:lstStyle/>
          <a:p>
            <a:r>
              <a:rPr lang="en-AU" dirty="0"/>
              <a:t>List of (interesting) measures</a:t>
            </a:r>
          </a:p>
        </p:txBody>
      </p:sp>
      <p:sp>
        <p:nvSpPr>
          <p:cNvPr id="3" name="Content Placeholder 2">
            <a:extLst>
              <a:ext uri="{FF2B5EF4-FFF2-40B4-BE49-F238E27FC236}">
                <a16:creationId xmlns:a16="http://schemas.microsoft.com/office/drawing/2014/main" id="{B508836A-97DE-660D-B95D-E95FCBD3F6A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Move Times</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(how hard? Mental demand, Physical demand, How successful?)</a:t>
            </a:r>
          </a:p>
          <a:p>
            <a:pPr rtl="0" fontAlgn="ctr">
              <a:spcBef>
                <a:spcPts val="0"/>
              </a:spcBef>
              <a:spcAft>
                <a:spcPts val="0"/>
              </a:spcAft>
              <a:buFont typeface="+mj-lt"/>
              <a:buAutoNum type="arabicPeriod"/>
            </a:pPr>
            <a:r>
              <a:rPr lang="en-AU" sz="1800" b="0" i="0" dirty="0">
                <a:effectLst/>
                <a:latin typeface="Calibri" panose="020F0502020204030204" pitchFamily="34" charset="0"/>
              </a:rPr>
              <a:t>MDMT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Pupil index</a:t>
            </a:r>
          </a:p>
          <a:p>
            <a:pPr rtl="0" fontAlgn="ctr">
              <a:spcBef>
                <a:spcPts val="0"/>
              </a:spcBef>
              <a:spcAft>
                <a:spcPts val="0"/>
              </a:spcAft>
              <a:buFont typeface="+mj-lt"/>
              <a:buAutoNum type="arabicPeriod"/>
            </a:pPr>
            <a:r>
              <a:rPr lang="en-AU" sz="1800" b="0" i="0" dirty="0">
                <a:effectLst/>
                <a:latin typeface="Calibri" panose="020F0502020204030204" pitchFamily="34" charset="0"/>
              </a:rPr>
              <a:t>Single-scale trust</a:t>
            </a:r>
          </a:p>
          <a:p>
            <a:pPr rtl="0" fontAlgn="ctr">
              <a:spcBef>
                <a:spcPts val="0"/>
              </a:spcBef>
              <a:spcAft>
                <a:spcPts val="0"/>
              </a:spcAft>
              <a:buFont typeface="+mj-lt"/>
              <a:buAutoNum type="arabicPeriod"/>
            </a:pPr>
            <a:r>
              <a:rPr lang="en-AU" sz="1800" b="0" i="0" dirty="0">
                <a:effectLst/>
                <a:latin typeface="Calibri" panose="020F0502020204030204" pitchFamily="34" charset="0"/>
              </a:rPr>
              <a:t>Perceived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ID</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ARF Human ID</a:t>
            </a:r>
          </a:p>
          <a:p>
            <a:pPr rtl="0" fontAlgn="ctr">
              <a:spcBef>
                <a:spcPts val="0"/>
              </a:spcBef>
              <a:spcAft>
                <a:spcPts val="0"/>
              </a:spcAft>
              <a:buFont typeface="+mj-lt"/>
              <a:buAutoNum type="arabicPeriod"/>
            </a:pPr>
            <a:r>
              <a:rPr lang="en-AU" sz="1800" dirty="0">
                <a:latin typeface="Calibri" panose="020F0502020204030204" pitchFamily="34" charset="0"/>
              </a:rPr>
              <a:t>ARF Human Fitts Law </a:t>
            </a:r>
            <a:endParaRPr lang="en-AU" sz="1800" b="0" i="0" dirty="0">
              <a:effectLst/>
              <a:latin typeface="Calibri" panose="020F0502020204030204" pitchFamily="34" charset="0"/>
            </a:endParaRPr>
          </a:p>
          <a:p>
            <a:pPr lvl="1"/>
            <a:endParaRPr lang="en-AU" dirty="0"/>
          </a:p>
        </p:txBody>
      </p:sp>
    </p:spTree>
    <p:extLst>
      <p:ext uri="{BB962C8B-B14F-4D97-AF65-F5344CB8AC3E}">
        <p14:creationId xmlns:p14="http://schemas.microsoft.com/office/powerpoint/2010/main" val="93501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12F8-2F96-D775-9C7F-6265EF9E303F}"/>
              </a:ext>
            </a:extLst>
          </p:cNvPr>
          <p:cNvSpPr>
            <a:spLocks noGrp="1"/>
          </p:cNvSpPr>
          <p:nvPr>
            <p:ph type="title"/>
          </p:nvPr>
        </p:nvSpPr>
        <p:spPr/>
        <p:txBody>
          <a:bodyPr/>
          <a:lstStyle/>
          <a:p>
            <a:r>
              <a:rPr lang="en-AU" dirty="0"/>
              <a:t>NASA-TLX (Averaged) – Summary</a:t>
            </a:r>
          </a:p>
        </p:txBody>
      </p:sp>
      <p:sp>
        <p:nvSpPr>
          <p:cNvPr id="3" name="Content Placeholder 2">
            <a:extLst>
              <a:ext uri="{FF2B5EF4-FFF2-40B4-BE49-F238E27FC236}">
                <a16:creationId xmlns:a16="http://schemas.microsoft.com/office/drawing/2014/main" id="{E30DFC10-022E-7AD8-0E34-AB13CAF16888}"/>
              </a:ext>
            </a:extLst>
          </p:cNvPr>
          <p:cNvSpPr>
            <a:spLocks noGrp="1"/>
          </p:cNvSpPr>
          <p:nvPr>
            <p:ph idx="1"/>
          </p:nvPr>
        </p:nvSpPr>
        <p:spPr/>
        <p:txBody>
          <a:bodyPr/>
          <a:lstStyle/>
          <a:p>
            <a:r>
              <a:rPr lang="en-AU" dirty="0"/>
              <a:t>- No difference between {med, high} autonomy for all difficulty levels</a:t>
            </a:r>
          </a:p>
          <a:p>
            <a:pPr lvl="1"/>
            <a:r>
              <a:rPr lang="en-AU" dirty="0"/>
              <a:t>40% and 80% robot assistance yield the same level of perceived cognitive load across all rings</a:t>
            </a:r>
          </a:p>
          <a:p>
            <a:r>
              <a:rPr lang="en-AU" dirty="0"/>
              <a:t>- </a:t>
            </a:r>
            <a:r>
              <a:rPr lang="en-AU" b="1" dirty="0"/>
              <a:t>No difference in all pairs of difficulty levels for medium autonomy</a:t>
            </a:r>
          </a:p>
          <a:p>
            <a:pPr lvl="1"/>
            <a:r>
              <a:rPr lang="en-AU" dirty="0"/>
              <a:t>Under 40% robot assistance, the perceived differences in difficulty were most saturated (human the most adaptive)</a:t>
            </a:r>
          </a:p>
          <a:p>
            <a:r>
              <a:rPr lang="en-AU" dirty="0"/>
              <a:t>- Significant positive slope of movement time against difficulty level, no interaction effect</a:t>
            </a:r>
          </a:p>
        </p:txBody>
      </p:sp>
    </p:spTree>
    <p:extLst>
      <p:ext uri="{BB962C8B-B14F-4D97-AF65-F5344CB8AC3E}">
        <p14:creationId xmlns:p14="http://schemas.microsoft.com/office/powerpoint/2010/main" val="66466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hard did you have to work?)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79614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different colored squares&#10;&#10;Description automatically generated with medium confidence">
            <a:extLst>
              <a:ext uri="{FF2B5EF4-FFF2-40B4-BE49-F238E27FC236}">
                <a16:creationId xmlns:a16="http://schemas.microsoft.com/office/drawing/2014/main" id="{20C2A2E9-BF98-E531-E6AC-09C059C18C0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05993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B2482F07-3FAF-CAFE-9ABD-A802373DB6BC}"/>
              </a:ext>
            </a:extLst>
          </p:cNvPr>
          <p:cNvPicPr>
            <a:picLocks noChangeAspect="1"/>
          </p:cNvPicPr>
          <p:nvPr/>
        </p:nvPicPr>
        <p:blipFill>
          <a:blip r:embed="rId2"/>
          <a:stretch>
            <a:fillRect/>
          </a:stretch>
        </p:blipFill>
        <p:spPr>
          <a:xfrm>
            <a:off x="859296" y="2348076"/>
            <a:ext cx="10473408" cy="2161847"/>
          </a:xfrm>
          <a:prstGeom prst="rect">
            <a:avLst/>
          </a:prstGeom>
        </p:spPr>
      </p:pic>
    </p:spTree>
    <p:extLst>
      <p:ext uri="{BB962C8B-B14F-4D97-AF65-F5344CB8AC3E}">
        <p14:creationId xmlns:p14="http://schemas.microsoft.com/office/powerpoint/2010/main" val="216197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 screen&#10;&#10;Description automatically generated">
            <a:extLst>
              <a:ext uri="{FF2B5EF4-FFF2-40B4-BE49-F238E27FC236}">
                <a16:creationId xmlns:a16="http://schemas.microsoft.com/office/drawing/2014/main" id="{999BD031-973E-298E-B52C-9CE8A1A466C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25235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AC9DE353-6D31-F6F3-CD2B-702E459D138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7" name="Rectangle 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763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26460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computer code with numbers and symbols&#10;&#10;Description automatically generated">
            <a:extLst>
              <a:ext uri="{FF2B5EF4-FFF2-40B4-BE49-F238E27FC236}">
                <a16:creationId xmlns:a16="http://schemas.microsoft.com/office/drawing/2014/main" id="{4F8DE029-4AC7-7E50-39B4-8F402DEAEE6D}"/>
              </a:ext>
            </a:extLst>
          </p:cNvPr>
          <p:cNvPicPr>
            <a:picLocks noChangeAspect="1"/>
          </p:cNvPicPr>
          <p:nvPr/>
        </p:nvPicPr>
        <p:blipFill>
          <a:blip r:embed="rId2"/>
          <a:stretch>
            <a:fillRect/>
          </a:stretch>
        </p:blipFill>
        <p:spPr>
          <a:xfrm>
            <a:off x="635457" y="1832688"/>
            <a:ext cx="10916463" cy="241012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426706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6E41A572-1C7C-CAD0-BED4-5EB63D9536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2764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hard?)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effort for more difficulty rings</a:t>
            </a:r>
          </a:p>
          <a:p>
            <a:pPr lvl="1"/>
            <a:r>
              <a:rPr lang="en-AU" dirty="0"/>
              <a:t>More difficult rings yield less increase in perceived effort under higher autonomy</a:t>
            </a:r>
          </a:p>
        </p:txBody>
      </p:sp>
    </p:spTree>
    <p:extLst>
      <p:ext uri="{BB962C8B-B14F-4D97-AF65-F5344CB8AC3E}">
        <p14:creationId xmlns:p14="http://schemas.microsoft.com/office/powerpoint/2010/main" val="33455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Move Times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8179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hurried was pace of task?)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10568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objects&#10;&#10;Description automatically generated with medium confidence">
            <a:extLst>
              <a:ext uri="{FF2B5EF4-FFF2-40B4-BE49-F238E27FC236}">
                <a16:creationId xmlns:a16="http://schemas.microsoft.com/office/drawing/2014/main" id="{06CB2D84-36D5-E121-A046-59AFB5B54A37}"/>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973258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CD6461E7-0BF7-AF71-8CDF-2EDE4DA87F07}"/>
              </a:ext>
            </a:extLst>
          </p:cNvPr>
          <p:cNvPicPr>
            <a:picLocks noChangeAspect="1"/>
          </p:cNvPicPr>
          <p:nvPr/>
        </p:nvPicPr>
        <p:blipFill>
          <a:blip r:embed="rId2"/>
          <a:stretch>
            <a:fillRect/>
          </a:stretch>
        </p:blipFill>
        <p:spPr>
          <a:xfrm>
            <a:off x="1288250" y="2302184"/>
            <a:ext cx="9615499" cy="2253632"/>
          </a:xfrm>
          <a:prstGeom prst="rect">
            <a:avLst/>
          </a:prstGeom>
        </p:spPr>
      </p:pic>
    </p:spTree>
    <p:extLst>
      <p:ext uri="{BB962C8B-B14F-4D97-AF65-F5344CB8AC3E}">
        <p14:creationId xmlns:p14="http://schemas.microsoft.com/office/powerpoint/2010/main" val="3776371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of a graph&#10;&#10;Description automatically generated with medium confidence">
            <a:extLst>
              <a:ext uri="{FF2B5EF4-FFF2-40B4-BE49-F238E27FC236}">
                <a16:creationId xmlns:a16="http://schemas.microsoft.com/office/drawing/2014/main" id="{8880C34F-2F0E-60F9-DCCF-260FAA53D30A}"/>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67798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3667623B-7C3B-0E23-F3C1-0B86A2F40902}"/>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76073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autonomy</a:t>
            </a:r>
          </a:p>
          <a:p>
            <a:r>
              <a:rPr lang="en-AU" dirty="0"/>
              <a:t>- difference for {high} autonomy</a:t>
            </a:r>
          </a:p>
        </p:txBody>
      </p:sp>
    </p:spTree>
    <p:extLst>
      <p:ext uri="{BB962C8B-B14F-4D97-AF65-F5344CB8AC3E}">
        <p14:creationId xmlns:p14="http://schemas.microsoft.com/office/powerpoint/2010/main" val="286489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2C27C9A4-9E30-F0AB-398D-8C3752DDCAB3}"/>
              </a:ext>
            </a:extLst>
          </p:cNvPr>
          <p:cNvPicPr>
            <a:picLocks noChangeAspect="1"/>
          </p:cNvPicPr>
          <p:nvPr/>
        </p:nvPicPr>
        <p:blipFill>
          <a:blip r:embed="rId2"/>
          <a:stretch>
            <a:fillRect/>
          </a:stretch>
        </p:blipFill>
        <p:spPr>
          <a:xfrm>
            <a:off x="947650" y="1010352"/>
            <a:ext cx="10284036" cy="2428174"/>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9089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a line&#10;&#10;Description automatically generated with medium confidence">
            <a:extLst>
              <a:ext uri="{FF2B5EF4-FFF2-40B4-BE49-F238E27FC236}">
                <a16:creationId xmlns:a16="http://schemas.microsoft.com/office/drawing/2014/main" id="{DB61CBFD-037A-D411-EF5D-247481E650C5}"/>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5973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insecure did feel?)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09984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different colored squares&#10;&#10;Description automatically generated with medium confidence">
            <a:extLst>
              <a:ext uri="{FF2B5EF4-FFF2-40B4-BE49-F238E27FC236}">
                <a16:creationId xmlns:a16="http://schemas.microsoft.com/office/drawing/2014/main" id="{CE526CEE-2E17-9D24-858D-176EE224DE76}"/>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503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9"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1" name="Straight Connector 3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49BF9-7BDF-4C7F-3B44-5BA6643A389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Move Times</a:t>
            </a:r>
          </a:p>
        </p:txBody>
      </p:sp>
      <p:pic>
        <p:nvPicPr>
          <p:cNvPr id="6" name="Picture 5" descr="A graph with different colored squares&#10;&#10;Description automatically generated with medium confidence">
            <a:extLst>
              <a:ext uri="{FF2B5EF4-FFF2-40B4-BE49-F238E27FC236}">
                <a16:creationId xmlns:a16="http://schemas.microsoft.com/office/drawing/2014/main" id="{D1E7CC87-88DA-7508-0149-73A33692B56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9" name="Rectangle 38">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5694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4FCD8D5D-6650-AEA9-861F-0DEBDEED06FE}"/>
              </a:ext>
            </a:extLst>
          </p:cNvPr>
          <p:cNvPicPr>
            <a:picLocks noChangeAspect="1"/>
          </p:cNvPicPr>
          <p:nvPr/>
        </p:nvPicPr>
        <p:blipFill>
          <a:blip r:embed="rId2"/>
          <a:stretch>
            <a:fillRect/>
          </a:stretch>
        </p:blipFill>
        <p:spPr>
          <a:xfrm>
            <a:off x="1188940" y="2407531"/>
            <a:ext cx="9814119" cy="2042938"/>
          </a:xfrm>
          <a:prstGeom prst="rect">
            <a:avLst/>
          </a:prstGeom>
        </p:spPr>
      </p:pic>
    </p:spTree>
    <p:extLst>
      <p:ext uri="{BB962C8B-B14F-4D97-AF65-F5344CB8AC3E}">
        <p14:creationId xmlns:p14="http://schemas.microsoft.com/office/powerpoint/2010/main" val="1939734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a:extLst>
              <a:ext uri="{FF2B5EF4-FFF2-40B4-BE49-F238E27FC236}">
                <a16:creationId xmlns:a16="http://schemas.microsoft.com/office/drawing/2014/main" id="{14E03005-6B47-F740-7FC9-FAF5B83BB37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99194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C02BD518-108A-A413-4E80-5C74EC5399B6}"/>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029466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120255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B549714E-59B2-BC51-5565-C0FBEB49CD05}"/>
              </a:ext>
            </a:extLst>
          </p:cNvPr>
          <p:cNvPicPr>
            <a:picLocks noChangeAspect="1"/>
          </p:cNvPicPr>
          <p:nvPr/>
        </p:nvPicPr>
        <p:blipFill>
          <a:blip r:embed="rId2"/>
          <a:stretch>
            <a:fillRect/>
          </a:stretch>
        </p:blipFill>
        <p:spPr>
          <a:xfrm>
            <a:off x="947650" y="1068030"/>
            <a:ext cx="10284036" cy="2370496"/>
          </a:xfrm>
          <a:prstGeom prst="rect">
            <a:avLst/>
          </a:prstGeom>
        </p:spPr>
      </p:pic>
      <p:cxnSp>
        <p:nvCxnSpPr>
          <p:cNvPr id="18" name="Straight Connector 17">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85486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8CEAA93F-1413-49B0-3265-A09FE9F270C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917863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(Mental demand?)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61494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bar chart&#10;&#10;Description automatically generated with medium confidence">
            <a:extLst>
              <a:ext uri="{FF2B5EF4-FFF2-40B4-BE49-F238E27FC236}">
                <a16:creationId xmlns:a16="http://schemas.microsoft.com/office/drawing/2014/main" id="{F97D257D-8326-BB5D-34DF-61F2EC2E2D45}"/>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724186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E75AE792-E175-41B8-F3B0-EE95D6EF4703}"/>
              </a:ext>
            </a:extLst>
          </p:cNvPr>
          <p:cNvPicPr>
            <a:picLocks noChangeAspect="1"/>
          </p:cNvPicPr>
          <p:nvPr/>
        </p:nvPicPr>
        <p:blipFill>
          <a:blip r:embed="rId2"/>
          <a:stretch>
            <a:fillRect/>
          </a:stretch>
        </p:blipFill>
        <p:spPr>
          <a:xfrm>
            <a:off x="1330800" y="2368985"/>
            <a:ext cx="9530400" cy="2120029"/>
          </a:xfrm>
          <a:prstGeom prst="rect">
            <a:avLst/>
          </a:prstGeom>
        </p:spPr>
      </p:pic>
    </p:spTree>
    <p:extLst>
      <p:ext uri="{BB962C8B-B14F-4D97-AF65-F5344CB8AC3E}">
        <p14:creationId xmlns:p14="http://schemas.microsoft.com/office/powerpoint/2010/main" val="310998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with colorful lines and text&#10;&#10;Description automatically generated with medium confidence">
            <a:extLst>
              <a:ext uri="{FF2B5EF4-FFF2-40B4-BE49-F238E27FC236}">
                <a16:creationId xmlns:a16="http://schemas.microsoft.com/office/drawing/2014/main" id="{FD50933B-6295-699B-7D61-6E7E5181B37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2199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Move Times - ANOVA</a:t>
            </a:r>
          </a:p>
        </p:txBody>
      </p:sp>
      <p:pic>
        <p:nvPicPr>
          <p:cNvPr id="4" name="Picture 3">
            <a:extLst>
              <a:ext uri="{FF2B5EF4-FFF2-40B4-BE49-F238E27FC236}">
                <a16:creationId xmlns:a16="http://schemas.microsoft.com/office/drawing/2014/main" id="{FAAD2E0C-0998-2670-44E2-CE66F7C0934E}"/>
              </a:ext>
            </a:extLst>
          </p:cNvPr>
          <p:cNvPicPr>
            <a:picLocks noChangeAspect="1"/>
          </p:cNvPicPr>
          <p:nvPr/>
        </p:nvPicPr>
        <p:blipFill>
          <a:blip r:embed="rId2"/>
          <a:stretch>
            <a:fillRect/>
          </a:stretch>
        </p:blipFill>
        <p:spPr>
          <a:xfrm>
            <a:off x="1221870" y="2387273"/>
            <a:ext cx="9748259" cy="2083453"/>
          </a:xfrm>
          <a:prstGeom prst="rect">
            <a:avLst/>
          </a:prstGeom>
        </p:spPr>
      </p:pic>
    </p:spTree>
    <p:extLst>
      <p:ext uri="{BB962C8B-B14F-4D97-AF65-F5344CB8AC3E}">
        <p14:creationId xmlns:p14="http://schemas.microsoft.com/office/powerpoint/2010/main" val="325133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1CAA83CC-615C-1159-1074-DF40AB88350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0783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{med} autonomy</a:t>
            </a:r>
          </a:p>
          <a:p>
            <a:r>
              <a:rPr lang="en-AU" dirty="0"/>
              <a:t>- difference for {low, high} autonomy</a:t>
            </a:r>
          </a:p>
        </p:txBody>
      </p:sp>
    </p:spTree>
    <p:extLst>
      <p:ext uri="{BB962C8B-B14F-4D97-AF65-F5344CB8AC3E}">
        <p14:creationId xmlns:p14="http://schemas.microsoft.com/office/powerpoint/2010/main" val="1548190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603B3825-8CE6-3237-7925-851F7B3A4F3E}"/>
              </a:ext>
            </a:extLst>
          </p:cNvPr>
          <p:cNvPicPr>
            <a:picLocks noChangeAspect="1"/>
          </p:cNvPicPr>
          <p:nvPr/>
        </p:nvPicPr>
        <p:blipFill>
          <a:blip r:embed="rId2"/>
          <a:stretch>
            <a:fillRect/>
          </a:stretch>
        </p:blipFill>
        <p:spPr>
          <a:xfrm>
            <a:off x="947650" y="971748"/>
            <a:ext cx="10284036" cy="2466778"/>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12897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DFD1E892-215B-14D1-2161-2FD7B52C8761}"/>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07392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(mental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mental demand for more difficulty rings</a:t>
            </a:r>
          </a:p>
          <a:p>
            <a:pPr lvl="1"/>
            <a:r>
              <a:rPr lang="en-AU" dirty="0"/>
              <a:t>More difficult rings yield less increase in perceived mental demand under higher autonomy</a:t>
            </a:r>
          </a:p>
        </p:txBody>
      </p:sp>
    </p:spTree>
    <p:extLst>
      <p:ext uri="{BB962C8B-B14F-4D97-AF65-F5344CB8AC3E}">
        <p14:creationId xmlns:p14="http://schemas.microsoft.com/office/powerpoint/2010/main" val="890269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(physical demand)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57890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graph with text&#10;&#10;Description automatically generated with medium confidence">
            <a:extLst>
              <a:ext uri="{FF2B5EF4-FFF2-40B4-BE49-F238E27FC236}">
                <a16:creationId xmlns:a16="http://schemas.microsoft.com/office/drawing/2014/main" id="{4FF4CC28-9AE7-E2B0-3493-B701E484F8BC}"/>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061075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FDF057C1-5099-2238-3D61-CB838FCFAA23}"/>
              </a:ext>
            </a:extLst>
          </p:cNvPr>
          <p:cNvPicPr>
            <a:picLocks noChangeAspect="1"/>
          </p:cNvPicPr>
          <p:nvPr/>
        </p:nvPicPr>
        <p:blipFill>
          <a:blip r:embed="rId2"/>
          <a:stretch>
            <a:fillRect/>
          </a:stretch>
        </p:blipFill>
        <p:spPr>
          <a:xfrm>
            <a:off x="941241" y="2292849"/>
            <a:ext cx="10309518" cy="2272301"/>
          </a:xfrm>
          <a:prstGeom prst="rect">
            <a:avLst/>
          </a:prstGeom>
        </p:spPr>
      </p:pic>
    </p:spTree>
    <p:extLst>
      <p:ext uri="{BB962C8B-B14F-4D97-AF65-F5344CB8AC3E}">
        <p14:creationId xmlns:p14="http://schemas.microsoft.com/office/powerpoint/2010/main" val="3002112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 screen&#10;&#10;Description automatically generated">
            <a:extLst>
              <a:ext uri="{FF2B5EF4-FFF2-40B4-BE49-F238E27FC236}">
                <a16:creationId xmlns:a16="http://schemas.microsoft.com/office/drawing/2014/main" id="{10846DBC-86FC-B6DB-23D2-BDB18A46AFC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91160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A03E3E19-E776-DD0F-078D-43722BF70F7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0401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 shot of a computer&#10;&#10;Description automatically generated">
            <a:extLst>
              <a:ext uri="{FF2B5EF4-FFF2-40B4-BE49-F238E27FC236}">
                <a16:creationId xmlns:a16="http://schemas.microsoft.com/office/drawing/2014/main" id="{3030A6F8-AEC4-F79A-FB5A-D2AA35F5953F}"/>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605732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426880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45323DC5-FCE4-C7B5-C7EC-F9225E623520}"/>
              </a:ext>
            </a:extLst>
          </p:cNvPr>
          <p:cNvPicPr>
            <a:picLocks noChangeAspect="1"/>
          </p:cNvPicPr>
          <p:nvPr/>
        </p:nvPicPr>
        <p:blipFill>
          <a:blip r:embed="rId2"/>
          <a:stretch>
            <a:fillRect/>
          </a:stretch>
        </p:blipFill>
        <p:spPr>
          <a:xfrm>
            <a:off x="947650" y="1012550"/>
            <a:ext cx="10284036" cy="2425977"/>
          </a:xfrm>
          <a:prstGeom prst="rect">
            <a:avLst/>
          </a:prstGeom>
        </p:spPr>
      </p:pic>
      <p:cxnSp>
        <p:nvCxnSpPr>
          <p:cNvPr id="18" name="Straight Connector 17">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210121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9A05FF3F-6287-1EDC-979F-74CC275F7D1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88689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(physical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physical demand for more difficulty rings</a:t>
            </a:r>
          </a:p>
          <a:p>
            <a:pPr lvl="1"/>
            <a:r>
              <a:rPr lang="en-AU" dirty="0"/>
              <a:t>More difficult rings yield less increase in perceived physical demand under higher autonomy</a:t>
            </a:r>
          </a:p>
        </p:txBody>
      </p:sp>
    </p:spTree>
    <p:extLst>
      <p:ext uri="{BB962C8B-B14F-4D97-AF65-F5344CB8AC3E}">
        <p14:creationId xmlns:p14="http://schemas.microsoft.com/office/powerpoint/2010/main" val="3716232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successful?)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492050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different colored squares&#10;&#10;Description automatically generated with medium confidence">
            <a:extLst>
              <a:ext uri="{FF2B5EF4-FFF2-40B4-BE49-F238E27FC236}">
                <a16:creationId xmlns:a16="http://schemas.microsoft.com/office/drawing/2014/main" id="{83E2D1F7-8E27-1AAE-162E-1CA5DFB9BF74}"/>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229395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CDD4B08A-B812-CEC2-1E0E-6A98BD67B790}"/>
              </a:ext>
            </a:extLst>
          </p:cNvPr>
          <p:cNvPicPr>
            <a:picLocks noChangeAspect="1"/>
          </p:cNvPicPr>
          <p:nvPr/>
        </p:nvPicPr>
        <p:blipFill>
          <a:blip r:embed="rId2"/>
          <a:stretch>
            <a:fillRect/>
          </a:stretch>
        </p:blipFill>
        <p:spPr>
          <a:xfrm>
            <a:off x="1053895" y="2361619"/>
            <a:ext cx="10084209" cy="2134761"/>
          </a:xfrm>
          <a:prstGeom prst="rect">
            <a:avLst/>
          </a:prstGeom>
        </p:spPr>
      </p:pic>
    </p:spTree>
    <p:extLst>
      <p:ext uri="{BB962C8B-B14F-4D97-AF65-F5344CB8AC3E}">
        <p14:creationId xmlns:p14="http://schemas.microsoft.com/office/powerpoint/2010/main" val="2728389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of a diagram&#10;&#10;Description automatically generated with medium confidence">
            <a:extLst>
              <a:ext uri="{FF2B5EF4-FFF2-40B4-BE49-F238E27FC236}">
                <a16:creationId xmlns:a16="http://schemas.microsoft.com/office/drawing/2014/main" id="{F0E40ECE-28BF-48A4-A09D-4FFB2145E9E2}"/>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787750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0DFF0CDD-627D-B112-2C32-3F136ABA099C}"/>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21867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{med, high} autonomy</a:t>
            </a:r>
          </a:p>
          <a:p>
            <a:r>
              <a:rPr lang="en-AU" dirty="0"/>
              <a:t>- difference for {low} autonomy</a:t>
            </a:r>
          </a:p>
        </p:txBody>
      </p:sp>
    </p:spTree>
    <p:extLst>
      <p:ext uri="{BB962C8B-B14F-4D97-AF65-F5344CB8AC3E}">
        <p14:creationId xmlns:p14="http://schemas.microsoft.com/office/powerpoint/2010/main" val="29230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 program&#10;&#10;Description automatically generated">
            <a:extLst>
              <a:ext uri="{FF2B5EF4-FFF2-40B4-BE49-F238E27FC236}">
                <a16:creationId xmlns:a16="http://schemas.microsoft.com/office/drawing/2014/main" id="{34C43476-FB48-126B-7A6B-47D9CBC37A45}"/>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24" name="Straight Connector 2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8" name="Rectangle 2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05055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79516501-DB2E-E2ED-CBAF-AD6289DC8642}"/>
              </a:ext>
            </a:extLst>
          </p:cNvPr>
          <p:cNvPicPr>
            <a:picLocks noChangeAspect="1"/>
          </p:cNvPicPr>
          <p:nvPr/>
        </p:nvPicPr>
        <p:blipFill>
          <a:blip r:embed="rId2"/>
          <a:stretch>
            <a:fillRect/>
          </a:stretch>
        </p:blipFill>
        <p:spPr>
          <a:xfrm>
            <a:off x="635457" y="1685138"/>
            <a:ext cx="10916463" cy="2557677"/>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5673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with different colored lines&#10;&#10;Description automatically generated">
            <a:extLst>
              <a:ext uri="{FF2B5EF4-FFF2-40B4-BE49-F238E27FC236}">
                <a16:creationId xmlns:a16="http://schemas.microsoft.com/office/drawing/2014/main" id="{9F8A3685-5FDA-1B73-8383-9E5C99256B9A}"/>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8206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successful?)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b="1" dirty="0"/>
              <a:t>- No difference in all pairs of difficulty levels for medium autonomy (except between easiest and hardest rings)</a:t>
            </a:r>
          </a:p>
          <a:p>
            <a:r>
              <a:rPr lang="en-AU" dirty="0"/>
              <a:t>- Significant increase in perceived success under higher autonomy</a:t>
            </a:r>
          </a:p>
          <a:p>
            <a:r>
              <a:rPr lang="en-AU" dirty="0"/>
              <a:t>- Significant decrease in perceived success for higher difficulty</a:t>
            </a:r>
          </a:p>
          <a:p>
            <a:r>
              <a:rPr lang="en-AU" dirty="0"/>
              <a:t>- No interaction</a:t>
            </a:r>
          </a:p>
        </p:txBody>
      </p:sp>
    </p:spTree>
    <p:extLst>
      <p:ext uri="{BB962C8B-B14F-4D97-AF65-F5344CB8AC3E}">
        <p14:creationId xmlns:p14="http://schemas.microsoft.com/office/powerpoint/2010/main" val="2548897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Averaged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811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chart&#10;&#10;Description automatically generated with medium confidence">
            <a:extLst>
              <a:ext uri="{FF2B5EF4-FFF2-40B4-BE49-F238E27FC236}">
                <a16:creationId xmlns:a16="http://schemas.microsoft.com/office/drawing/2014/main" id="{A038C318-F7AF-3F67-021C-084D46D5A3A1}"/>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777849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59FB29FE-36EF-60BF-7F35-C2998B003ABF}"/>
              </a:ext>
            </a:extLst>
          </p:cNvPr>
          <p:cNvPicPr>
            <a:picLocks noChangeAspect="1"/>
          </p:cNvPicPr>
          <p:nvPr/>
        </p:nvPicPr>
        <p:blipFill>
          <a:blip r:embed="rId2"/>
          <a:stretch>
            <a:fillRect/>
          </a:stretch>
        </p:blipFill>
        <p:spPr>
          <a:xfrm>
            <a:off x="877019" y="2285999"/>
            <a:ext cx="10437961" cy="2286001"/>
          </a:xfrm>
          <a:prstGeom prst="rect">
            <a:avLst/>
          </a:prstGeom>
        </p:spPr>
      </p:pic>
    </p:spTree>
    <p:extLst>
      <p:ext uri="{BB962C8B-B14F-4D97-AF65-F5344CB8AC3E}">
        <p14:creationId xmlns:p14="http://schemas.microsoft.com/office/powerpoint/2010/main" val="1397344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7E651B61-CD09-A758-1744-7E12B57DF5F4}"/>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249235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E95772E4-A87F-76EC-40A1-21F4B95804B5}"/>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20076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179890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9F31CC53-BD92-E5B3-ECAC-83181CDE4F1C}"/>
              </a:ext>
            </a:extLst>
          </p:cNvPr>
          <p:cNvPicPr>
            <a:picLocks noChangeAspect="1"/>
          </p:cNvPicPr>
          <p:nvPr/>
        </p:nvPicPr>
        <p:blipFill>
          <a:blip r:embed="rId2"/>
          <a:stretch>
            <a:fillRect/>
          </a:stretch>
        </p:blipFill>
        <p:spPr>
          <a:xfrm>
            <a:off x="635457" y="1645450"/>
            <a:ext cx="10916463" cy="259736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46017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autonomy</a:t>
            </a:r>
          </a:p>
          <a:p>
            <a:r>
              <a:rPr lang="en-AU" dirty="0"/>
              <a:t>- difference for {med, high} autonomy</a:t>
            </a:r>
          </a:p>
        </p:txBody>
      </p:sp>
    </p:spTree>
    <p:extLst>
      <p:ext uri="{BB962C8B-B14F-4D97-AF65-F5344CB8AC3E}">
        <p14:creationId xmlns:p14="http://schemas.microsoft.com/office/powerpoint/2010/main" val="3386035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5"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7"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6" name="Picture 5" descr="A graph with different colored lines&#10;&#10;Description automatically generated">
            <a:extLst>
              <a:ext uri="{FF2B5EF4-FFF2-40B4-BE49-F238E27FC236}">
                <a16:creationId xmlns:a16="http://schemas.microsoft.com/office/drawing/2014/main" id="{4D52EDEB-3586-5DA9-3A86-6C1B12A67F34}"/>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51" name="Straight Connector 5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5" name="Rectangle 5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5257324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4BE-F36D-10E0-714D-444A816274CC}"/>
              </a:ext>
            </a:extLst>
          </p:cNvPr>
          <p:cNvSpPr>
            <a:spLocks noGrp="1"/>
          </p:cNvSpPr>
          <p:nvPr>
            <p:ph type="title"/>
          </p:nvPr>
        </p:nvSpPr>
        <p:spPr/>
        <p:txBody>
          <a:bodyPr/>
          <a:lstStyle/>
          <a:p>
            <a:r>
              <a:rPr lang="en-AU" dirty="0"/>
              <a:t>MDMT (Averaged) – Summary </a:t>
            </a:r>
          </a:p>
        </p:txBody>
      </p:sp>
      <p:sp>
        <p:nvSpPr>
          <p:cNvPr id="3" name="Content Placeholder 2">
            <a:extLst>
              <a:ext uri="{FF2B5EF4-FFF2-40B4-BE49-F238E27FC236}">
                <a16:creationId xmlns:a16="http://schemas.microsoft.com/office/drawing/2014/main" id="{710945A6-1482-4A90-524A-A7E3876781AB}"/>
              </a:ext>
            </a:extLst>
          </p:cNvPr>
          <p:cNvSpPr>
            <a:spLocks noGrp="1"/>
          </p:cNvSpPr>
          <p:nvPr>
            <p:ph idx="1"/>
          </p:nvPr>
        </p:nvSpPr>
        <p:spPr/>
        <p:txBody>
          <a:bodyPr/>
          <a:lstStyle/>
          <a:p>
            <a:r>
              <a:rPr lang="en-AU" dirty="0"/>
              <a:t>- No difference in Trust between {low, med} autonomy for all difficulty levels</a:t>
            </a:r>
          </a:p>
          <a:p>
            <a:pPr lvl="1"/>
            <a:r>
              <a:rPr lang="en-AU" dirty="0"/>
              <a:t>40% robot assistance is no more trustworthy than 0 assistance for all rings</a:t>
            </a:r>
          </a:p>
          <a:p>
            <a:pPr lvl="1"/>
            <a:r>
              <a:rPr lang="en-AU" dirty="0"/>
              <a:t>However, 80% assistance is significantly more trustworthy than both 0% and 40%, EXCEPT for the most difficult ring, where no assistance and 80% assistance are trusted the same</a:t>
            </a:r>
          </a:p>
          <a:p>
            <a:r>
              <a:rPr lang="en-AU" dirty="0"/>
              <a:t>- No difference in trust for all pairs of difficulty levels under both {low, medium} autonomy levels, EXCEPT between rings 3 and 4 for medium autonomy</a:t>
            </a:r>
          </a:p>
          <a:p>
            <a:r>
              <a:rPr lang="en-AU" dirty="0"/>
              <a:t>- Marginally significant interaction effect</a:t>
            </a:r>
          </a:p>
          <a:p>
            <a:pPr lvl="1"/>
            <a:r>
              <a:rPr lang="en-AU" dirty="0"/>
              <a:t>Higher robot assistance yields less increase in trust for more difficulty tasks</a:t>
            </a:r>
          </a:p>
          <a:p>
            <a:pPr lvl="1"/>
            <a:r>
              <a:rPr lang="en-AU" dirty="0"/>
              <a:t>Higher difficulty yields more decrease in trust for higher autonomy [INTERESTING]</a:t>
            </a:r>
          </a:p>
        </p:txBody>
      </p:sp>
    </p:spTree>
    <p:extLst>
      <p:ext uri="{BB962C8B-B14F-4D97-AF65-F5344CB8AC3E}">
        <p14:creationId xmlns:p14="http://schemas.microsoft.com/office/powerpoint/2010/main" val="1471182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Capable Averaged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092389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chart&#10;&#10;Description automatically generated with medium confidence">
            <a:extLst>
              <a:ext uri="{FF2B5EF4-FFF2-40B4-BE49-F238E27FC236}">
                <a16:creationId xmlns:a16="http://schemas.microsoft.com/office/drawing/2014/main" id="{986B9213-1F6B-79EE-301F-7060A86D33C5}"/>
              </a:ext>
            </a:extLst>
          </p:cNvPr>
          <p:cNvPicPr>
            <a:picLocks noChangeAspect="1"/>
          </p:cNvPicPr>
          <p:nvPr/>
        </p:nvPicPr>
        <p:blipFill>
          <a:blip r:embed="rId2"/>
          <a:stretch>
            <a:fillRect/>
          </a:stretch>
        </p:blipFill>
        <p:spPr>
          <a:xfrm>
            <a:off x="2031250" y="905933"/>
            <a:ext cx="8161504" cy="5039728"/>
          </a:xfrm>
          <a:prstGeom prst="rect">
            <a:avLst/>
          </a:prstGeom>
        </p:spPr>
      </p:pic>
    </p:spTree>
    <p:extLst>
      <p:ext uri="{BB962C8B-B14F-4D97-AF65-F5344CB8AC3E}">
        <p14:creationId xmlns:p14="http://schemas.microsoft.com/office/powerpoint/2010/main" val="124446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38B5E2EA-0339-23DD-2189-0CE914DB3F42}"/>
              </a:ext>
            </a:extLst>
          </p:cNvPr>
          <p:cNvPicPr>
            <a:picLocks noChangeAspect="1"/>
          </p:cNvPicPr>
          <p:nvPr/>
        </p:nvPicPr>
        <p:blipFill>
          <a:blip r:embed="rId2"/>
          <a:stretch>
            <a:fillRect/>
          </a:stretch>
        </p:blipFill>
        <p:spPr>
          <a:xfrm>
            <a:off x="994589" y="2268592"/>
            <a:ext cx="10202822" cy="2320815"/>
          </a:xfrm>
          <a:prstGeom prst="rect">
            <a:avLst/>
          </a:prstGeom>
        </p:spPr>
      </p:pic>
    </p:spTree>
    <p:extLst>
      <p:ext uri="{BB962C8B-B14F-4D97-AF65-F5344CB8AC3E}">
        <p14:creationId xmlns:p14="http://schemas.microsoft.com/office/powerpoint/2010/main" val="6978685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AA60579E-1483-B0E1-F3FB-DFB26FA56EA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1637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980ACE30-A0DA-1D94-979D-F3A45A0E05EC}"/>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544794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4085723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A2986EDE-EA51-D2FF-6912-F6E664B1BDBA}"/>
              </a:ext>
            </a:extLst>
          </p:cNvPr>
          <p:cNvPicPr>
            <a:picLocks noChangeAspect="1"/>
          </p:cNvPicPr>
          <p:nvPr/>
        </p:nvPicPr>
        <p:blipFill>
          <a:blip r:embed="rId2"/>
          <a:stretch>
            <a:fillRect/>
          </a:stretch>
        </p:blipFill>
        <p:spPr>
          <a:xfrm>
            <a:off x="635457" y="1760144"/>
            <a:ext cx="10916463" cy="248267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302000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9" name="Straight Connector 3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6" name="Picture 5" descr="A graph of different colored lines&#10;&#10;Description automatically generated">
            <a:extLst>
              <a:ext uri="{FF2B5EF4-FFF2-40B4-BE49-F238E27FC236}">
                <a16:creationId xmlns:a16="http://schemas.microsoft.com/office/drawing/2014/main" id="{EAB792CF-4D90-6DD4-DE84-07289E9045A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3" name="Straight Connector 42">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7" name="Rectangle 4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42079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Move Times - LMM</a:t>
            </a:r>
          </a:p>
        </p:txBody>
      </p:sp>
      <p:pic>
        <p:nvPicPr>
          <p:cNvPr id="4" name="Picture 3">
            <a:extLst>
              <a:ext uri="{FF2B5EF4-FFF2-40B4-BE49-F238E27FC236}">
                <a16:creationId xmlns:a16="http://schemas.microsoft.com/office/drawing/2014/main" id="{F0B2B62E-F883-726A-05A8-7658A08CE064}"/>
              </a:ext>
            </a:extLst>
          </p:cNvPr>
          <p:cNvPicPr>
            <a:picLocks noChangeAspect="1"/>
          </p:cNvPicPr>
          <p:nvPr/>
        </p:nvPicPr>
        <p:blipFill>
          <a:blip r:embed="rId2"/>
          <a:stretch>
            <a:fillRect/>
          </a:stretch>
        </p:blipFill>
        <p:spPr>
          <a:xfrm>
            <a:off x="635457" y="1689048"/>
            <a:ext cx="10916463" cy="255376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2789642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Reliable Averaged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55631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multiple colored squares&#10;&#10;Description automatically generated with medium confidence">
            <a:extLst>
              <a:ext uri="{FF2B5EF4-FFF2-40B4-BE49-F238E27FC236}">
                <a16:creationId xmlns:a16="http://schemas.microsoft.com/office/drawing/2014/main" id="{C989D19D-7FEB-BEB1-5C67-E0A54F1C19D9}"/>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9347816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73D4655D-CA93-15AB-70DF-E6C687224513}"/>
              </a:ext>
            </a:extLst>
          </p:cNvPr>
          <p:cNvPicPr>
            <a:picLocks noChangeAspect="1"/>
          </p:cNvPicPr>
          <p:nvPr/>
        </p:nvPicPr>
        <p:blipFill>
          <a:blip r:embed="rId2"/>
          <a:stretch>
            <a:fillRect/>
          </a:stretch>
        </p:blipFill>
        <p:spPr>
          <a:xfrm>
            <a:off x="770375" y="2336291"/>
            <a:ext cx="10651250" cy="2185417"/>
          </a:xfrm>
          <a:prstGeom prst="rect">
            <a:avLst/>
          </a:prstGeom>
        </p:spPr>
      </p:pic>
    </p:spTree>
    <p:extLst>
      <p:ext uri="{BB962C8B-B14F-4D97-AF65-F5344CB8AC3E}">
        <p14:creationId xmlns:p14="http://schemas.microsoft.com/office/powerpoint/2010/main" val="58467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D4359EB2-34D9-C30C-B7D5-8915A438EA1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77518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1F1F6A26-D067-FD2E-AFAD-56AAC1477B8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541510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370670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16D69E48-98FA-5391-FC65-D24CC1D6ED2D}"/>
              </a:ext>
            </a:extLst>
          </p:cNvPr>
          <p:cNvPicPr>
            <a:picLocks noChangeAspect="1"/>
          </p:cNvPicPr>
          <p:nvPr/>
        </p:nvPicPr>
        <p:blipFill>
          <a:blip r:embed="rId2"/>
          <a:stretch>
            <a:fillRect/>
          </a:stretch>
        </p:blipFill>
        <p:spPr>
          <a:xfrm>
            <a:off x="635457" y="1635620"/>
            <a:ext cx="10916463" cy="260719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9753974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3" name="Picture 2" descr="A graph of different colored lines&#10;&#10;Description automatically generated">
            <a:extLst>
              <a:ext uri="{FF2B5EF4-FFF2-40B4-BE49-F238E27FC236}">
                <a16:creationId xmlns:a16="http://schemas.microsoft.com/office/drawing/2014/main" id="{24FE4B2E-A554-4DA9-CBCF-D6E2C095527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67552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Pupil Index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16077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lines and numbers&#10;&#10;Description automatically generated with medium confidence">
            <a:extLst>
              <a:ext uri="{FF2B5EF4-FFF2-40B4-BE49-F238E27FC236}">
                <a16:creationId xmlns:a16="http://schemas.microsoft.com/office/drawing/2014/main" id="{4572CC8F-FBC5-ADA1-81D7-2F7F3BDCBADC}"/>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7623410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2062</TotalTime>
  <Words>2238</Words>
  <Application>Microsoft Office PowerPoint</Application>
  <PresentationFormat>Widescreen</PresentationFormat>
  <Paragraphs>283</Paragraphs>
  <Slides>180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180</vt:i4>
      </vt:variant>
    </vt:vector>
  </HeadingPairs>
  <TitlesOfParts>
    <vt:vector size="184" baseType="lpstr">
      <vt:lpstr>Aptos</vt:lpstr>
      <vt:lpstr>Calibri</vt:lpstr>
      <vt:lpstr>Calibri Light</vt:lpstr>
      <vt:lpstr>Retrospect</vt:lpstr>
      <vt:lpstr>Autonomy Fitts</vt:lpstr>
      <vt:lpstr>List of (interesting) measures</vt:lpstr>
      <vt:lpstr>Move Times [y]</vt:lpstr>
      <vt:lpstr>Move Times</vt:lpstr>
      <vt:lpstr>Move Times - ANOVA</vt:lpstr>
      <vt:lpstr>Pairwise (between autonomy levels for each difficulty)</vt:lpstr>
      <vt:lpstr>Pairwise (between difficulties for each autonomy)</vt:lpstr>
      <vt:lpstr>Between rings 2 and 3</vt:lpstr>
      <vt:lpstr>Move Times - LMM</vt:lpstr>
      <vt:lpstr>Move Times – Interaction Plot</vt:lpstr>
      <vt:lpstr>Move time - Summary</vt:lpstr>
      <vt:lpstr>NASA-TLX Averaged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(Averaged) – Summary</vt:lpstr>
      <vt:lpstr>NASA-TLX (How hard did you have to work?)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hard?) - Summary</vt:lpstr>
      <vt:lpstr>NASA-TLX (How hurried was pace of task?)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insecure did feel?)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(Mental demand?)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(mental demand) - Summary</vt:lpstr>
      <vt:lpstr>NASA-TLX (physical demand)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(physical demand) - Summary</vt:lpstr>
      <vt:lpstr>NASA-TLX (How successful?)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successful?) - Summary</vt:lpstr>
      <vt:lpstr>MDMT Averaged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MDMT (Averaged) – Summary </vt:lpstr>
      <vt:lpstr>MDMT Capable Averaged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MDMT Reliable Averaged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Pupil Index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Pupil Index – Summary</vt:lpstr>
      <vt:lpstr>Single-Scale Trust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Single-Scale Trust – Summary</vt:lpstr>
      <vt:lpstr>Perceived Autonomy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Perceived Autonomy – Summary</vt:lpstr>
      <vt:lpstr>Effective ID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Correlation = 0.723</vt:lpstr>
      <vt:lpstr>Effective ID - Summary</vt:lpstr>
      <vt:lpstr>Effective Autonomy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Correlation = 0.881</vt:lpstr>
      <vt:lpstr>Effective Autonomy – Summary</vt:lpstr>
      <vt:lpstr>ARF (After Robot Finishes) Human ID [y]</vt:lpstr>
      <vt:lpstr>PowerPoint Presentation</vt:lpstr>
      <vt:lpstr>ANOVA</vt:lpstr>
      <vt:lpstr>Pairwise (between autonomy levels for each difficulty)</vt:lpstr>
      <vt:lpstr>Pairwise (between difficulties for each autonomy)</vt:lpstr>
      <vt:lpstr>LMM</vt:lpstr>
      <vt:lpstr>Interaction Plot</vt:lpstr>
      <vt:lpstr>ARF Human ID – Summary</vt:lpstr>
      <vt:lpstr>ARF Fitts Regression [y]</vt:lpstr>
      <vt:lpstr>LMM</vt:lpstr>
      <vt:lpstr>Interaction Plot</vt:lpstr>
      <vt:lpstr>Correlation = 0.75</vt:lpstr>
      <vt:lpstr>ARF Fitts Regression – Summary</vt:lpstr>
      <vt:lpstr>PowerPoint Presentation</vt:lpstr>
      <vt:lpstr>ANOVA</vt:lpstr>
      <vt:lpstr>Predicted &lt;-&gt; Actual ARF Move Time [y]</vt:lpstr>
      <vt:lpstr>LMM</vt:lpstr>
      <vt:lpstr>MDMT Single-trust – Interaction Plot</vt:lpstr>
      <vt:lpstr>Correlation = 0.704</vt:lpstr>
      <vt:lpstr>Serial (sum) vs. Average MT [y]</vt:lpstr>
      <vt:lpstr>LMM</vt:lpstr>
      <vt:lpstr>Correlation = 0.737</vt:lpstr>
      <vt:lpstr>Serial MT Prediction – Summary</vt:lpstr>
      <vt:lpstr>Parallel (max) vs. Average MT [y]</vt:lpstr>
      <vt:lpstr>LMM</vt:lpstr>
      <vt:lpstr>Correlation = 0.711</vt:lpstr>
      <vt:lpstr>Parallel MT Prediction – Summary</vt:lpstr>
      <vt:lpstr>MDMT &lt;-&gt; Single-trust</vt:lpstr>
      <vt:lpstr>MDMT Single-trust - LMM</vt:lpstr>
      <vt:lpstr>MDMT Single-trust – Interaction Plot</vt:lpstr>
      <vt:lpstr>Correlation = 0.56</vt:lpstr>
      <vt:lpstr>Effective ID &lt;-&gt; TLX</vt:lpstr>
      <vt:lpstr>TLX Effective ID - LMM</vt:lpstr>
      <vt:lpstr>TLX Effective ID – Interaction Plot</vt:lpstr>
      <vt:lpstr>Correlation = 0.26</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Notes</dc:title>
  <dc:creator>Michael Pan</dc:creator>
  <cp:lastModifiedBy>Michael Pan</cp:lastModifiedBy>
  <cp:revision>4</cp:revision>
  <dcterms:created xsi:type="dcterms:W3CDTF">2023-11-23T07:33:02Z</dcterms:created>
  <dcterms:modified xsi:type="dcterms:W3CDTF">2024-05-28T13:12:47Z</dcterms:modified>
</cp:coreProperties>
</file>