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5"/>
  </p:notesMasterIdLst>
  <p:sldIdLst>
    <p:sldId id="256" r:id="rId2"/>
    <p:sldId id="304" r:id="rId3"/>
    <p:sldId id="348" r:id="rId4"/>
    <p:sldId id="306" r:id="rId5"/>
    <p:sldId id="307" r:id="rId6"/>
    <p:sldId id="371" r:id="rId7"/>
    <p:sldId id="372" r:id="rId8"/>
    <p:sldId id="373" r:id="rId9"/>
    <p:sldId id="308" r:id="rId10"/>
    <p:sldId id="309" r:id="rId11"/>
    <p:sldId id="349" r:id="rId12"/>
    <p:sldId id="310" r:id="rId13"/>
    <p:sldId id="311" r:id="rId14"/>
    <p:sldId id="370" r:id="rId15"/>
    <p:sldId id="368" r:id="rId16"/>
    <p:sldId id="369" r:id="rId17"/>
    <p:sldId id="312" r:id="rId18"/>
    <p:sldId id="31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446" r:id="rId87"/>
    <p:sldId id="447" r:id="rId88"/>
    <p:sldId id="448" r:id="rId89"/>
    <p:sldId id="449" r:id="rId90"/>
    <p:sldId id="450" r:id="rId91"/>
    <p:sldId id="451" r:id="rId92"/>
    <p:sldId id="452" r:id="rId93"/>
    <p:sldId id="453" r:id="rId94"/>
    <p:sldId id="454" r:id="rId95"/>
    <p:sldId id="455" r:id="rId96"/>
    <p:sldId id="456" r:id="rId97"/>
    <p:sldId id="457" r:id="rId98"/>
    <p:sldId id="458" r:id="rId99"/>
    <p:sldId id="459" r:id="rId100"/>
    <p:sldId id="460" r:id="rId101"/>
    <p:sldId id="461" r:id="rId102"/>
    <p:sldId id="462" r:id="rId103"/>
    <p:sldId id="463" r:id="rId104"/>
    <p:sldId id="464" r:id="rId105"/>
    <p:sldId id="465" r:id="rId106"/>
    <p:sldId id="466" r:id="rId107"/>
    <p:sldId id="467" r:id="rId108"/>
    <p:sldId id="468" r:id="rId109"/>
    <p:sldId id="469" r:id="rId110"/>
    <p:sldId id="470" r:id="rId111"/>
    <p:sldId id="471" r:id="rId112"/>
    <p:sldId id="472" r:id="rId113"/>
    <p:sldId id="473" r:id="rId114"/>
    <p:sldId id="474" r:id="rId115"/>
    <p:sldId id="475" r:id="rId116"/>
    <p:sldId id="476" r:id="rId117"/>
    <p:sldId id="477" r:id="rId118"/>
    <p:sldId id="478" r:id="rId119"/>
    <p:sldId id="479" r:id="rId120"/>
    <p:sldId id="480" r:id="rId121"/>
    <p:sldId id="481" r:id="rId122"/>
    <p:sldId id="482" r:id="rId123"/>
    <p:sldId id="483" r:id="rId124"/>
    <p:sldId id="484" r:id="rId125"/>
    <p:sldId id="485" r:id="rId126"/>
    <p:sldId id="486" r:id="rId127"/>
    <p:sldId id="487" r:id="rId128"/>
    <p:sldId id="488" r:id="rId129"/>
    <p:sldId id="489" r:id="rId130"/>
    <p:sldId id="490" r:id="rId131"/>
    <p:sldId id="491" r:id="rId132"/>
    <p:sldId id="492" r:id="rId133"/>
    <p:sldId id="424" r:id="rId134"/>
    <p:sldId id="361" r:id="rId135"/>
    <p:sldId id="357" r:id="rId136"/>
    <p:sldId id="340" r:id="rId137"/>
    <p:sldId id="341" r:id="rId138"/>
    <p:sldId id="359" r:id="rId139"/>
    <p:sldId id="358" r:id="rId140"/>
    <p:sldId id="342" r:id="rId141"/>
    <p:sldId id="343" r:id="rId142"/>
    <p:sldId id="360" r:id="rId143"/>
    <p:sldId id="300" r:id="rId1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640BD-08C2-45F3-8A50-6A6F7792A173}" v="106" dt="2024-05-09T04:17:4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an" userId="0ee21308d1ee2822" providerId="LiveId" clId="{9402C2D6-FE52-46FC-977E-4C80AA078BF1}"/>
    <pc:docChg chg="custSel addSld delSld modSld">
      <pc:chgData name="Michael Pan" userId="0ee21308d1ee2822" providerId="LiveId" clId="{9402C2D6-FE52-46FC-977E-4C80AA078BF1}" dt="2024-02-06T11:11:06.492" v="241" actId="20577"/>
      <pc:docMkLst>
        <pc:docMk/>
      </pc:docMkLst>
      <pc:sldChg chg="modSp mod">
        <pc:chgData name="Michael Pan" userId="0ee21308d1ee2822" providerId="LiveId" clId="{9402C2D6-FE52-46FC-977E-4C80AA078BF1}" dt="2024-02-06T11:03:51.922" v="1" actId="20577"/>
        <pc:sldMkLst>
          <pc:docMk/>
          <pc:sldMk cId="4275947617" sldId="256"/>
        </pc:sldMkLst>
        <pc:spChg chg="mod">
          <ac:chgData name="Michael Pan" userId="0ee21308d1ee2822" providerId="LiveId" clId="{9402C2D6-FE52-46FC-977E-4C80AA078BF1}" dt="2024-02-06T11:03:51.922" v="1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modSp mod">
        <pc:chgData name="Michael Pan" userId="0ee21308d1ee2822" providerId="LiveId" clId="{9402C2D6-FE52-46FC-977E-4C80AA078BF1}" dt="2024-02-06T11:11:06.492" v="241" actId="20577"/>
        <pc:sldMkLst>
          <pc:docMk/>
          <pc:sldMk cId="458058844" sldId="263"/>
        </pc:sldMkLst>
        <pc:spChg chg="mod">
          <ac:chgData name="Michael Pan" userId="0ee21308d1ee2822" providerId="LiveId" clId="{9402C2D6-FE52-46FC-977E-4C80AA078BF1}" dt="2024-02-06T11:11:06.492" v="241" actId="20577"/>
          <ac:spMkLst>
            <pc:docMk/>
            <pc:sldMk cId="458058844" sldId="263"/>
            <ac:spMk id="2" creationId="{642123F2-6D12-FB64-BD32-980885DC4C91}"/>
          </ac:spMkLst>
        </pc:spChg>
      </pc:sldChg>
      <pc:sldChg chg="modSp mod">
        <pc:chgData name="Michael Pan" userId="0ee21308d1ee2822" providerId="LiveId" clId="{9402C2D6-FE52-46FC-977E-4C80AA078BF1}" dt="2024-02-06T11:04:03.455" v="59" actId="20577"/>
        <pc:sldMkLst>
          <pc:docMk/>
          <pc:sldMk cId="527845443" sldId="313"/>
        </pc:sldMkLst>
        <pc:spChg chg="mod">
          <ac:chgData name="Michael Pan" userId="0ee21308d1ee2822" providerId="LiveId" clId="{9402C2D6-FE52-46FC-977E-4C80AA078BF1}" dt="2024-02-06T11:04:03.455" v="59" actId="20577"/>
          <ac:spMkLst>
            <pc:docMk/>
            <pc:sldMk cId="527845443" sldId="313"/>
            <ac:spMk id="2" creationId="{642123F2-6D12-FB64-BD32-980885DC4C91}"/>
          </ac:spMkLst>
        </pc:spChg>
      </pc:sldChg>
      <pc:sldChg chg="addSp delSp modSp mod delAnim modAnim">
        <pc:chgData name="Michael Pan" userId="0ee21308d1ee2822" providerId="LiveId" clId="{9402C2D6-FE52-46FC-977E-4C80AA078BF1}" dt="2024-02-06T11:04:24.909" v="66" actId="1076"/>
        <pc:sldMkLst>
          <pc:docMk/>
          <pc:sldMk cId="2512651764" sldId="317"/>
        </pc:sldMkLst>
        <pc:spChg chg="add del mod">
          <ac:chgData name="Michael Pan" userId="0ee21308d1ee2822" providerId="LiveId" clId="{9402C2D6-FE52-46FC-977E-4C80AA078BF1}" dt="2024-02-06T11:04:11.106" v="61"/>
          <ac:spMkLst>
            <pc:docMk/>
            <pc:sldMk cId="2512651764" sldId="317"/>
            <ac:spMk id="5" creationId="{2DFF2EE6-EE3E-63C0-D19C-A4A7B5117062}"/>
          </ac:spMkLst>
        </pc:spChg>
        <pc:picChg chg="del">
          <ac:chgData name="Michael Pan" userId="0ee21308d1ee2822" providerId="LiveId" clId="{9402C2D6-FE52-46FC-977E-4C80AA078BF1}" dt="2024-02-06T11:04:06.586" v="60" actId="478"/>
          <ac:picMkLst>
            <pc:docMk/>
            <pc:sldMk cId="2512651764" sldId="317"/>
            <ac:picMk id="4" creationId="{6D01BFA8-8F3B-0F0E-EE46-EBF55948908B}"/>
          </ac:picMkLst>
        </pc:picChg>
        <pc:picChg chg="add mod">
          <ac:chgData name="Michael Pan" userId="0ee21308d1ee2822" providerId="LiveId" clId="{9402C2D6-FE52-46FC-977E-4C80AA078BF1}" dt="2024-02-06T11:04:24.909" v="66" actId="1076"/>
          <ac:picMkLst>
            <pc:docMk/>
            <pc:sldMk cId="2512651764" sldId="317"/>
            <ac:picMk id="6" creationId="{113BEBFB-3BF7-3E96-332A-69C0B103987D}"/>
          </ac:picMkLst>
        </pc:picChg>
      </pc:sldChg>
      <pc:sldChg chg="del">
        <pc:chgData name="Michael Pan" userId="0ee21308d1ee2822" providerId="LiveId" clId="{9402C2D6-FE52-46FC-977E-4C80AA078BF1}" dt="2024-02-06T11:06:24.234" v="127" actId="47"/>
        <pc:sldMkLst>
          <pc:docMk/>
          <pc:sldMk cId="344124183" sldId="319"/>
        </pc:sldMkLst>
      </pc:sldChg>
      <pc:sldChg chg="del">
        <pc:chgData name="Michael Pan" userId="0ee21308d1ee2822" providerId="LiveId" clId="{9402C2D6-FE52-46FC-977E-4C80AA078BF1}" dt="2024-02-06T11:06:23.089" v="126" actId="47"/>
        <pc:sldMkLst>
          <pc:docMk/>
          <pc:sldMk cId="2516327618" sldId="320"/>
        </pc:sldMkLst>
      </pc:sldChg>
      <pc:sldChg chg="del">
        <pc:chgData name="Michael Pan" userId="0ee21308d1ee2822" providerId="LiveId" clId="{9402C2D6-FE52-46FC-977E-4C80AA078BF1}" dt="2024-02-06T11:06:20.954" v="125" actId="47"/>
        <pc:sldMkLst>
          <pc:docMk/>
          <pc:sldMk cId="1737858536" sldId="321"/>
        </pc:sldMkLst>
      </pc:sldChg>
      <pc:sldChg chg="modSp del mod">
        <pc:chgData name="Michael Pan" userId="0ee21308d1ee2822" providerId="LiveId" clId="{9402C2D6-FE52-46FC-977E-4C80AA078BF1}" dt="2024-02-06T11:08:31.471" v="226" actId="47"/>
        <pc:sldMkLst>
          <pc:docMk/>
          <pc:sldMk cId="1320049700" sldId="322"/>
        </pc:sldMkLst>
        <pc:spChg chg="mod">
          <ac:chgData name="Michael Pan" userId="0ee21308d1ee2822" providerId="LiveId" clId="{9402C2D6-FE52-46FC-977E-4C80AA078BF1}" dt="2024-02-06T11:08:25.638" v="225" actId="20577"/>
          <ac:spMkLst>
            <pc:docMk/>
            <pc:sldMk cId="1320049700" sldId="322"/>
            <ac:spMk id="2" creationId="{5B048410-056E-10AC-A59C-D61F55D2BDB3}"/>
          </ac:spMkLst>
        </pc:spChg>
        <pc:spChg chg="mod">
          <ac:chgData name="Michael Pan" userId="0ee21308d1ee2822" providerId="LiveId" clId="{9402C2D6-FE52-46FC-977E-4C80AA078BF1}" dt="2024-02-06T11:06:36.484" v="151" actId="20577"/>
          <ac:spMkLst>
            <pc:docMk/>
            <pc:sldMk cId="1320049700" sldId="322"/>
            <ac:spMk id="3" creationId="{8E6D7016-09F1-D2B0-B1A6-B0F5BF6A4534}"/>
          </ac:spMkLst>
        </pc:spChg>
      </pc:sldChg>
      <pc:sldChg chg="add">
        <pc:chgData name="Michael Pan" userId="0ee21308d1ee2822" providerId="LiveId" clId="{9402C2D6-FE52-46FC-977E-4C80AA078BF1}" dt="2024-02-06T11:08:12.141" v="156"/>
        <pc:sldMkLst>
          <pc:docMk/>
          <pc:sldMk cId="1410755053" sldId="323"/>
        </pc:sldMkLst>
      </pc:sldChg>
      <pc:sldChg chg="add del">
        <pc:chgData name="Michael Pan" userId="0ee21308d1ee2822" providerId="LiveId" clId="{9402C2D6-FE52-46FC-977E-4C80AA078BF1}" dt="2024-02-06T11:08:10.351" v="155" actId="47"/>
        <pc:sldMkLst>
          <pc:docMk/>
          <pc:sldMk cId="2889023369" sldId="323"/>
        </pc:sldMkLst>
      </pc:sldChg>
      <pc:sldChg chg="new del">
        <pc:chgData name="Michael Pan" userId="0ee21308d1ee2822" providerId="LiveId" clId="{9402C2D6-FE52-46FC-977E-4C80AA078BF1}" dt="2024-02-06T11:07:40.245" v="153" actId="47"/>
        <pc:sldMkLst>
          <pc:docMk/>
          <pc:sldMk cId="3427178109" sldId="323"/>
        </pc:sldMkLst>
      </pc:sldChg>
    </pc:docChg>
  </pc:docChgLst>
  <pc:docChgLst>
    <pc:chgData name="Michael Pan" userId="0ee21308d1ee2822" providerId="LiveId" clId="{43A89ABA-71F9-42B4-9248-CBD0938E9006}"/>
    <pc:docChg chg="custSel addSld delSld modSld sldOrd">
      <pc:chgData name="Michael Pan" userId="0ee21308d1ee2822" providerId="LiveId" clId="{43A89ABA-71F9-42B4-9248-CBD0938E9006}" dt="2024-02-01T22:20:41.369" v="349"/>
      <pc:docMkLst>
        <pc:docMk/>
      </pc:docMkLst>
      <pc:sldChg chg="modSp mod">
        <pc:chgData name="Michael Pan" userId="0ee21308d1ee2822" providerId="LiveId" clId="{43A89ABA-71F9-42B4-9248-CBD0938E9006}" dt="2024-01-31T23:13:04.273" v="11" actId="20577"/>
        <pc:sldMkLst>
          <pc:docMk/>
          <pc:sldMk cId="4275947617" sldId="256"/>
        </pc:sldMkLst>
        <pc:spChg chg="mod">
          <ac:chgData name="Michael Pan" userId="0ee21308d1ee2822" providerId="LiveId" clId="{43A89ABA-71F9-42B4-9248-CBD0938E9006}" dt="2024-01-31T23:13:04.273" v="11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43A89ABA-71F9-42B4-9248-CBD0938E9006}" dt="2024-01-31T23:21:03.817" v="12" actId="47"/>
        <pc:sldMkLst>
          <pc:docMk/>
          <pc:sldMk cId="1976836618" sldId="284"/>
        </pc:sldMkLst>
      </pc:sldChg>
      <pc:sldChg chg="del">
        <pc:chgData name="Michael Pan" userId="0ee21308d1ee2822" providerId="LiveId" clId="{43A89ABA-71F9-42B4-9248-CBD0938E9006}" dt="2024-01-31T23:21:04.464" v="13" actId="47"/>
        <pc:sldMkLst>
          <pc:docMk/>
          <pc:sldMk cId="2783282383" sldId="314"/>
        </pc:sldMkLst>
      </pc:sldChg>
      <pc:sldChg chg="addSp delSp modSp del mod delAnim">
        <pc:chgData name="Michael Pan" userId="0ee21308d1ee2822" providerId="LiveId" clId="{43A89ABA-71F9-42B4-9248-CBD0938E9006}" dt="2024-01-31T23:21:27.867" v="15" actId="47"/>
        <pc:sldMkLst>
          <pc:docMk/>
          <pc:sldMk cId="3254777928" sldId="316"/>
        </pc:sldMkLst>
        <pc:spChg chg="del">
          <ac:chgData name="Michael Pan" userId="0ee21308d1ee2822" providerId="LiveId" clId="{43A89ABA-71F9-42B4-9248-CBD0938E9006}" dt="2024-01-31T23:21:25.819" v="14" actId="478"/>
          <ac:spMkLst>
            <pc:docMk/>
            <pc:sldMk cId="3254777928" sldId="316"/>
            <ac:spMk id="3" creationId="{3F84100F-E3E8-CA42-962D-954DD4C0B6C5}"/>
          </ac:spMkLst>
        </pc:spChg>
        <pc:spChg chg="add mod">
          <ac:chgData name="Michael Pan" userId="0ee21308d1ee2822" providerId="LiveId" clId="{43A89ABA-71F9-42B4-9248-CBD0938E9006}" dt="2024-01-31T23:21:25.819" v="14" actId="478"/>
          <ac:spMkLst>
            <pc:docMk/>
            <pc:sldMk cId="3254777928" sldId="316"/>
            <ac:spMk id="5" creationId="{AACD895C-30B7-499D-4BD1-0C95D300654E}"/>
          </ac:spMkLst>
        </pc:spChg>
      </pc:sldChg>
      <pc:sldChg chg="addSp delSp modSp mod modAnim">
        <pc:chgData name="Michael Pan" userId="0ee21308d1ee2822" providerId="LiveId" clId="{43A89ABA-71F9-42B4-9248-CBD0938E9006}" dt="2024-02-01T22:16:03.789" v="346" actId="1076"/>
        <pc:sldMkLst>
          <pc:docMk/>
          <pc:sldMk cId="2512651764" sldId="317"/>
        </pc:sldMkLst>
        <pc:spChg chg="mod">
          <ac:chgData name="Michael Pan" userId="0ee21308d1ee2822" providerId="LiveId" clId="{43A89ABA-71F9-42B4-9248-CBD0938E9006}" dt="2024-01-31T23:31:19.146" v="38" actId="20577"/>
          <ac:spMkLst>
            <pc:docMk/>
            <pc:sldMk cId="2512651764" sldId="317"/>
            <ac:spMk id="2" creationId="{FE391CD4-7F49-4D44-994F-73088EB337DF}"/>
          </ac:spMkLst>
        </pc:spChg>
        <pc:spChg chg="del mod">
          <ac:chgData name="Michael Pan" userId="0ee21308d1ee2822" providerId="LiveId" clId="{43A89ABA-71F9-42B4-9248-CBD0938E9006}" dt="2024-02-01T22:15:08.855" v="339"/>
          <ac:spMkLst>
            <pc:docMk/>
            <pc:sldMk cId="2512651764" sldId="317"/>
            <ac:spMk id="3" creationId="{3F84100F-E3E8-CA42-962D-954DD4C0B6C5}"/>
          </ac:spMkLst>
        </pc:spChg>
        <pc:picChg chg="add mod">
          <ac:chgData name="Michael Pan" userId="0ee21308d1ee2822" providerId="LiveId" clId="{43A89ABA-71F9-42B4-9248-CBD0938E9006}" dt="2024-02-01T22:16:03.789" v="346" actId="1076"/>
          <ac:picMkLst>
            <pc:docMk/>
            <pc:sldMk cId="2512651764" sldId="317"/>
            <ac:picMk id="4" creationId="{6D01BFA8-8F3B-0F0E-EE46-EBF55948908B}"/>
          </ac:picMkLst>
        </pc:picChg>
      </pc:sldChg>
      <pc:sldChg chg="del">
        <pc:chgData name="Michael Pan" userId="0ee21308d1ee2822" providerId="LiveId" clId="{43A89ABA-71F9-42B4-9248-CBD0938E9006}" dt="2024-02-01T22:20:30.805" v="347" actId="47"/>
        <pc:sldMkLst>
          <pc:docMk/>
          <pc:sldMk cId="3266807773" sldId="318"/>
        </pc:sldMkLst>
      </pc:sldChg>
      <pc:sldChg chg="modSp mod">
        <pc:chgData name="Michael Pan" userId="0ee21308d1ee2822" providerId="LiveId" clId="{43A89ABA-71F9-42B4-9248-CBD0938E9006}" dt="2024-01-31T23:31:46.320" v="95" actId="20577"/>
        <pc:sldMkLst>
          <pc:docMk/>
          <pc:sldMk cId="2516327618" sldId="320"/>
        </pc:sldMkLst>
        <pc:spChg chg="mod">
          <ac:chgData name="Michael Pan" userId="0ee21308d1ee2822" providerId="LiveId" clId="{43A89ABA-71F9-42B4-9248-CBD0938E9006}" dt="2024-01-31T23:31:46.320" v="95" actId="20577"/>
          <ac:spMkLst>
            <pc:docMk/>
            <pc:sldMk cId="2516327618" sldId="320"/>
            <ac:spMk id="2" creationId="{63B5818E-3898-BC61-FCC1-0F9402DB6DD6}"/>
          </ac:spMkLst>
        </pc:spChg>
      </pc:sldChg>
      <pc:sldChg chg="add del">
        <pc:chgData name="Michael Pan" userId="0ee21308d1ee2822" providerId="LiveId" clId="{43A89ABA-71F9-42B4-9248-CBD0938E9006}" dt="2024-01-31T23:31:28.275" v="41" actId="47"/>
        <pc:sldMkLst>
          <pc:docMk/>
          <pc:sldMk cId="326948331" sldId="321"/>
        </pc:sldMkLst>
      </pc:sldChg>
      <pc:sldChg chg="modSp new mod">
        <pc:chgData name="Michael Pan" userId="0ee21308d1ee2822" providerId="LiveId" clId="{43A89ABA-71F9-42B4-9248-CBD0938E9006}" dt="2024-01-31T23:31:55.272" v="116" actId="20577"/>
        <pc:sldMkLst>
          <pc:docMk/>
          <pc:sldMk cId="1737858536" sldId="321"/>
        </pc:sldMkLst>
        <pc:spChg chg="mod">
          <ac:chgData name="Michael Pan" userId="0ee21308d1ee2822" providerId="LiveId" clId="{43A89ABA-71F9-42B4-9248-CBD0938E9006}" dt="2024-01-31T23:31:55.272" v="116" actId="20577"/>
          <ac:spMkLst>
            <pc:docMk/>
            <pc:sldMk cId="1737858536" sldId="321"/>
            <ac:spMk id="2" creationId="{C23D0206-6202-D969-E7D1-07B156DEC31D}"/>
          </ac:spMkLst>
        </pc:spChg>
      </pc:sldChg>
      <pc:sldChg chg="modSp new mod ord">
        <pc:chgData name="Michael Pan" userId="0ee21308d1ee2822" providerId="LiveId" clId="{43A89ABA-71F9-42B4-9248-CBD0938E9006}" dt="2024-02-01T22:20:41.369" v="349"/>
        <pc:sldMkLst>
          <pc:docMk/>
          <pc:sldMk cId="1320049700" sldId="322"/>
        </pc:sldMkLst>
        <pc:spChg chg="mod">
          <ac:chgData name="Michael Pan" userId="0ee21308d1ee2822" providerId="LiveId" clId="{43A89ABA-71F9-42B4-9248-CBD0938E9006}" dt="2024-01-31T23:33:19.246" v="126" actId="20577"/>
          <ac:spMkLst>
            <pc:docMk/>
            <pc:sldMk cId="1320049700" sldId="322"/>
            <ac:spMk id="2" creationId="{5B048410-056E-10AC-A59C-D61F55D2BDB3}"/>
          </ac:spMkLst>
        </pc:spChg>
        <pc:spChg chg="mod">
          <ac:chgData name="Michael Pan" userId="0ee21308d1ee2822" providerId="LiveId" clId="{43A89ABA-71F9-42B4-9248-CBD0938E9006}" dt="2024-01-31T23:33:56.374" v="338" actId="20577"/>
          <ac:spMkLst>
            <pc:docMk/>
            <pc:sldMk cId="1320049700" sldId="322"/>
            <ac:spMk id="3" creationId="{8E6D7016-09F1-D2B0-B1A6-B0F5BF6A4534}"/>
          </ac:spMkLst>
        </pc:spChg>
      </pc:sldChg>
    </pc:docChg>
  </pc:docChgLst>
  <pc:docChgLst>
    <pc:chgData name="Michael Pan" userId="0ee21308d1ee2822" providerId="LiveId" clId="{F83A6AAE-DB70-47F0-9B1C-11580DAC9668}"/>
    <pc:docChg chg="undo custSel addSld delSld modSld">
      <pc:chgData name="Michael Pan" userId="0ee21308d1ee2822" providerId="LiveId" clId="{F83A6AAE-DB70-47F0-9B1C-11580DAC9668}" dt="2024-01-25T01:56:09.883" v="855" actId="47"/>
      <pc:docMkLst>
        <pc:docMk/>
      </pc:docMkLst>
      <pc:sldChg chg="modSp mod">
        <pc:chgData name="Michael Pan" userId="0ee21308d1ee2822" providerId="LiveId" clId="{F83A6AAE-DB70-47F0-9B1C-11580DAC9668}" dt="2024-01-23T23:18:06.301" v="17" actId="20577"/>
        <pc:sldMkLst>
          <pc:docMk/>
          <pc:sldMk cId="4275947617" sldId="256"/>
        </pc:sldMkLst>
        <pc:spChg chg="mod">
          <ac:chgData name="Michael Pan" userId="0ee21308d1ee2822" providerId="LiveId" clId="{F83A6AAE-DB70-47F0-9B1C-11580DAC9668}" dt="2024-01-23T23:18:06.301" v="17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Sp modSp mod">
        <pc:chgData name="Michael Pan" userId="0ee21308d1ee2822" providerId="LiveId" clId="{F83A6AAE-DB70-47F0-9B1C-11580DAC9668}" dt="2024-01-24T01:54:42.367" v="748" actId="478"/>
        <pc:sldMkLst>
          <pc:docMk/>
          <pc:sldMk cId="458058844" sldId="263"/>
        </pc:sldMkLst>
        <pc:spChg chg="mod">
          <ac:chgData name="Michael Pan" userId="0ee21308d1ee2822" providerId="LiveId" clId="{F83A6AAE-DB70-47F0-9B1C-11580DAC9668}" dt="2024-01-24T01:54:37.935" v="746" actId="20577"/>
          <ac:spMkLst>
            <pc:docMk/>
            <pc:sldMk cId="458058844" sldId="263"/>
            <ac:spMk id="2" creationId="{642123F2-6D12-FB64-BD32-980885DC4C91}"/>
          </ac:spMkLst>
        </pc:spChg>
        <pc:spChg chg="del mod">
          <ac:chgData name="Michael Pan" userId="0ee21308d1ee2822" providerId="LiveId" clId="{F83A6AAE-DB70-47F0-9B1C-11580DAC9668}" dt="2024-01-24T01:54:42.367" v="748" actId="478"/>
          <ac:spMkLst>
            <pc:docMk/>
            <pc:sldMk cId="458058844" sldId="263"/>
            <ac:spMk id="3" creationId="{349649F5-E0D5-7B88-9581-32BC2487B49C}"/>
          </ac:spMkLst>
        </pc:spChg>
      </pc:sldChg>
      <pc:sldChg chg="del">
        <pc:chgData name="Michael Pan" userId="0ee21308d1ee2822" providerId="LiveId" clId="{F83A6AAE-DB70-47F0-9B1C-11580DAC9668}" dt="2024-01-25T01:56:09.883" v="855" actId="47"/>
        <pc:sldMkLst>
          <pc:docMk/>
          <pc:sldMk cId="3278070345" sldId="276"/>
        </pc:sldMkLst>
      </pc:sldChg>
      <pc:sldChg chg="modSp mod">
        <pc:chgData name="Michael Pan" userId="0ee21308d1ee2822" providerId="LiveId" clId="{F83A6AAE-DB70-47F0-9B1C-11580DAC9668}" dt="2024-01-24T00:20:50.055" v="34" actId="20577"/>
        <pc:sldMkLst>
          <pc:docMk/>
          <pc:sldMk cId="1976836618" sldId="284"/>
        </pc:sldMkLst>
        <pc:spChg chg="mod">
          <ac:chgData name="Michael Pan" userId="0ee21308d1ee2822" providerId="LiveId" clId="{F83A6AAE-DB70-47F0-9B1C-11580DAC9668}" dt="2024-01-24T00:20:50.055" v="34" actId="20577"/>
          <ac:spMkLst>
            <pc:docMk/>
            <pc:sldMk cId="1976836618" sldId="284"/>
            <ac:spMk id="2" creationId="{642123F2-6D12-FB64-BD32-980885DC4C91}"/>
          </ac:spMkLst>
        </pc:spChg>
      </pc:sldChg>
      <pc:sldChg chg="modSp del mod">
        <pc:chgData name="Michael Pan" userId="0ee21308d1ee2822" providerId="LiveId" clId="{F83A6AAE-DB70-47F0-9B1C-11580DAC9668}" dt="2024-01-24T00:25:12.843" v="331" actId="47"/>
        <pc:sldMkLst>
          <pc:docMk/>
          <pc:sldMk cId="1102334572" sldId="285"/>
        </pc:sldMkLst>
        <pc:spChg chg="mod">
          <ac:chgData name="Michael Pan" userId="0ee21308d1ee2822" providerId="LiveId" clId="{F83A6AAE-DB70-47F0-9B1C-11580DAC9668}" dt="2024-01-24T00:24:25.340" v="248" actId="20577"/>
          <ac:spMkLst>
            <pc:docMk/>
            <pc:sldMk cId="1102334572" sldId="285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0:24:41.094" v="323" actId="5793"/>
          <ac:spMkLst>
            <pc:docMk/>
            <pc:sldMk cId="1102334572" sldId="285"/>
            <ac:spMk id="3" creationId="{3F84100F-E3E8-CA42-962D-954DD4C0B6C5}"/>
          </ac:spMkLst>
        </pc:spChg>
      </pc:sldChg>
      <pc:sldChg chg="del">
        <pc:chgData name="Michael Pan" userId="0ee21308d1ee2822" providerId="LiveId" clId="{F83A6AAE-DB70-47F0-9B1C-11580DAC9668}" dt="2024-01-24T00:29:27.901" v="736" actId="47"/>
        <pc:sldMkLst>
          <pc:docMk/>
          <pc:sldMk cId="3391196954" sldId="290"/>
        </pc:sldMkLst>
      </pc:sldChg>
      <pc:sldChg chg="del">
        <pc:chgData name="Michael Pan" userId="0ee21308d1ee2822" providerId="LiveId" clId="{F83A6AAE-DB70-47F0-9B1C-11580DAC9668}" dt="2024-01-24T00:29:27.901" v="736" actId="47"/>
        <pc:sldMkLst>
          <pc:docMk/>
          <pc:sldMk cId="191726674" sldId="291"/>
        </pc:sldMkLst>
      </pc:sldChg>
      <pc:sldChg chg="del">
        <pc:chgData name="Michael Pan" userId="0ee21308d1ee2822" providerId="LiveId" clId="{F83A6AAE-DB70-47F0-9B1C-11580DAC9668}" dt="2024-01-24T00:29:27.901" v="736" actId="47"/>
        <pc:sldMkLst>
          <pc:docMk/>
          <pc:sldMk cId="1673224268" sldId="292"/>
        </pc:sldMkLst>
      </pc:sldChg>
      <pc:sldChg chg="del">
        <pc:chgData name="Michael Pan" userId="0ee21308d1ee2822" providerId="LiveId" clId="{F83A6AAE-DB70-47F0-9B1C-11580DAC9668}" dt="2024-01-24T00:29:42.519" v="739" actId="47"/>
        <pc:sldMkLst>
          <pc:docMk/>
          <pc:sldMk cId="602365897" sldId="294"/>
        </pc:sldMkLst>
      </pc:sldChg>
      <pc:sldChg chg="del">
        <pc:chgData name="Michael Pan" userId="0ee21308d1ee2822" providerId="LiveId" clId="{F83A6AAE-DB70-47F0-9B1C-11580DAC9668}" dt="2024-01-24T00:29:45.724" v="740" actId="47"/>
        <pc:sldMkLst>
          <pc:docMk/>
          <pc:sldMk cId="1024268123" sldId="302"/>
        </pc:sldMkLst>
      </pc:sldChg>
      <pc:sldChg chg="del">
        <pc:chgData name="Michael Pan" userId="0ee21308d1ee2822" providerId="LiveId" clId="{F83A6AAE-DB70-47F0-9B1C-11580DAC9668}" dt="2024-01-24T00:29:45.724" v="740" actId="47"/>
        <pc:sldMkLst>
          <pc:docMk/>
          <pc:sldMk cId="342919934" sldId="303"/>
        </pc:sldMkLst>
      </pc:sldChg>
      <pc:sldChg chg="del">
        <pc:chgData name="Michael Pan" userId="0ee21308d1ee2822" providerId="LiveId" clId="{F83A6AAE-DB70-47F0-9B1C-11580DAC9668}" dt="2024-01-24T03:11:08.937" v="749" actId="47"/>
        <pc:sldMkLst>
          <pc:docMk/>
          <pc:sldMk cId="1003291386" sldId="304"/>
        </pc:sldMkLst>
      </pc:sldChg>
      <pc:sldChg chg="del">
        <pc:chgData name="Michael Pan" userId="0ee21308d1ee2822" providerId="LiveId" clId="{F83A6AAE-DB70-47F0-9B1C-11580DAC9668}" dt="2024-01-24T00:29:45.724" v="740" actId="47"/>
        <pc:sldMkLst>
          <pc:docMk/>
          <pc:sldMk cId="2970264748" sldId="305"/>
        </pc:sldMkLst>
      </pc:sldChg>
      <pc:sldChg chg="del">
        <pc:chgData name="Michael Pan" userId="0ee21308d1ee2822" providerId="LiveId" clId="{F83A6AAE-DB70-47F0-9B1C-11580DAC9668}" dt="2024-01-24T00:29:10.335" v="733" actId="47"/>
        <pc:sldMkLst>
          <pc:docMk/>
          <pc:sldMk cId="2482218877" sldId="306"/>
        </pc:sldMkLst>
      </pc:sldChg>
      <pc:sldChg chg="del">
        <pc:chgData name="Michael Pan" userId="0ee21308d1ee2822" providerId="LiveId" clId="{F83A6AAE-DB70-47F0-9B1C-11580DAC9668}" dt="2024-01-24T00:29:13.728" v="735" actId="47"/>
        <pc:sldMkLst>
          <pc:docMk/>
          <pc:sldMk cId="3871454754" sldId="307"/>
        </pc:sldMkLst>
      </pc:sldChg>
      <pc:sldChg chg="del">
        <pc:chgData name="Michael Pan" userId="0ee21308d1ee2822" providerId="LiveId" clId="{F83A6AAE-DB70-47F0-9B1C-11580DAC9668}" dt="2024-01-24T00:29:12.505" v="734" actId="47"/>
        <pc:sldMkLst>
          <pc:docMk/>
          <pc:sldMk cId="189192969" sldId="308"/>
        </pc:sldMkLst>
      </pc:sldChg>
      <pc:sldChg chg="del">
        <pc:chgData name="Michael Pan" userId="0ee21308d1ee2822" providerId="LiveId" clId="{F83A6AAE-DB70-47F0-9B1C-11580DAC9668}" dt="2024-01-24T00:29:42.022" v="738" actId="47"/>
        <pc:sldMkLst>
          <pc:docMk/>
          <pc:sldMk cId="1192967747" sldId="309"/>
        </pc:sldMkLst>
      </pc:sldChg>
      <pc:sldChg chg="del">
        <pc:chgData name="Michael Pan" userId="0ee21308d1ee2822" providerId="LiveId" clId="{F83A6AAE-DB70-47F0-9B1C-11580DAC9668}" dt="2024-01-24T05:50:00.368" v="852" actId="47"/>
        <pc:sldMkLst>
          <pc:docMk/>
          <pc:sldMk cId="1384220538" sldId="310"/>
        </pc:sldMkLst>
      </pc:sldChg>
      <pc:sldChg chg="add del">
        <pc:chgData name="Michael Pan" userId="0ee21308d1ee2822" providerId="LiveId" clId="{F83A6AAE-DB70-47F0-9B1C-11580DAC9668}" dt="2024-01-24T05:50:12.518" v="853" actId="47"/>
        <pc:sldMkLst>
          <pc:docMk/>
          <pc:sldMk cId="2043166721" sldId="311"/>
        </pc:sldMkLst>
      </pc:sldChg>
      <pc:sldChg chg="del">
        <pc:chgData name="Michael Pan" userId="0ee21308d1ee2822" providerId="LiveId" clId="{F83A6AAE-DB70-47F0-9B1C-11580DAC9668}" dt="2024-01-24T00:29:32.449" v="737" actId="47"/>
        <pc:sldMkLst>
          <pc:docMk/>
          <pc:sldMk cId="2393162844" sldId="312"/>
        </pc:sldMkLst>
      </pc:sldChg>
      <pc:sldChg chg="add">
        <pc:chgData name="Michael Pan" userId="0ee21308d1ee2822" providerId="LiveId" clId="{F83A6AAE-DB70-47F0-9B1C-11580DAC9668}" dt="2024-01-24T00:20:46.667" v="18"/>
        <pc:sldMkLst>
          <pc:docMk/>
          <pc:sldMk cId="527845443" sldId="313"/>
        </pc:sldMkLst>
      </pc:sldChg>
      <pc:sldChg chg="addSp modSp add mod modAnim">
        <pc:chgData name="Michael Pan" userId="0ee21308d1ee2822" providerId="LiveId" clId="{F83A6AAE-DB70-47F0-9B1C-11580DAC9668}" dt="2024-01-24T05:48:07.204" v="829" actId="1076"/>
        <pc:sldMkLst>
          <pc:docMk/>
          <pc:sldMk cId="2783282383" sldId="314"/>
        </pc:sldMkLst>
        <pc:spChg chg="mod">
          <ac:chgData name="Michael Pan" userId="0ee21308d1ee2822" providerId="LiveId" clId="{F83A6AAE-DB70-47F0-9B1C-11580DAC9668}" dt="2024-01-24T00:21:05.508" v="77" actId="20577"/>
          <ac:spMkLst>
            <pc:docMk/>
            <pc:sldMk cId="2783282383" sldId="314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0:21:57.560" v="245" actId="20577"/>
          <ac:spMkLst>
            <pc:docMk/>
            <pc:sldMk cId="2783282383" sldId="314"/>
            <ac:spMk id="3" creationId="{3F84100F-E3E8-CA42-962D-954DD4C0B6C5}"/>
          </ac:spMkLst>
        </pc:spChg>
        <pc:picChg chg="add mod">
          <ac:chgData name="Michael Pan" userId="0ee21308d1ee2822" providerId="LiveId" clId="{F83A6AAE-DB70-47F0-9B1C-11580DAC9668}" dt="2024-01-24T05:48:07.204" v="829" actId="1076"/>
          <ac:picMkLst>
            <pc:docMk/>
            <pc:sldMk cId="2783282383" sldId="314"/>
            <ac:picMk id="5" creationId="{B3F0041A-99BD-B5A0-73C1-54010A9592F7}"/>
          </ac:picMkLst>
        </pc:picChg>
      </pc:sldChg>
      <pc:sldChg chg="add del">
        <pc:chgData name="Michael Pan" userId="0ee21308d1ee2822" providerId="LiveId" clId="{F83A6AAE-DB70-47F0-9B1C-11580DAC9668}" dt="2024-01-24T00:29:08.995" v="732" actId="47"/>
        <pc:sldMkLst>
          <pc:docMk/>
          <pc:sldMk cId="1831923353" sldId="315"/>
        </pc:sldMkLst>
      </pc:sldChg>
      <pc:sldChg chg="modSp add mod modAnim">
        <pc:chgData name="Michael Pan" userId="0ee21308d1ee2822" providerId="LiveId" clId="{F83A6AAE-DB70-47F0-9B1C-11580DAC9668}" dt="2024-01-24T00:27:54.940" v="571" actId="20577"/>
        <pc:sldMkLst>
          <pc:docMk/>
          <pc:sldMk cId="3254777928" sldId="316"/>
        </pc:sldMkLst>
        <pc:spChg chg="mod">
          <ac:chgData name="Michael Pan" userId="0ee21308d1ee2822" providerId="LiveId" clId="{F83A6AAE-DB70-47F0-9B1C-11580DAC9668}" dt="2024-01-24T00:25:19.789" v="335" actId="20577"/>
          <ac:spMkLst>
            <pc:docMk/>
            <pc:sldMk cId="3254777928" sldId="316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0:27:54.940" v="571" actId="20577"/>
          <ac:spMkLst>
            <pc:docMk/>
            <pc:sldMk cId="3254777928" sldId="316"/>
            <ac:spMk id="3" creationId="{3F84100F-E3E8-CA42-962D-954DD4C0B6C5}"/>
          </ac:spMkLst>
        </pc:spChg>
      </pc:sldChg>
      <pc:sldChg chg="new del">
        <pc:chgData name="Michael Pan" userId="0ee21308d1ee2822" providerId="LiveId" clId="{F83A6AAE-DB70-47F0-9B1C-11580DAC9668}" dt="2024-01-24T00:28:03.653" v="573" actId="47"/>
        <pc:sldMkLst>
          <pc:docMk/>
          <pc:sldMk cId="960529007" sldId="317"/>
        </pc:sldMkLst>
      </pc:sldChg>
      <pc:sldChg chg="modSp add mod modAnim">
        <pc:chgData name="Michael Pan" userId="0ee21308d1ee2822" providerId="LiveId" clId="{F83A6AAE-DB70-47F0-9B1C-11580DAC9668}" dt="2024-01-24T05:48:50.747" v="851" actId="20577"/>
        <pc:sldMkLst>
          <pc:docMk/>
          <pc:sldMk cId="2512651764" sldId="317"/>
        </pc:sldMkLst>
        <pc:spChg chg="mod">
          <ac:chgData name="Michael Pan" userId="0ee21308d1ee2822" providerId="LiveId" clId="{F83A6AAE-DB70-47F0-9B1C-11580DAC9668}" dt="2024-01-24T00:28:43.991" v="731" actId="20577"/>
          <ac:spMkLst>
            <pc:docMk/>
            <pc:sldMk cId="2512651764" sldId="317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5:48:50.747" v="851" actId="20577"/>
          <ac:spMkLst>
            <pc:docMk/>
            <pc:sldMk cId="2512651764" sldId="317"/>
            <ac:spMk id="3" creationId="{3F84100F-E3E8-CA42-962D-954DD4C0B6C5}"/>
          </ac:spMkLst>
        </pc:spChg>
      </pc:sldChg>
      <pc:sldChg chg="modSp add mod">
        <pc:chgData name="Michael Pan" userId="0ee21308d1ee2822" providerId="LiveId" clId="{F83A6AAE-DB70-47F0-9B1C-11580DAC9668}" dt="2024-01-25T01:55:47.419" v="854" actId="313"/>
        <pc:sldMkLst>
          <pc:docMk/>
          <pc:sldMk cId="3266807773" sldId="318"/>
        </pc:sldMkLst>
        <pc:spChg chg="mod">
          <ac:chgData name="Michael Pan" userId="0ee21308d1ee2822" providerId="LiveId" clId="{F83A6AAE-DB70-47F0-9B1C-11580DAC9668}" dt="2024-01-25T01:55:47.419" v="854" actId="313"/>
          <ac:spMkLst>
            <pc:docMk/>
            <pc:sldMk cId="3266807773" sldId="318"/>
            <ac:spMk id="2" creationId="{642123F2-6D12-FB64-BD32-980885DC4C91}"/>
          </ac:spMkLst>
        </pc:spChg>
      </pc:sldChg>
      <pc:sldChg chg="addSp delSp modSp add mod delAnim">
        <pc:chgData name="Michael Pan" userId="0ee21308d1ee2822" providerId="LiveId" clId="{F83A6AAE-DB70-47F0-9B1C-11580DAC9668}" dt="2024-01-24T05:46:11.183" v="816" actId="478"/>
        <pc:sldMkLst>
          <pc:docMk/>
          <pc:sldMk cId="344124183" sldId="319"/>
        </pc:sldMkLst>
        <pc:spChg chg="mod">
          <ac:chgData name="Michael Pan" userId="0ee21308d1ee2822" providerId="LiveId" clId="{F83A6AAE-DB70-47F0-9B1C-11580DAC9668}" dt="2024-01-24T05:46:08.780" v="815" actId="20577"/>
          <ac:spMkLst>
            <pc:docMk/>
            <pc:sldMk cId="344124183" sldId="319"/>
            <ac:spMk id="2" creationId="{E52FE410-BF4B-5576-88BF-AE624F784D22}"/>
          </ac:spMkLst>
        </pc:spChg>
        <pc:spChg chg="del">
          <ac:chgData name="Michael Pan" userId="0ee21308d1ee2822" providerId="LiveId" clId="{F83A6AAE-DB70-47F0-9B1C-11580DAC9668}" dt="2024-01-24T05:46:11.183" v="816" actId="478"/>
          <ac:spMkLst>
            <pc:docMk/>
            <pc:sldMk cId="344124183" sldId="319"/>
            <ac:spMk id="3" creationId="{6F688F88-400C-D7D3-84BD-60BCD29B4944}"/>
          </ac:spMkLst>
        </pc:spChg>
        <pc:spChg chg="add mod">
          <ac:chgData name="Michael Pan" userId="0ee21308d1ee2822" providerId="LiveId" clId="{F83A6AAE-DB70-47F0-9B1C-11580DAC9668}" dt="2024-01-24T05:46:11.183" v="816" actId="478"/>
          <ac:spMkLst>
            <pc:docMk/>
            <pc:sldMk cId="344124183" sldId="319"/>
            <ac:spMk id="5" creationId="{0E028E91-32E5-864E-68D9-56CEBC0B88B6}"/>
          </ac:spMkLst>
        </pc:spChg>
      </pc:sldChg>
      <pc:sldChg chg="modSp new mod">
        <pc:chgData name="Michael Pan" userId="0ee21308d1ee2822" providerId="LiveId" clId="{F83A6AAE-DB70-47F0-9B1C-11580DAC9668}" dt="2024-01-24T05:46:17.120" v="823" actId="20577"/>
        <pc:sldMkLst>
          <pc:docMk/>
          <pc:sldMk cId="2516327618" sldId="320"/>
        </pc:sldMkLst>
        <pc:spChg chg="mod">
          <ac:chgData name="Michael Pan" userId="0ee21308d1ee2822" providerId="LiveId" clId="{F83A6AAE-DB70-47F0-9B1C-11580DAC9668}" dt="2024-01-24T05:46:17.120" v="823" actId="20577"/>
          <ac:spMkLst>
            <pc:docMk/>
            <pc:sldMk cId="2516327618" sldId="320"/>
            <ac:spMk id="2" creationId="{63B5818E-3898-BC61-FCC1-0F9402DB6DD6}"/>
          </ac:spMkLst>
        </pc:spChg>
      </pc:sldChg>
    </pc:docChg>
  </pc:docChgLst>
  <pc:docChgLst>
    <pc:chgData name="Michael Pan" userId="0ee21308d1ee2822" providerId="LiveId" clId="{9C8D08E1-0B0E-414C-A8DE-D9974D832216}"/>
    <pc:docChg chg="undo custSel addSld delSld modSld sldOrd">
      <pc:chgData name="Michael Pan" userId="0ee21308d1ee2822" providerId="LiveId" clId="{9C8D08E1-0B0E-414C-A8DE-D9974D832216}" dt="2024-01-05T00:00:01.492" v="5256" actId="47"/>
      <pc:docMkLst>
        <pc:docMk/>
      </pc:docMkLst>
      <pc:sldChg chg="modSp mod">
        <pc:chgData name="Michael Pan" userId="0ee21308d1ee2822" providerId="LiveId" clId="{9C8D08E1-0B0E-414C-A8DE-D9974D832216}" dt="2024-01-04T08:36:34.626" v="9" actId="20577"/>
        <pc:sldMkLst>
          <pc:docMk/>
          <pc:sldMk cId="4275947617" sldId="256"/>
        </pc:sldMkLst>
        <pc:spChg chg="mod">
          <ac:chgData name="Michael Pan" userId="0ee21308d1ee2822" providerId="LiveId" clId="{9C8D08E1-0B0E-414C-A8DE-D9974D832216}" dt="2024-01-04T08:36:34.626" v="9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9C8D08E1-0B0E-414C-A8DE-D9974D832216}" dt="2024-01-04T08:41:22.858" v="10" actId="47"/>
        <pc:sldMkLst>
          <pc:docMk/>
          <pc:sldMk cId="1344915728" sldId="258"/>
        </pc:sldMkLst>
      </pc:sldChg>
      <pc:sldChg chg="del">
        <pc:chgData name="Michael Pan" userId="0ee21308d1ee2822" providerId="LiveId" clId="{9C8D08E1-0B0E-414C-A8DE-D9974D832216}" dt="2024-01-04T08:41:26.704" v="11" actId="47"/>
        <pc:sldMkLst>
          <pc:docMk/>
          <pc:sldMk cId="1581828139" sldId="259"/>
        </pc:sldMkLst>
      </pc:sldChg>
      <pc:sldChg chg="del">
        <pc:chgData name="Michael Pan" userId="0ee21308d1ee2822" providerId="LiveId" clId="{9C8D08E1-0B0E-414C-A8DE-D9974D832216}" dt="2024-01-04T08:41:34.281" v="12" actId="47"/>
        <pc:sldMkLst>
          <pc:docMk/>
          <pc:sldMk cId="3384897434" sldId="260"/>
        </pc:sldMkLst>
      </pc:sldChg>
      <pc:sldChg chg="addSp delSp modSp mod">
        <pc:chgData name="Michael Pan" userId="0ee21308d1ee2822" providerId="LiveId" clId="{9C8D08E1-0B0E-414C-A8DE-D9974D832216}" dt="2024-01-04T23:46:48.069" v="5153" actId="20577"/>
        <pc:sldMkLst>
          <pc:docMk/>
          <pc:sldMk cId="1345538821" sldId="261"/>
        </pc:sldMkLst>
        <pc:spChg chg="mod">
          <ac:chgData name="Michael Pan" userId="0ee21308d1ee2822" providerId="LiveId" clId="{9C8D08E1-0B0E-414C-A8DE-D9974D832216}" dt="2024-01-04T09:10:51.584" v="1863" actId="20577"/>
          <ac:spMkLst>
            <pc:docMk/>
            <pc:sldMk cId="1345538821" sldId="261"/>
            <ac:spMk id="2" creationId="{FE261305-895F-A7F7-1444-9FBD07362235}"/>
          </ac:spMkLst>
        </pc:spChg>
        <pc:spChg chg="del">
          <ac:chgData name="Michael Pan" userId="0ee21308d1ee2822" providerId="LiveId" clId="{9C8D08E1-0B0E-414C-A8DE-D9974D832216}" dt="2024-01-04T08:41:45.358" v="13" actId="478"/>
          <ac:spMkLst>
            <pc:docMk/>
            <pc:sldMk cId="1345538821" sldId="261"/>
            <ac:spMk id="3" creationId="{99CE2313-628A-E10F-F9A4-BCBA673C8B32}"/>
          </ac:spMkLst>
        </pc:spChg>
        <pc:spChg chg="add mod">
          <ac:chgData name="Michael Pan" userId="0ee21308d1ee2822" providerId="LiveId" clId="{9C8D08E1-0B0E-414C-A8DE-D9974D832216}" dt="2024-01-04T23:46:48.069" v="5153" actId="20577"/>
          <ac:spMkLst>
            <pc:docMk/>
            <pc:sldMk cId="1345538821" sldId="261"/>
            <ac:spMk id="5" creationId="{CF49F4BA-BACB-4035-6DDA-1D56110DBBCA}"/>
          </ac:spMkLst>
        </pc:spChg>
      </pc:sldChg>
      <pc:sldChg chg="del">
        <pc:chgData name="Michael Pan" userId="0ee21308d1ee2822" providerId="LiveId" clId="{9C8D08E1-0B0E-414C-A8DE-D9974D832216}" dt="2024-01-04T08:53:07.403" v="443" actId="47"/>
        <pc:sldMkLst>
          <pc:docMk/>
          <pc:sldMk cId="2491977517" sldId="262"/>
        </pc:sldMkLst>
      </pc:sldChg>
      <pc:sldChg chg="modSp mod ord">
        <pc:chgData name="Michael Pan" userId="0ee21308d1ee2822" providerId="LiveId" clId="{9C8D08E1-0B0E-414C-A8DE-D9974D832216}" dt="2024-01-04T08:41:58.234" v="40" actId="20577"/>
        <pc:sldMkLst>
          <pc:docMk/>
          <pc:sldMk cId="458058844" sldId="263"/>
        </pc:sldMkLst>
        <pc:spChg chg="mod">
          <ac:chgData name="Michael Pan" userId="0ee21308d1ee2822" providerId="LiveId" clId="{9C8D08E1-0B0E-414C-A8DE-D9974D832216}" dt="2024-01-04T08:41:58.234" v="40" actId="20577"/>
          <ac:spMkLst>
            <pc:docMk/>
            <pc:sldMk cId="458058844" sldId="263"/>
            <ac:spMk id="2" creationId="{642123F2-6D12-FB64-BD32-980885DC4C91}"/>
          </ac:spMkLst>
        </pc:spChg>
      </pc:sldChg>
      <pc:sldChg chg="del">
        <pc:chgData name="Michael Pan" userId="0ee21308d1ee2822" providerId="LiveId" clId="{9C8D08E1-0B0E-414C-A8DE-D9974D832216}" dt="2024-01-04T08:53:07.403" v="443" actId="47"/>
        <pc:sldMkLst>
          <pc:docMk/>
          <pc:sldMk cId="72756598" sldId="264"/>
        </pc:sldMkLst>
      </pc:sldChg>
      <pc:sldChg chg="del">
        <pc:chgData name="Michael Pan" userId="0ee21308d1ee2822" providerId="LiveId" clId="{9C8D08E1-0B0E-414C-A8DE-D9974D832216}" dt="2024-01-04T08:53:07.403" v="443" actId="47"/>
        <pc:sldMkLst>
          <pc:docMk/>
          <pc:sldMk cId="2763339589" sldId="265"/>
        </pc:sldMkLst>
      </pc:sldChg>
      <pc:sldChg chg="del">
        <pc:chgData name="Michael Pan" userId="0ee21308d1ee2822" providerId="LiveId" clId="{9C8D08E1-0B0E-414C-A8DE-D9974D832216}" dt="2024-01-04T08:53:10.749" v="444" actId="47"/>
        <pc:sldMkLst>
          <pc:docMk/>
          <pc:sldMk cId="2432042277" sldId="266"/>
        </pc:sldMkLst>
      </pc:sldChg>
      <pc:sldChg chg="addSp delSp modSp add mod">
        <pc:chgData name="Michael Pan" userId="0ee21308d1ee2822" providerId="LiveId" clId="{9C8D08E1-0B0E-414C-A8DE-D9974D832216}" dt="2024-01-04T09:12:01.679" v="1973" actId="1076"/>
        <pc:sldMkLst>
          <pc:docMk/>
          <pc:sldMk cId="1171115507" sldId="267"/>
        </pc:sldMkLst>
        <pc:spChg chg="mod">
          <ac:chgData name="Michael Pan" userId="0ee21308d1ee2822" providerId="LiveId" clId="{9C8D08E1-0B0E-414C-A8DE-D9974D832216}" dt="2024-01-04T08:52:26.589" v="429" actId="20577"/>
          <ac:spMkLst>
            <pc:docMk/>
            <pc:sldMk cId="1171115507" sldId="267"/>
            <ac:spMk id="2" creationId="{F6713289-790E-C53A-03C2-26C015CE3CF4}"/>
          </ac:spMkLst>
        </pc:spChg>
        <pc:spChg chg="mod">
          <ac:chgData name="Michael Pan" userId="0ee21308d1ee2822" providerId="LiveId" clId="{9C8D08E1-0B0E-414C-A8DE-D9974D832216}" dt="2024-01-04T08:48:25.644" v="209" actId="20577"/>
          <ac:spMkLst>
            <pc:docMk/>
            <pc:sldMk cId="1171115507" sldId="267"/>
            <ac:spMk id="3" creationId="{ACA3E34A-8A63-D291-C68B-9AFC735606D4}"/>
          </ac:spMkLst>
        </pc:spChg>
        <pc:spChg chg="add mod">
          <ac:chgData name="Michael Pan" userId="0ee21308d1ee2822" providerId="LiveId" clId="{9C8D08E1-0B0E-414C-A8DE-D9974D832216}" dt="2024-01-04T09:12:01.679" v="1973" actId="1076"/>
          <ac:spMkLst>
            <pc:docMk/>
            <pc:sldMk cId="1171115507" sldId="267"/>
            <ac:spMk id="10" creationId="{86B20CF6-128D-E2F8-9606-6679D44D8302}"/>
          </ac:spMkLst>
        </pc:spChg>
        <pc:picChg chg="add mod">
          <ac:chgData name="Michael Pan" userId="0ee21308d1ee2822" providerId="LiveId" clId="{9C8D08E1-0B0E-414C-A8DE-D9974D832216}" dt="2024-01-04T08:50:40.644" v="407" actId="1076"/>
          <ac:picMkLst>
            <pc:docMk/>
            <pc:sldMk cId="1171115507" sldId="267"/>
            <ac:picMk id="5" creationId="{EEC2E049-51CA-E445-2D76-652A05A4EEAE}"/>
          </ac:picMkLst>
        </pc:picChg>
        <pc:picChg chg="add del mod">
          <ac:chgData name="Michael Pan" userId="0ee21308d1ee2822" providerId="LiveId" clId="{9C8D08E1-0B0E-414C-A8DE-D9974D832216}" dt="2024-01-04T08:49:46.599" v="241" actId="21"/>
          <ac:picMkLst>
            <pc:docMk/>
            <pc:sldMk cId="1171115507" sldId="267"/>
            <ac:picMk id="7" creationId="{F3845C17-02B0-29D1-A1CE-EC91BBC29375}"/>
          </ac:picMkLst>
        </pc:picChg>
        <pc:picChg chg="add del mod">
          <ac:chgData name="Michael Pan" userId="0ee21308d1ee2822" providerId="LiveId" clId="{9C8D08E1-0B0E-414C-A8DE-D9974D832216}" dt="2024-01-04T08:49:19.922" v="219" actId="478"/>
          <ac:picMkLst>
            <pc:docMk/>
            <pc:sldMk cId="1171115507" sldId="267"/>
            <ac:picMk id="8" creationId="{6561B235-3D00-D717-4047-3177B3F6B861}"/>
          </ac:picMkLst>
        </pc:picChg>
        <pc:picChg chg="add mod">
          <ac:chgData name="Michael Pan" userId="0ee21308d1ee2822" providerId="LiveId" clId="{9C8D08E1-0B0E-414C-A8DE-D9974D832216}" dt="2024-01-04T08:50:39.629" v="405" actId="1076"/>
          <ac:picMkLst>
            <pc:docMk/>
            <pc:sldMk cId="1171115507" sldId="267"/>
            <ac:picMk id="1026" creationId="{2EE8E367-5D4F-4AEC-6588-6FB67ED5E554}"/>
          </ac:picMkLst>
        </pc:picChg>
        <pc:picChg chg="add del mod">
          <ac:chgData name="Michael Pan" userId="0ee21308d1ee2822" providerId="LiveId" clId="{9C8D08E1-0B0E-414C-A8DE-D9974D832216}" dt="2024-01-04T08:49:46.599" v="241" actId="21"/>
          <ac:picMkLst>
            <pc:docMk/>
            <pc:sldMk cId="1171115507" sldId="267"/>
            <ac:picMk id="1028" creationId="{2A9CFA20-72F1-4603-707B-4A1F0A8F2D0D}"/>
          </ac:picMkLst>
        </pc:picChg>
      </pc:sldChg>
      <pc:sldChg chg="addSp modSp new mod">
        <pc:chgData name="Michael Pan" userId="0ee21308d1ee2822" providerId="LiveId" clId="{9C8D08E1-0B0E-414C-A8DE-D9974D832216}" dt="2024-01-04T08:56:07.813" v="487" actId="20577"/>
        <pc:sldMkLst>
          <pc:docMk/>
          <pc:sldMk cId="2094797522" sldId="268"/>
        </pc:sldMkLst>
        <pc:spChg chg="mod">
          <ac:chgData name="Michael Pan" userId="0ee21308d1ee2822" providerId="LiveId" clId="{9C8D08E1-0B0E-414C-A8DE-D9974D832216}" dt="2024-01-04T08:52:40.436" v="442"/>
          <ac:spMkLst>
            <pc:docMk/>
            <pc:sldMk cId="2094797522" sldId="268"/>
            <ac:spMk id="2" creationId="{804395E4-1229-DCDB-F76C-AC04E681CBAE}"/>
          </ac:spMkLst>
        </pc:spChg>
        <pc:spChg chg="mod">
          <ac:chgData name="Michael Pan" userId="0ee21308d1ee2822" providerId="LiveId" clId="{9C8D08E1-0B0E-414C-A8DE-D9974D832216}" dt="2024-01-04T08:56:07.813" v="487" actId="20577"/>
          <ac:spMkLst>
            <pc:docMk/>
            <pc:sldMk cId="2094797522" sldId="268"/>
            <ac:spMk id="3" creationId="{31954B3D-F058-9276-8D15-7BE49071730A}"/>
          </ac:spMkLst>
        </pc:spChg>
        <pc:picChg chg="add mod">
          <ac:chgData name="Michael Pan" userId="0ee21308d1ee2822" providerId="LiveId" clId="{9C8D08E1-0B0E-414C-A8DE-D9974D832216}" dt="2024-01-04T08:56:05.131" v="474" actId="1076"/>
          <ac:picMkLst>
            <pc:docMk/>
            <pc:sldMk cId="2094797522" sldId="268"/>
            <ac:picMk id="4" creationId="{BA765B42-C894-1552-BF61-ED3DC68F0A5B}"/>
          </ac:picMkLst>
        </pc:picChg>
        <pc:picChg chg="add mod">
          <ac:chgData name="Michael Pan" userId="0ee21308d1ee2822" providerId="LiveId" clId="{9C8D08E1-0B0E-414C-A8DE-D9974D832216}" dt="2024-01-04T08:56:04.184" v="473" actId="1076"/>
          <ac:picMkLst>
            <pc:docMk/>
            <pc:sldMk cId="2094797522" sldId="268"/>
            <ac:picMk id="5" creationId="{B620F97E-ECD1-AB81-E543-E0A4AA871E34}"/>
          </ac:picMkLst>
        </pc:picChg>
      </pc:sldChg>
      <pc:sldChg chg="addSp delSp modSp add mod">
        <pc:chgData name="Michael Pan" userId="0ee21308d1ee2822" providerId="LiveId" clId="{9C8D08E1-0B0E-414C-A8DE-D9974D832216}" dt="2024-01-04T09:12:51.614" v="2000" actId="20577"/>
        <pc:sldMkLst>
          <pc:docMk/>
          <pc:sldMk cId="2146614434" sldId="269"/>
        </pc:sldMkLst>
        <pc:spChg chg="mod">
          <ac:chgData name="Michael Pan" userId="0ee21308d1ee2822" providerId="LiveId" clId="{9C8D08E1-0B0E-414C-A8DE-D9974D832216}" dt="2024-01-04T08:52:32.714" v="441" actId="20577"/>
          <ac:spMkLst>
            <pc:docMk/>
            <pc:sldMk cId="2146614434" sldId="269"/>
            <ac:spMk id="2" creationId="{804395E4-1229-DCDB-F76C-AC04E681CBAE}"/>
          </ac:spMkLst>
        </pc:spChg>
        <pc:spChg chg="del mod">
          <ac:chgData name="Michael Pan" userId="0ee21308d1ee2822" providerId="LiveId" clId="{9C8D08E1-0B0E-414C-A8DE-D9974D832216}" dt="2024-01-04T08:56:51.375" v="491" actId="478"/>
          <ac:spMkLst>
            <pc:docMk/>
            <pc:sldMk cId="2146614434" sldId="269"/>
            <ac:spMk id="3" creationId="{31954B3D-F058-9276-8D15-7BE49071730A}"/>
          </ac:spMkLst>
        </pc:spChg>
        <pc:spChg chg="add mod">
          <ac:chgData name="Michael Pan" userId="0ee21308d1ee2822" providerId="LiveId" clId="{9C8D08E1-0B0E-414C-A8DE-D9974D832216}" dt="2024-01-04T09:10:05.185" v="1841" actId="313"/>
          <ac:spMkLst>
            <pc:docMk/>
            <pc:sldMk cId="2146614434" sldId="269"/>
            <ac:spMk id="12" creationId="{727E7B13-6BDC-F789-75CF-E804EA051EFB}"/>
          </ac:spMkLst>
        </pc:spChg>
        <pc:spChg chg="add mod">
          <ac:chgData name="Michael Pan" userId="0ee21308d1ee2822" providerId="LiveId" clId="{9C8D08E1-0B0E-414C-A8DE-D9974D832216}" dt="2024-01-04T09:12:51.614" v="2000" actId="20577"/>
          <ac:spMkLst>
            <pc:docMk/>
            <pc:sldMk cId="2146614434" sldId="269"/>
            <ac:spMk id="14" creationId="{66203761-C5D7-4354-E29E-06C2DB89D0F4}"/>
          </ac:spMkLst>
        </pc:spChg>
        <pc:picChg chg="del">
          <ac:chgData name="Michael Pan" userId="0ee21308d1ee2822" providerId="LiveId" clId="{9C8D08E1-0B0E-414C-A8DE-D9974D832216}" dt="2024-01-04T08:51:58.892" v="409" actId="478"/>
          <ac:picMkLst>
            <pc:docMk/>
            <pc:sldMk cId="2146614434" sldId="269"/>
            <ac:picMk id="4" creationId="{BA765B42-C894-1552-BF61-ED3DC68F0A5B}"/>
          </ac:picMkLst>
        </pc:picChg>
        <pc:picChg chg="del">
          <ac:chgData name="Michael Pan" userId="0ee21308d1ee2822" providerId="LiveId" clId="{9C8D08E1-0B0E-414C-A8DE-D9974D832216}" dt="2024-01-04T08:51:58.892" v="409" actId="478"/>
          <ac:picMkLst>
            <pc:docMk/>
            <pc:sldMk cId="2146614434" sldId="269"/>
            <ac:picMk id="5" creationId="{B620F97E-ECD1-AB81-E543-E0A4AA871E34}"/>
          </ac:picMkLst>
        </pc:picChg>
        <pc:picChg chg="add mod">
          <ac:chgData name="Michael Pan" userId="0ee21308d1ee2822" providerId="LiveId" clId="{9C8D08E1-0B0E-414C-A8DE-D9974D832216}" dt="2024-01-04T08:58:19.611" v="511" actId="14100"/>
          <ac:picMkLst>
            <pc:docMk/>
            <pc:sldMk cId="2146614434" sldId="269"/>
            <ac:picMk id="7" creationId="{5353EE33-7087-2A57-30C9-638621505245}"/>
          </ac:picMkLst>
        </pc:picChg>
        <pc:picChg chg="add mod">
          <ac:chgData name="Michael Pan" userId="0ee21308d1ee2822" providerId="LiveId" clId="{9C8D08E1-0B0E-414C-A8DE-D9974D832216}" dt="2024-01-04T08:58:23.284" v="513" actId="1076"/>
          <ac:picMkLst>
            <pc:docMk/>
            <pc:sldMk cId="2146614434" sldId="269"/>
            <ac:picMk id="9" creationId="{9E8AD432-0804-AE19-4ED1-57C2B512DB7E}"/>
          </ac:picMkLst>
        </pc:picChg>
        <pc:picChg chg="add del">
          <ac:chgData name="Michael Pan" userId="0ee21308d1ee2822" providerId="LiveId" clId="{9C8D08E1-0B0E-414C-A8DE-D9974D832216}" dt="2024-01-04T08:58:06.456" v="504" actId="478"/>
          <ac:picMkLst>
            <pc:docMk/>
            <pc:sldMk cId="2146614434" sldId="269"/>
            <ac:picMk id="11" creationId="{7A5A492F-3A2E-A067-A286-1FB5789CA690}"/>
          </ac:picMkLst>
        </pc:picChg>
      </pc:sldChg>
      <pc:sldChg chg="addSp delSp modSp add mod">
        <pc:chgData name="Michael Pan" userId="0ee21308d1ee2822" providerId="LiveId" clId="{9C8D08E1-0B0E-414C-A8DE-D9974D832216}" dt="2024-01-04T08:59:12.762" v="529" actId="1076"/>
        <pc:sldMkLst>
          <pc:docMk/>
          <pc:sldMk cId="2605710955" sldId="270"/>
        </pc:sldMkLst>
        <pc:picChg chg="add mod">
          <ac:chgData name="Michael Pan" userId="0ee21308d1ee2822" providerId="LiveId" clId="{9C8D08E1-0B0E-414C-A8DE-D9974D832216}" dt="2024-01-04T08:58:38.613" v="518" actId="1076"/>
          <ac:picMkLst>
            <pc:docMk/>
            <pc:sldMk cId="2605710955" sldId="270"/>
            <ac:picMk id="4" creationId="{16DD8A6C-83B4-B90D-BEBC-9D6599E68192}"/>
          </ac:picMkLst>
        </pc:picChg>
        <pc:picChg chg="add mod">
          <ac:chgData name="Michael Pan" userId="0ee21308d1ee2822" providerId="LiveId" clId="{9C8D08E1-0B0E-414C-A8DE-D9974D832216}" dt="2024-01-04T08:59:12.762" v="529" actId="1076"/>
          <ac:picMkLst>
            <pc:docMk/>
            <pc:sldMk cId="2605710955" sldId="270"/>
            <ac:picMk id="6" creationId="{664D97E3-26FA-C9D2-2F70-DFF1394C573D}"/>
          </ac:picMkLst>
        </pc:picChg>
        <pc:picChg chg="del">
          <ac:chgData name="Michael Pan" userId="0ee21308d1ee2822" providerId="LiveId" clId="{9C8D08E1-0B0E-414C-A8DE-D9974D832216}" dt="2024-01-04T08:58:11.756" v="506" actId="478"/>
          <ac:picMkLst>
            <pc:docMk/>
            <pc:sldMk cId="2605710955" sldId="270"/>
            <ac:picMk id="7" creationId="{5353EE33-7087-2A57-30C9-638621505245}"/>
          </ac:picMkLst>
        </pc:picChg>
        <pc:picChg chg="del">
          <ac:chgData name="Michael Pan" userId="0ee21308d1ee2822" providerId="LiveId" clId="{9C8D08E1-0B0E-414C-A8DE-D9974D832216}" dt="2024-01-04T08:58:11.756" v="506" actId="478"/>
          <ac:picMkLst>
            <pc:docMk/>
            <pc:sldMk cId="2605710955" sldId="270"/>
            <ac:picMk id="9" creationId="{9E8AD432-0804-AE19-4ED1-57C2B512DB7E}"/>
          </ac:picMkLst>
        </pc:picChg>
        <pc:picChg chg="add mod">
          <ac:chgData name="Michael Pan" userId="0ee21308d1ee2822" providerId="LiveId" clId="{9C8D08E1-0B0E-414C-A8DE-D9974D832216}" dt="2024-01-04T08:59:06.697" v="527" actId="1076"/>
          <ac:picMkLst>
            <pc:docMk/>
            <pc:sldMk cId="2605710955" sldId="270"/>
            <ac:picMk id="10" creationId="{9765DCB8-3A1C-689F-550B-F80F38DF4232}"/>
          </ac:picMkLst>
        </pc:picChg>
      </pc:sldChg>
      <pc:sldChg chg="add del ord">
        <pc:chgData name="Michael Pan" userId="0ee21308d1ee2822" providerId="LiveId" clId="{9C8D08E1-0B0E-414C-A8DE-D9974D832216}" dt="2024-01-04T09:16:40.516" v="2069" actId="47"/>
        <pc:sldMkLst>
          <pc:docMk/>
          <pc:sldMk cId="2957696247" sldId="271"/>
        </pc:sldMkLst>
      </pc:sldChg>
      <pc:sldChg chg="add del">
        <pc:chgData name="Michael Pan" userId="0ee21308d1ee2822" providerId="LiveId" clId="{9C8D08E1-0B0E-414C-A8DE-D9974D832216}" dt="2024-01-04T09:14:55.847" v="2068" actId="47"/>
        <pc:sldMkLst>
          <pc:docMk/>
          <pc:sldMk cId="1357221930" sldId="272"/>
        </pc:sldMkLst>
      </pc:sldChg>
      <pc:sldChg chg="add del">
        <pc:chgData name="Michael Pan" userId="0ee21308d1ee2822" providerId="LiveId" clId="{9C8D08E1-0B0E-414C-A8DE-D9974D832216}" dt="2024-01-04T09:28:30.566" v="2242" actId="47"/>
        <pc:sldMkLst>
          <pc:docMk/>
          <pc:sldMk cId="2101087257" sldId="273"/>
        </pc:sldMkLst>
      </pc:sldChg>
      <pc:sldChg chg="new del">
        <pc:chgData name="Michael Pan" userId="0ee21308d1ee2822" providerId="LiveId" clId="{9C8D08E1-0B0E-414C-A8DE-D9974D832216}" dt="2024-01-04T09:07:44.783" v="1420" actId="47"/>
        <pc:sldMkLst>
          <pc:docMk/>
          <pc:sldMk cId="909399250" sldId="274"/>
        </pc:sldMkLst>
      </pc:sldChg>
      <pc:sldChg chg="modSp add del mod ord">
        <pc:chgData name="Michael Pan" userId="0ee21308d1ee2822" providerId="LiveId" clId="{9C8D08E1-0B0E-414C-A8DE-D9974D832216}" dt="2024-01-05T00:00:01.492" v="5256" actId="47"/>
        <pc:sldMkLst>
          <pc:docMk/>
          <pc:sldMk cId="3624615124" sldId="274"/>
        </pc:sldMkLst>
        <pc:spChg chg="mod">
          <ac:chgData name="Michael Pan" userId="0ee21308d1ee2822" providerId="LiveId" clId="{9C8D08E1-0B0E-414C-A8DE-D9974D832216}" dt="2024-01-04T09:11:16.739" v="1968" actId="20577"/>
          <ac:spMkLst>
            <pc:docMk/>
            <pc:sldMk cId="3624615124" sldId="274"/>
            <ac:spMk id="2" creationId="{FE261305-895F-A7F7-1444-9FBD07362235}"/>
          </ac:spMkLst>
        </pc:spChg>
        <pc:spChg chg="mod">
          <ac:chgData name="Michael Pan" userId="0ee21308d1ee2822" providerId="LiveId" clId="{9C8D08E1-0B0E-414C-A8DE-D9974D832216}" dt="2024-01-04T09:09:25.071" v="1779" actId="20577"/>
          <ac:spMkLst>
            <pc:docMk/>
            <pc:sldMk cId="3624615124" sldId="274"/>
            <ac:spMk id="5" creationId="{CF49F4BA-BACB-4035-6DDA-1D56110DBBCA}"/>
          </ac:spMkLst>
        </pc:spChg>
      </pc:sldChg>
      <pc:sldChg chg="addSp delSp modSp new mod ord">
        <pc:chgData name="Michael Pan" userId="0ee21308d1ee2822" providerId="LiveId" clId="{9C8D08E1-0B0E-414C-A8DE-D9974D832216}" dt="2024-01-04T23:50:23.535" v="5255" actId="20577"/>
        <pc:sldMkLst>
          <pc:docMk/>
          <pc:sldMk cId="1672053304" sldId="275"/>
        </pc:sldMkLst>
        <pc:spChg chg="mod">
          <ac:chgData name="Michael Pan" userId="0ee21308d1ee2822" providerId="LiveId" clId="{9C8D08E1-0B0E-414C-A8DE-D9974D832216}" dt="2024-01-04T09:17:50.910" v="2082" actId="20577"/>
          <ac:spMkLst>
            <pc:docMk/>
            <pc:sldMk cId="1672053304" sldId="275"/>
            <ac:spMk id="2" creationId="{5A981F05-A183-9FFC-F889-86D04F0572B3}"/>
          </ac:spMkLst>
        </pc:spChg>
        <pc:spChg chg="mod">
          <ac:chgData name="Michael Pan" userId="0ee21308d1ee2822" providerId="LiveId" clId="{9C8D08E1-0B0E-414C-A8DE-D9974D832216}" dt="2024-01-04T23:50:23.535" v="5255" actId="20577"/>
          <ac:spMkLst>
            <pc:docMk/>
            <pc:sldMk cId="1672053304" sldId="275"/>
            <ac:spMk id="3" creationId="{E60AF159-E67D-818F-207C-52F76A18F15E}"/>
          </ac:spMkLst>
        </pc:spChg>
        <pc:spChg chg="add del mod">
          <ac:chgData name="Michael Pan" userId="0ee21308d1ee2822" providerId="LiveId" clId="{9C8D08E1-0B0E-414C-A8DE-D9974D832216}" dt="2024-01-04T09:19:47.288" v="2137" actId="478"/>
          <ac:spMkLst>
            <pc:docMk/>
            <pc:sldMk cId="1672053304" sldId="275"/>
            <ac:spMk id="5" creationId="{4D32E419-DB99-EC7C-D406-71D0A6F55076}"/>
          </ac:spMkLst>
        </pc:spChg>
        <pc:spChg chg="add del mod">
          <ac:chgData name="Michael Pan" userId="0ee21308d1ee2822" providerId="LiveId" clId="{9C8D08E1-0B0E-414C-A8DE-D9974D832216}" dt="2024-01-04T09:21:10.388" v="2142" actId="478"/>
          <ac:spMkLst>
            <pc:docMk/>
            <pc:sldMk cId="1672053304" sldId="275"/>
            <ac:spMk id="7" creationId="{09654039-40B6-42C9-B8A9-1B3BA9B3F073}"/>
          </ac:spMkLst>
        </pc:spChg>
        <pc:spChg chg="add mod">
          <ac:chgData name="Michael Pan" userId="0ee21308d1ee2822" providerId="LiveId" clId="{9C8D08E1-0B0E-414C-A8DE-D9974D832216}" dt="2024-01-04T09:27:58.892" v="2238" actId="1076"/>
          <ac:spMkLst>
            <pc:docMk/>
            <pc:sldMk cId="1672053304" sldId="275"/>
            <ac:spMk id="9" creationId="{65AB2037-B792-ED9F-AC26-35ED671AE932}"/>
          </ac:spMkLst>
        </pc:spChg>
        <pc:picChg chg="add mod">
          <ac:chgData name="Michael Pan" userId="0ee21308d1ee2822" providerId="LiveId" clId="{9C8D08E1-0B0E-414C-A8DE-D9974D832216}" dt="2024-01-04T09:27:31.575" v="2237" actId="1076"/>
          <ac:picMkLst>
            <pc:docMk/>
            <pc:sldMk cId="1672053304" sldId="275"/>
            <ac:picMk id="11" creationId="{FE6FB9E2-B467-A928-E699-985FBC4C9581}"/>
          </ac:picMkLst>
        </pc:picChg>
      </pc:sldChg>
      <pc:sldChg chg="modSp new mod">
        <pc:chgData name="Michael Pan" userId="0ee21308d1ee2822" providerId="LiveId" clId="{9C8D08E1-0B0E-414C-A8DE-D9974D832216}" dt="2024-01-04T09:41:40.151" v="3072" actId="20577"/>
        <pc:sldMkLst>
          <pc:docMk/>
          <pc:sldMk cId="3278070345" sldId="276"/>
        </pc:sldMkLst>
        <pc:spChg chg="mod">
          <ac:chgData name="Michael Pan" userId="0ee21308d1ee2822" providerId="LiveId" clId="{9C8D08E1-0B0E-414C-A8DE-D9974D832216}" dt="2024-01-04T09:39:21.644" v="2930" actId="20577"/>
          <ac:spMkLst>
            <pc:docMk/>
            <pc:sldMk cId="3278070345" sldId="276"/>
            <ac:spMk id="2" creationId="{FE391CD4-7F49-4D44-994F-73088EB337DF}"/>
          </ac:spMkLst>
        </pc:spChg>
        <pc:spChg chg="mod">
          <ac:chgData name="Michael Pan" userId="0ee21308d1ee2822" providerId="LiveId" clId="{9C8D08E1-0B0E-414C-A8DE-D9974D832216}" dt="2024-01-04T09:41:40.151" v="3072" actId="20577"/>
          <ac:spMkLst>
            <pc:docMk/>
            <pc:sldMk cId="3278070345" sldId="276"/>
            <ac:spMk id="3" creationId="{3F84100F-E3E8-CA42-962D-954DD4C0B6C5}"/>
          </ac:spMkLst>
        </pc:spChg>
      </pc:sldChg>
      <pc:sldChg chg="new del">
        <pc:chgData name="Michael Pan" userId="0ee21308d1ee2822" providerId="LiveId" clId="{9C8D08E1-0B0E-414C-A8DE-D9974D832216}" dt="2024-01-04T09:28:26.944" v="2241" actId="47"/>
        <pc:sldMkLst>
          <pc:docMk/>
          <pc:sldMk cId="3745352226" sldId="276"/>
        </pc:sldMkLst>
      </pc:sldChg>
      <pc:sldChg chg="addSp delSp modSp new mod ord">
        <pc:chgData name="Michael Pan" userId="0ee21308d1ee2822" providerId="LiveId" clId="{9C8D08E1-0B0E-414C-A8DE-D9974D832216}" dt="2024-01-04T23:42:49.952" v="5068" actId="20577"/>
        <pc:sldMkLst>
          <pc:docMk/>
          <pc:sldMk cId="2705167875" sldId="277"/>
        </pc:sldMkLst>
        <pc:spChg chg="mod">
          <ac:chgData name="Michael Pan" userId="0ee21308d1ee2822" providerId="LiveId" clId="{9C8D08E1-0B0E-414C-A8DE-D9974D832216}" dt="2024-01-04T09:59:54.565" v="3461" actId="20577"/>
          <ac:spMkLst>
            <pc:docMk/>
            <pc:sldMk cId="2705167875" sldId="277"/>
            <ac:spMk id="2" creationId="{1DD3DDFD-8DAD-E62B-038C-9643E796F6D9}"/>
          </ac:spMkLst>
        </pc:spChg>
        <pc:spChg chg="mod">
          <ac:chgData name="Michael Pan" userId="0ee21308d1ee2822" providerId="LiveId" clId="{9C8D08E1-0B0E-414C-A8DE-D9974D832216}" dt="2024-01-04T23:42:49.952" v="5068" actId="20577"/>
          <ac:spMkLst>
            <pc:docMk/>
            <pc:sldMk cId="2705167875" sldId="277"/>
            <ac:spMk id="3" creationId="{B594EA3B-E3E3-AE1E-ED77-8D7AD5B4B6CB}"/>
          </ac:spMkLst>
        </pc:spChg>
        <pc:spChg chg="add mod">
          <ac:chgData name="Michael Pan" userId="0ee21308d1ee2822" providerId="LiveId" clId="{9C8D08E1-0B0E-414C-A8DE-D9974D832216}" dt="2024-01-04T10:00:47.277" v="3577" actId="1076"/>
          <ac:spMkLst>
            <pc:docMk/>
            <pc:sldMk cId="2705167875" sldId="277"/>
            <ac:spMk id="5" creationId="{EBC4CA00-6B8D-D4B6-D003-911B6C6D7D88}"/>
          </ac:spMkLst>
        </pc:spChg>
        <pc:picChg chg="add del mod">
          <ac:chgData name="Michael Pan" userId="0ee21308d1ee2822" providerId="LiveId" clId="{9C8D08E1-0B0E-414C-A8DE-D9974D832216}" dt="2024-01-04T10:07:11.964" v="3596" actId="478"/>
          <ac:picMkLst>
            <pc:docMk/>
            <pc:sldMk cId="2705167875" sldId="277"/>
            <ac:picMk id="7" creationId="{D4E06B2F-44DD-338D-7E3B-394F4A65109B}"/>
          </ac:picMkLst>
        </pc:picChg>
      </pc:sldChg>
      <pc:sldChg chg="addSp delSp modSp add mod ord">
        <pc:chgData name="Michael Pan" userId="0ee21308d1ee2822" providerId="LiveId" clId="{9C8D08E1-0B0E-414C-A8DE-D9974D832216}" dt="2024-01-04T23:29:31.536" v="4949"/>
        <pc:sldMkLst>
          <pc:docMk/>
          <pc:sldMk cId="462375470" sldId="278"/>
        </pc:sldMkLst>
        <pc:spChg chg="del">
          <ac:chgData name="Michael Pan" userId="0ee21308d1ee2822" providerId="LiveId" clId="{9C8D08E1-0B0E-414C-A8DE-D9974D832216}" dt="2024-01-04T10:06:40.550" v="3591" actId="478"/>
          <ac:spMkLst>
            <pc:docMk/>
            <pc:sldMk cId="462375470" sldId="278"/>
            <ac:spMk id="2" creationId="{1DD3DDFD-8DAD-E62B-038C-9643E796F6D9}"/>
          </ac:spMkLst>
        </pc:spChg>
        <pc:spChg chg="del">
          <ac:chgData name="Michael Pan" userId="0ee21308d1ee2822" providerId="LiveId" clId="{9C8D08E1-0B0E-414C-A8DE-D9974D832216}" dt="2024-01-04T10:01:35.579" v="3583" actId="478"/>
          <ac:spMkLst>
            <pc:docMk/>
            <pc:sldMk cId="462375470" sldId="278"/>
            <ac:spMk id="3" creationId="{B594EA3B-E3E3-AE1E-ED77-8D7AD5B4B6CB}"/>
          </ac:spMkLst>
        </pc:spChg>
        <pc:spChg chg="del">
          <ac:chgData name="Michael Pan" userId="0ee21308d1ee2822" providerId="LiveId" clId="{9C8D08E1-0B0E-414C-A8DE-D9974D832216}" dt="2024-01-04T10:01:39.067" v="3585" actId="478"/>
          <ac:spMkLst>
            <pc:docMk/>
            <pc:sldMk cId="462375470" sldId="278"/>
            <ac:spMk id="5" creationId="{EBC4CA00-6B8D-D4B6-D003-911B6C6D7D88}"/>
          </ac:spMkLst>
        </pc:spChg>
        <pc:spChg chg="add del mod">
          <ac:chgData name="Michael Pan" userId="0ee21308d1ee2822" providerId="LiveId" clId="{9C8D08E1-0B0E-414C-A8DE-D9974D832216}" dt="2024-01-04T10:01:37.858" v="3584" actId="478"/>
          <ac:spMkLst>
            <pc:docMk/>
            <pc:sldMk cId="462375470" sldId="278"/>
            <ac:spMk id="6" creationId="{D6E8DBDD-1E26-4459-09AF-88A9AC4544C9}"/>
          </ac:spMkLst>
        </pc:spChg>
        <pc:spChg chg="add del mod">
          <ac:chgData name="Michael Pan" userId="0ee21308d1ee2822" providerId="LiveId" clId="{9C8D08E1-0B0E-414C-A8DE-D9974D832216}" dt="2024-01-04T10:06:42.522" v="3592" actId="478"/>
          <ac:spMkLst>
            <pc:docMk/>
            <pc:sldMk cId="462375470" sldId="278"/>
            <ac:spMk id="9" creationId="{C96E62D4-F14A-6C68-4E8F-0EDE77594057}"/>
          </ac:spMkLst>
        </pc:spChg>
        <pc:picChg chg="mod">
          <ac:chgData name="Michael Pan" userId="0ee21308d1ee2822" providerId="LiveId" clId="{9C8D08E1-0B0E-414C-A8DE-D9974D832216}" dt="2024-01-04T10:06:47.086" v="3595" actId="1076"/>
          <ac:picMkLst>
            <pc:docMk/>
            <pc:sldMk cId="462375470" sldId="278"/>
            <ac:picMk id="7" creationId="{D4E06B2F-44DD-338D-7E3B-394F4A65109B}"/>
          </ac:picMkLst>
        </pc:picChg>
      </pc:sldChg>
      <pc:sldChg chg="new del">
        <pc:chgData name="Michael Pan" userId="0ee21308d1ee2822" providerId="LiveId" clId="{9C8D08E1-0B0E-414C-A8DE-D9974D832216}" dt="2024-01-04T10:01:29.491" v="3581" actId="47"/>
        <pc:sldMkLst>
          <pc:docMk/>
          <pc:sldMk cId="3721437888" sldId="278"/>
        </pc:sldMkLst>
      </pc:sldChg>
      <pc:sldChg chg="modSp new mod">
        <pc:chgData name="Michael Pan" userId="0ee21308d1ee2822" providerId="LiveId" clId="{9C8D08E1-0B0E-414C-A8DE-D9974D832216}" dt="2024-01-04T10:23:07.341" v="4544" actId="20577"/>
        <pc:sldMkLst>
          <pc:docMk/>
          <pc:sldMk cId="244110252" sldId="279"/>
        </pc:sldMkLst>
        <pc:spChg chg="mod">
          <ac:chgData name="Michael Pan" userId="0ee21308d1ee2822" providerId="LiveId" clId="{9C8D08E1-0B0E-414C-A8DE-D9974D832216}" dt="2024-01-04T10:16:15.295" v="4094" actId="20577"/>
          <ac:spMkLst>
            <pc:docMk/>
            <pc:sldMk cId="244110252" sldId="279"/>
            <ac:spMk id="2" creationId="{AF0C9F13-F5DA-A317-FEA6-4BA9902376F4}"/>
          </ac:spMkLst>
        </pc:spChg>
        <pc:spChg chg="mod">
          <ac:chgData name="Michael Pan" userId="0ee21308d1ee2822" providerId="LiveId" clId="{9C8D08E1-0B0E-414C-A8DE-D9974D832216}" dt="2024-01-04T10:23:07.341" v="4544" actId="20577"/>
          <ac:spMkLst>
            <pc:docMk/>
            <pc:sldMk cId="244110252" sldId="279"/>
            <ac:spMk id="3" creationId="{2BDF5F37-C603-7EFA-941C-ED6E1037200A}"/>
          </ac:spMkLst>
        </pc:spChg>
      </pc:sldChg>
      <pc:sldChg chg="add del">
        <pc:chgData name="Michael Pan" userId="0ee21308d1ee2822" providerId="LiveId" clId="{9C8D08E1-0B0E-414C-A8DE-D9974D832216}" dt="2024-01-04T10:16:09.746" v="4072" actId="47"/>
        <pc:sldMkLst>
          <pc:docMk/>
          <pc:sldMk cId="1332248254" sldId="279"/>
        </pc:sldMkLst>
      </pc:sldChg>
      <pc:sldChg chg="add del">
        <pc:chgData name="Michael Pan" userId="0ee21308d1ee2822" providerId="LiveId" clId="{9C8D08E1-0B0E-414C-A8DE-D9974D832216}" dt="2024-01-04T10:16:06.941" v="4071" actId="47"/>
        <pc:sldMkLst>
          <pc:docMk/>
          <pc:sldMk cId="2717682944" sldId="280"/>
        </pc:sldMkLst>
      </pc:sldChg>
      <pc:sldChg chg="modSp new mod">
        <pc:chgData name="Michael Pan" userId="0ee21308d1ee2822" providerId="LiveId" clId="{9C8D08E1-0B0E-414C-A8DE-D9974D832216}" dt="2024-01-04T10:16:53.117" v="4263" actId="20577"/>
        <pc:sldMkLst>
          <pc:docMk/>
          <pc:sldMk cId="4021321229" sldId="280"/>
        </pc:sldMkLst>
        <pc:spChg chg="mod">
          <ac:chgData name="Michael Pan" userId="0ee21308d1ee2822" providerId="LiveId" clId="{9C8D08E1-0B0E-414C-A8DE-D9974D832216}" dt="2024-01-04T10:16:45.366" v="4225" actId="20577"/>
          <ac:spMkLst>
            <pc:docMk/>
            <pc:sldMk cId="4021321229" sldId="280"/>
            <ac:spMk id="2" creationId="{B0C039BC-CB07-2AAB-4E8A-8CCF0A4CAC2C}"/>
          </ac:spMkLst>
        </pc:spChg>
        <pc:spChg chg="mod">
          <ac:chgData name="Michael Pan" userId="0ee21308d1ee2822" providerId="LiveId" clId="{9C8D08E1-0B0E-414C-A8DE-D9974D832216}" dt="2024-01-04T10:16:53.117" v="4263" actId="20577"/>
          <ac:spMkLst>
            <pc:docMk/>
            <pc:sldMk cId="4021321229" sldId="280"/>
            <ac:spMk id="3" creationId="{00D5EB45-D265-9BD6-F082-8CB18CC7A033}"/>
          </ac:spMkLst>
        </pc:spChg>
      </pc:sldChg>
      <pc:sldChg chg="modSp new del mod">
        <pc:chgData name="Michael Pan" userId="0ee21308d1ee2822" providerId="LiveId" clId="{9C8D08E1-0B0E-414C-A8DE-D9974D832216}" dt="2024-01-04T23:05:53.883" v="4559" actId="47"/>
        <pc:sldMkLst>
          <pc:docMk/>
          <pc:sldMk cId="3465067426" sldId="281"/>
        </pc:sldMkLst>
        <pc:spChg chg="mod">
          <ac:chgData name="Michael Pan" userId="0ee21308d1ee2822" providerId="LiveId" clId="{9C8D08E1-0B0E-414C-A8DE-D9974D832216}" dt="2024-01-04T10:17:07.919" v="4278" actId="20577"/>
          <ac:spMkLst>
            <pc:docMk/>
            <pc:sldMk cId="3465067426" sldId="281"/>
            <ac:spMk id="2" creationId="{00D4A184-1872-31ED-25C4-739FFF749630}"/>
          </ac:spMkLst>
        </pc:spChg>
        <pc:spChg chg="mod">
          <ac:chgData name="Michael Pan" userId="0ee21308d1ee2822" providerId="LiveId" clId="{9C8D08E1-0B0E-414C-A8DE-D9974D832216}" dt="2024-01-04T10:17:21.515" v="4362" actId="20577"/>
          <ac:spMkLst>
            <pc:docMk/>
            <pc:sldMk cId="3465067426" sldId="281"/>
            <ac:spMk id="3" creationId="{C47EED96-C487-87AA-3A9B-7F44EDF7055A}"/>
          </ac:spMkLst>
        </pc:spChg>
      </pc:sldChg>
      <pc:sldChg chg="add del">
        <pc:chgData name="Michael Pan" userId="0ee21308d1ee2822" providerId="LiveId" clId="{9C8D08E1-0B0E-414C-A8DE-D9974D832216}" dt="2024-01-04T10:16:06.528" v="4070" actId="47"/>
        <pc:sldMkLst>
          <pc:docMk/>
          <pc:sldMk cId="4040988247" sldId="281"/>
        </pc:sldMkLst>
      </pc:sldChg>
      <pc:sldChg chg="modSp new mod">
        <pc:chgData name="Michael Pan" userId="0ee21308d1ee2822" providerId="LiveId" clId="{9C8D08E1-0B0E-414C-A8DE-D9974D832216}" dt="2024-01-04T23:06:26.552" v="4652" actId="20577"/>
        <pc:sldMkLst>
          <pc:docMk/>
          <pc:sldMk cId="2474976012" sldId="282"/>
        </pc:sldMkLst>
        <pc:spChg chg="mod">
          <ac:chgData name="Michael Pan" userId="0ee21308d1ee2822" providerId="LiveId" clId="{9C8D08E1-0B0E-414C-A8DE-D9974D832216}" dt="2024-01-04T10:22:55.559" v="4511" actId="20577"/>
          <ac:spMkLst>
            <pc:docMk/>
            <pc:sldMk cId="2474976012" sldId="282"/>
            <ac:spMk id="2" creationId="{0EFF0531-8BD1-6FF5-F748-9127C421C594}"/>
          </ac:spMkLst>
        </pc:spChg>
        <pc:spChg chg="mod">
          <ac:chgData name="Michael Pan" userId="0ee21308d1ee2822" providerId="LiveId" clId="{9C8D08E1-0B0E-414C-A8DE-D9974D832216}" dt="2024-01-04T23:06:26.552" v="4652" actId="20577"/>
          <ac:spMkLst>
            <pc:docMk/>
            <pc:sldMk cId="2474976012" sldId="282"/>
            <ac:spMk id="3" creationId="{F0D3872F-D0DD-70C2-957F-EB9A56471918}"/>
          </ac:spMkLst>
        </pc:spChg>
      </pc:sldChg>
      <pc:sldChg chg="modSp new mod ord">
        <pc:chgData name="Michael Pan" userId="0ee21308d1ee2822" providerId="LiveId" clId="{9C8D08E1-0B0E-414C-A8DE-D9974D832216}" dt="2024-01-04T23:44:32.401" v="5150" actId="20577"/>
        <pc:sldMkLst>
          <pc:docMk/>
          <pc:sldMk cId="1948592746" sldId="283"/>
        </pc:sldMkLst>
        <pc:spChg chg="mod">
          <ac:chgData name="Michael Pan" userId="0ee21308d1ee2822" providerId="LiveId" clId="{9C8D08E1-0B0E-414C-A8DE-D9974D832216}" dt="2024-01-04T23:33:22.613" v="4959" actId="20577"/>
          <ac:spMkLst>
            <pc:docMk/>
            <pc:sldMk cId="1948592746" sldId="283"/>
            <ac:spMk id="2" creationId="{87AE132F-247E-BC52-2081-558741D4B1D1}"/>
          </ac:spMkLst>
        </pc:spChg>
        <pc:spChg chg="mod">
          <ac:chgData name="Michael Pan" userId="0ee21308d1ee2822" providerId="LiveId" clId="{9C8D08E1-0B0E-414C-A8DE-D9974D832216}" dt="2024-01-04T23:44:32.401" v="5150" actId="20577"/>
          <ac:spMkLst>
            <pc:docMk/>
            <pc:sldMk cId="1948592746" sldId="283"/>
            <ac:spMk id="3" creationId="{6BF0D67F-3E12-798A-5C83-329B5B830B0B}"/>
          </ac:spMkLst>
        </pc:spChg>
      </pc:sldChg>
    </pc:docChg>
  </pc:docChgLst>
  <pc:docChgLst>
    <pc:chgData name="Michael Pan" userId="0ee21308d1ee2822" providerId="LiveId" clId="{037180E4-2FF9-409F-BF26-2F336CBA1916}"/>
    <pc:docChg chg="undo custSel addSld delSld modSld sldOrd">
      <pc:chgData name="Michael Pan" userId="0ee21308d1ee2822" providerId="LiveId" clId="{037180E4-2FF9-409F-BF26-2F336CBA1916}" dt="2024-01-11T23:54:42.999" v="6727"/>
      <pc:docMkLst>
        <pc:docMk/>
      </pc:docMkLst>
      <pc:sldChg chg="modSp mod">
        <pc:chgData name="Michael Pan" userId="0ee21308d1ee2822" providerId="LiveId" clId="{037180E4-2FF9-409F-BF26-2F336CBA1916}" dt="2024-01-08T03:29:28.619" v="3" actId="20577"/>
        <pc:sldMkLst>
          <pc:docMk/>
          <pc:sldMk cId="4275947617" sldId="256"/>
        </pc:sldMkLst>
        <pc:spChg chg="mod">
          <ac:chgData name="Michael Pan" userId="0ee21308d1ee2822" providerId="LiveId" clId="{037180E4-2FF9-409F-BF26-2F336CBA1916}" dt="2024-01-08T03:29:28.619" v="3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add del ord">
        <pc:chgData name="Michael Pan" userId="0ee21308d1ee2822" providerId="LiveId" clId="{037180E4-2FF9-409F-BF26-2F336CBA1916}" dt="2024-01-10T07:35:08.256" v="2184" actId="47"/>
        <pc:sldMkLst>
          <pc:docMk/>
          <pc:sldMk cId="1345538821" sldId="261"/>
        </pc:sldMkLst>
      </pc:sldChg>
      <pc:sldChg chg="modSp add del mod ord modAnim">
        <pc:chgData name="Michael Pan" userId="0ee21308d1ee2822" providerId="LiveId" clId="{037180E4-2FF9-409F-BF26-2F336CBA1916}" dt="2024-01-10T10:44:52.910" v="4909"/>
        <pc:sldMkLst>
          <pc:docMk/>
          <pc:sldMk cId="1171115507" sldId="267"/>
        </pc:sldMkLst>
        <pc:spChg chg="mod">
          <ac:chgData name="Michael Pan" userId="0ee21308d1ee2822" providerId="LiveId" clId="{037180E4-2FF9-409F-BF26-2F336CBA1916}" dt="2024-01-10T09:46:58.511" v="3051" actId="20577"/>
          <ac:spMkLst>
            <pc:docMk/>
            <pc:sldMk cId="1171115507" sldId="267"/>
            <ac:spMk id="2" creationId="{F6713289-790E-C53A-03C2-26C015CE3CF4}"/>
          </ac:spMkLst>
        </pc:spChg>
      </pc:sldChg>
      <pc:sldChg chg="del">
        <pc:chgData name="Michael Pan" userId="0ee21308d1ee2822" providerId="LiveId" clId="{037180E4-2FF9-409F-BF26-2F336CBA1916}" dt="2024-01-08T03:29:39.168" v="4" actId="47"/>
        <pc:sldMkLst>
          <pc:docMk/>
          <pc:sldMk cId="2094797522" sldId="268"/>
        </pc:sldMkLst>
      </pc:sldChg>
      <pc:sldChg chg="del">
        <pc:chgData name="Michael Pan" userId="0ee21308d1ee2822" providerId="LiveId" clId="{037180E4-2FF9-409F-BF26-2F336CBA1916}" dt="2024-01-08T03:29:39.168" v="4" actId="47"/>
        <pc:sldMkLst>
          <pc:docMk/>
          <pc:sldMk cId="2146614434" sldId="269"/>
        </pc:sldMkLst>
      </pc:sldChg>
      <pc:sldChg chg="del">
        <pc:chgData name="Michael Pan" userId="0ee21308d1ee2822" providerId="LiveId" clId="{037180E4-2FF9-409F-BF26-2F336CBA1916}" dt="2024-01-08T03:29:39.168" v="4" actId="47"/>
        <pc:sldMkLst>
          <pc:docMk/>
          <pc:sldMk cId="2605710955" sldId="270"/>
        </pc:sldMkLst>
      </pc:sldChg>
      <pc:sldChg chg="del ord">
        <pc:chgData name="Michael Pan" userId="0ee21308d1ee2822" providerId="LiveId" clId="{037180E4-2FF9-409F-BF26-2F336CBA1916}" dt="2024-01-10T07:34:51.771" v="2181" actId="47"/>
        <pc:sldMkLst>
          <pc:docMk/>
          <pc:sldMk cId="1672053304" sldId="275"/>
        </pc:sldMkLst>
      </pc:sldChg>
      <pc:sldChg chg="modSp mod ord">
        <pc:chgData name="Michael Pan" userId="0ee21308d1ee2822" providerId="LiveId" clId="{037180E4-2FF9-409F-BF26-2F336CBA1916}" dt="2024-01-10T11:03:42.160" v="5905" actId="20577"/>
        <pc:sldMkLst>
          <pc:docMk/>
          <pc:sldMk cId="3278070345" sldId="276"/>
        </pc:sldMkLst>
        <pc:spChg chg="mod">
          <ac:chgData name="Michael Pan" userId="0ee21308d1ee2822" providerId="LiveId" clId="{037180E4-2FF9-409F-BF26-2F336CBA1916}" dt="2024-01-10T11:03:42.160" v="5905" actId="20577"/>
          <ac:spMkLst>
            <pc:docMk/>
            <pc:sldMk cId="3278070345" sldId="276"/>
            <ac:spMk id="3" creationId="{3F84100F-E3E8-CA42-962D-954DD4C0B6C5}"/>
          </ac:spMkLst>
        </pc:spChg>
      </pc:sldChg>
      <pc:sldChg chg="del">
        <pc:chgData name="Michael Pan" userId="0ee21308d1ee2822" providerId="LiveId" clId="{037180E4-2FF9-409F-BF26-2F336CBA1916}" dt="2024-01-08T03:29:41.902" v="5" actId="47"/>
        <pc:sldMkLst>
          <pc:docMk/>
          <pc:sldMk cId="2705167875" sldId="277"/>
        </pc:sldMkLst>
      </pc:sldChg>
      <pc:sldChg chg="del">
        <pc:chgData name="Michael Pan" userId="0ee21308d1ee2822" providerId="LiveId" clId="{037180E4-2FF9-409F-BF26-2F336CBA1916}" dt="2024-01-08T03:29:41.902" v="5" actId="47"/>
        <pc:sldMkLst>
          <pc:docMk/>
          <pc:sldMk cId="462375470" sldId="278"/>
        </pc:sldMkLst>
      </pc:sldChg>
      <pc:sldChg chg="del">
        <pc:chgData name="Michael Pan" userId="0ee21308d1ee2822" providerId="LiveId" clId="{037180E4-2FF9-409F-BF26-2F336CBA1916}" dt="2024-01-08T03:29:50.423" v="6" actId="47"/>
        <pc:sldMkLst>
          <pc:docMk/>
          <pc:sldMk cId="244110252" sldId="279"/>
        </pc:sldMkLst>
      </pc:sldChg>
      <pc:sldChg chg="del">
        <pc:chgData name="Michael Pan" userId="0ee21308d1ee2822" providerId="LiveId" clId="{037180E4-2FF9-409F-BF26-2F336CBA1916}" dt="2024-01-08T03:29:51.453" v="7" actId="47"/>
        <pc:sldMkLst>
          <pc:docMk/>
          <pc:sldMk cId="4021321229" sldId="280"/>
        </pc:sldMkLst>
      </pc:sldChg>
      <pc:sldChg chg="del">
        <pc:chgData name="Michael Pan" userId="0ee21308d1ee2822" providerId="LiveId" clId="{037180E4-2FF9-409F-BF26-2F336CBA1916}" dt="2024-01-08T03:29:52.897" v="8" actId="47"/>
        <pc:sldMkLst>
          <pc:docMk/>
          <pc:sldMk cId="2474976012" sldId="282"/>
        </pc:sldMkLst>
      </pc:sldChg>
      <pc:sldChg chg="modSp mod ord modAnim">
        <pc:chgData name="Michael Pan" userId="0ee21308d1ee2822" providerId="LiveId" clId="{037180E4-2FF9-409F-BF26-2F336CBA1916}" dt="2024-01-11T21:10:50.283" v="6170" actId="20577"/>
        <pc:sldMkLst>
          <pc:docMk/>
          <pc:sldMk cId="1948592746" sldId="283"/>
        </pc:sldMkLst>
        <pc:spChg chg="mod">
          <ac:chgData name="Michael Pan" userId="0ee21308d1ee2822" providerId="LiveId" clId="{037180E4-2FF9-409F-BF26-2F336CBA1916}" dt="2024-01-10T10:14:37.941" v="3267" actId="20577"/>
          <ac:spMkLst>
            <pc:docMk/>
            <pc:sldMk cId="1948592746" sldId="283"/>
            <ac:spMk id="2" creationId="{87AE132F-247E-BC52-2081-558741D4B1D1}"/>
          </ac:spMkLst>
        </pc:spChg>
        <pc:spChg chg="mod">
          <ac:chgData name="Michael Pan" userId="0ee21308d1ee2822" providerId="LiveId" clId="{037180E4-2FF9-409F-BF26-2F336CBA1916}" dt="2024-01-11T21:10:50.283" v="6170" actId="20577"/>
          <ac:spMkLst>
            <pc:docMk/>
            <pc:sldMk cId="1948592746" sldId="283"/>
            <ac:spMk id="3" creationId="{6BF0D67F-3E12-798A-5C83-329B5B830B0B}"/>
          </ac:spMkLst>
        </pc:spChg>
      </pc:sldChg>
      <pc:sldChg chg="modSp add mod">
        <pc:chgData name="Michael Pan" userId="0ee21308d1ee2822" providerId="LiveId" clId="{037180E4-2FF9-409F-BF26-2F336CBA1916}" dt="2024-01-08T03:31:09.499" v="47" actId="20577"/>
        <pc:sldMkLst>
          <pc:docMk/>
          <pc:sldMk cId="2726643363" sldId="284"/>
        </pc:sldMkLst>
        <pc:spChg chg="mod">
          <ac:chgData name="Michael Pan" userId="0ee21308d1ee2822" providerId="LiveId" clId="{037180E4-2FF9-409F-BF26-2F336CBA1916}" dt="2024-01-08T03:31:09.499" v="47" actId="20577"/>
          <ac:spMkLst>
            <pc:docMk/>
            <pc:sldMk cId="2726643363" sldId="284"/>
            <ac:spMk id="2" creationId="{642123F2-6D12-FB64-BD32-980885DC4C91}"/>
          </ac:spMkLst>
        </pc:spChg>
      </pc:sldChg>
      <pc:sldChg chg="modSp add mod">
        <pc:chgData name="Michael Pan" userId="0ee21308d1ee2822" providerId="LiveId" clId="{037180E4-2FF9-409F-BF26-2F336CBA1916}" dt="2024-01-11T23:43:18.329" v="6287" actId="113"/>
        <pc:sldMkLst>
          <pc:docMk/>
          <pc:sldMk cId="4184229411" sldId="285"/>
        </pc:sldMkLst>
        <pc:spChg chg="mod">
          <ac:chgData name="Michael Pan" userId="0ee21308d1ee2822" providerId="LiveId" clId="{037180E4-2FF9-409F-BF26-2F336CBA1916}" dt="2024-01-08T03:31:35.085" v="123" actId="20577"/>
          <ac:spMkLst>
            <pc:docMk/>
            <pc:sldMk cId="4184229411" sldId="285"/>
            <ac:spMk id="2" creationId="{FE391CD4-7F49-4D44-994F-73088EB337DF}"/>
          </ac:spMkLst>
        </pc:spChg>
        <pc:spChg chg="mod">
          <ac:chgData name="Michael Pan" userId="0ee21308d1ee2822" providerId="LiveId" clId="{037180E4-2FF9-409F-BF26-2F336CBA1916}" dt="2024-01-11T23:43:18.329" v="6287" actId="113"/>
          <ac:spMkLst>
            <pc:docMk/>
            <pc:sldMk cId="4184229411" sldId="285"/>
            <ac:spMk id="3" creationId="{3F84100F-E3E8-CA42-962D-954DD4C0B6C5}"/>
          </ac:spMkLst>
        </pc:spChg>
      </pc:sldChg>
      <pc:sldChg chg="modSp new mod ord">
        <pc:chgData name="Michael Pan" userId="0ee21308d1ee2822" providerId="LiveId" clId="{037180E4-2FF9-409F-BF26-2F336CBA1916}" dt="2024-01-11T23:54:42.999" v="6727"/>
        <pc:sldMkLst>
          <pc:docMk/>
          <pc:sldMk cId="2033414572" sldId="286"/>
        </pc:sldMkLst>
        <pc:spChg chg="mod">
          <ac:chgData name="Michael Pan" userId="0ee21308d1ee2822" providerId="LiveId" clId="{037180E4-2FF9-409F-BF26-2F336CBA1916}" dt="2024-01-10T07:32:20.594" v="1892" actId="20577"/>
          <ac:spMkLst>
            <pc:docMk/>
            <pc:sldMk cId="2033414572" sldId="286"/>
            <ac:spMk id="2" creationId="{92FFC391-278D-6934-54DA-26A517CC1F41}"/>
          </ac:spMkLst>
        </pc:spChg>
        <pc:spChg chg="mod">
          <ac:chgData name="Michael Pan" userId="0ee21308d1ee2822" providerId="LiveId" clId="{037180E4-2FF9-409F-BF26-2F336CBA1916}" dt="2024-01-10T07:33:57.174" v="2178" actId="108"/>
          <ac:spMkLst>
            <pc:docMk/>
            <pc:sldMk cId="2033414572" sldId="286"/>
            <ac:spMk id="3" creationId="{A8E2B8E8-212E-F3A7-E1C0-31106C57E149}"/>
          </ac:spMkLst>
        </pc:spChg>
      </pc:sldChg>
      <pc:sldChg chg="addSp modSp new del mod">
        <pc:chgData name="Michael Pan" userId="0ee21308d1ee2822" providerId="LiveId" clId="{037180E4-2FF9-409F-BF26-2F336CBA1916}" dt="2024-01-08T03:42:29.186" v="1032" actId="47"/>
        <pc:sldMkLst>
          <pc:docMk/>
          <pc:sldMk cId="3584563771" sldId="286"/>
        </pc:sldMkLst>
        <pc:spChg chg="mod">
          <ac:chgData name="Michael Pan" userId="0ee21308d1ee2822" providerId="LiveId" clId="{037180E4-2FF9-409F-BF26-2F336CBA1916}" dt="2024-01-08T03:33:04.221" v="467" actId="20577"/>
          <ac:spMkLst>
            <pc:docMk/>
            <pc:sldMk cId="3584563771" sldId="286"/>
            <ac:spMk id="2" creationId="{F80F948D-3BCB-ACAF-9035-A348B49562A9}"/>
          </ac:spMkLst>
        </pc:spChg>
        <pc:spChg chg="mod">
          <ac:chgData name="Michael Pan" userId="0ee21308d1ee2822" providerId="LiveId" clId="{037180E4-2FF9-409F-BF26-2F336CBA1916}" dt="2024-01-08T03:35:01.136" v="850" actId="20577"/>
          <ac:spMkLst>
            <pc:docMk/>
            <pc:sldMk cId="3584563771" sldId="286"/>
            <ac:spMk id="3" creationId="{67FC2E8B-42B1-DF58-5AF0-813CC4E3FF1D}"/>
          </ac:spMkLst>
        </pc:spChg>
        <pc:spChg chg="add mod">
          <ac:chgData name="Michael Pan" userId="0ee21308d1ee2822" providerId="LiveId" clId="{037180E4-2FF9-409F-BF26-2F336CBA1916}" dt="2024-01-08T03:38:38.422" v="1031" actId="20577"/>
          <ac:spMkLst>
            <pc:docMk/>
            <pc:sldMk cId="3584563771" sldId="286"/>
            <ac:spMk id="4" creationId="{9B7368CC-D044-160E-D75E-C1A143A0B51C}"/>
          </ac:spMkLst>
        </pc:spChg>
        <pc:spChg chg="add mod">
          <ac:chgData name="Michael Pan" userId="0ee21308d1ee2822" providerId="LiveId" clId="{037180E4-2FF9-409F-BF26-2F336CBA1916}" dt="2024-01-08T03:38:23.456" v="1028" actId="1076"/>
          <ac:spMkLst>
            <pc:docMk/>
            <pc:sldMk cId="3584563771" sldId="286"/>
            <ac:spMk id="5" creationId="{16E808FB-2CA2-BCD8-5757-7C6E7D3B606E}"/>
          </ac:spMkLst>
        </pc:spChg>
        <pc:spChg chg="add mod">
          <ac:chgData name="Michael Pan" userId="0ee21308d1ee2822" providerId="LiveId" clId="{037180E4-2FF9-409F-BF26-2F336CBA1916}" dt="2024-01-08T03:38:34.787" v="1029" actId="20577"/>
          <ac:spMkLst>
            <pc:docMk/>
            <pc:sldMk cId="3584563771" sldId="286"/>
            <ac:spMk id="6" creationId="{E5E5EE2B-3723-D78B-2E46-BA9CAFBD12DD}"/>
          </ac:spMkLst>
        </pc:spChg>
      </pc:sldChg>
      <pc:sldChg chg="addSp modSp new mod ord setBg modAnim">
        <pc:chgData name="Michael Pan" userId="0ee21308d1ee2822" providerId="LiveId" clId="{037180E4-2FF9-409F-BF26-2F336CBA1916}" dt="2024-01-10T10:45:11.027" v="4911"/>
        <pc:sldMkLst>
          <pc:docMk/>
          <pc:sldMk cId="268153314" sldId="287"/>
        </pc:sldMkLst>
        <pc:spChg chg="mod">
          <ac:chgData name="Michael Pan" userId="0ee21308d1ee2822" providerId="LiveId" clId="{037180E4-2FF9-409F-BF26-2F336CBA1916}" dt="2024-01-10T10:18:29.318" v="3905" actId="20577"/>
          <ac:spMkLst>
            <pc:docMk/>
            <pc:sldMk cId="268153314" sldId="287"/>
            <ac:spMk id="2" creationId="{8CB0D3F6-C1DD-A589-3E94-9DE05D1AC38A}"/>
          </ac:spMkLst>
        </pc:spChg>
        <pc:spChg chg="mod">
          <ac:chgData name="Michael Pan" userId="0ee21308d1ee2822" providerId="LiveId" clId="{037180E4-2FF9-409F-BF26-2F336CBA1916}" dt="2024-01-10T10:18:34.540" v="3908" actId="20577"/>
          <ac:spMkLst>
            <pc:docMk/>
            <pc:sldMk cId="268153314" sldId="287"/>
            <ac:spMk id="3" creationId="{3AA04959-E625-5B20-0C0F-5E9A81A26D53}"/>
          </ac:spMkLst>
        </pc:spChg>
        <pc:picChg chg="add mod">
          <ac:chgData name="Michael Pan" userId="0ee21308d1ee2822" providerId="LiveId" clId="{037180E4-2FF9-409F-BF26-2F336CBA1916}" dt="2024-01-10T10:18:01.318" v="3852" actId="1076"/>
          <ac:picMkLst>
            <pc:docMk/>
            <pc:sldMk cId="268153314" sldId="287"/>
            <ac:picMk id="4" creationId="{43766E97-7A7B-A15F-5676-A595D76A060F}"/>
          </ac:picMkLst>
        </pc:picChg>
      </pc:sldChg>
      <pc:sldChg chg="addSp delSp modSp new mod">
        <pc:chgData name="Michael Pan" userId="0ee21308d1ee2822" providerId="LiveId" clId="{037180E4-2FF9-409F-BF26-2F336CBA1916}" dt="2024-01-11T02:35:14.512" v="6038" actId="20577"/>
        <pc:sldMkLst>
          <pc:docMk/>
          <pc:sldMk cId="1029660929" sldId="288"/>
        </pc:sldMkLst>
        <pc:spChg chg="mod">
          <ac:chgData name="Michael Pan" userId="0ee21308d1ee2822" providerId="LiveId" clId="{037180E4-2FF9-409F-BF26-2F336CBA1916}" dt="2024-01-11T02:35:14.512" v="6038" actId="20577"/>
          <ac:spMkLst>
            <pc:docMk/>
            <pc:sldMk cId="1029660929" sldId="288"/>
            <ac:spMk id="2" creationId="{43F0DB61-885D-8FD1-3630-D5CEFBF386CC}"/>
          </ac:spMkLst>
        </pc:spChg>
        <pc:spChg chg="del mod">
          <ac:chgData name="Michael Pan" userId="0ee21308d1ee2822" providerId="LiveId" clId="{037180E4-2FF9-409F-BF26-2F336CBA1916}" dt="2024-01-10T10:20:01.336" v="3954" actId="478"/>
          <ac:spMkLst>
            <pc:docMk/>
            <pc:sldMk cId="1029660929" sldId="288"/>
            <ac:spMk id="3" creationId="{A53E8F38-BBED-713D-5EC6-D9CBC6720F41}"/>
          </ac:spMkLst>
        </pc:spChg>
        <pc:picChg chg="add mod">
          <ac:chgData name="Michael Pan" userId="0ee21308d1ee2822" providerId="LiveId" clId="{037180E4-2FF9-409F-BF26-2F336CBA1916}" dt="2024-01-10T10:20:51.034" v="3957" actId="14100"/>
          <ac:picMkLst>
            <pc:docMk/>
            <pc:sldMk cId="1029660929" sldId="288"/>
            <ac:picMk id="5" creationId="{72F03407-1CAE-4DE8-9FCE-1E951D571F60}"/>
          </ac:picMkLst>
        </pc:picChg>
      </pc:sldChg>
      <pc:sldChg chg="new del">
        <pc:chgData name="Michael Pan" userId="0ee21308d1ee2822" providerId="LiveId" clId="{037180E4-2FF9-409F-BF26-2F336CBA1916}" dt="2024-01-10T07:54:44.244" v="2520" actId="47"/>
        <pc:sldMkLst>
          <pc:docMk/>
          <pc:sldMk cId="2720697435" sldId="288"/>
        </pc:sldMkLst>
      </pc:sldChg>
      <pc:sldChg chg="modSp new del mod">
        <pc:chgData name="Michael Pan" userId="0ee21308d1ee2822" providerId="LiveId" clId="{037180E4-2FF9-409F-BF26-2F336CBA1916}" dt="2024-01-10T10:17:48.154" v="3846" actId="47"/>
        <pc:sldMkLst>
          <pc:docMk/>
          <pc:sldMk cId="2290057914" sldId="289"/>
        </pc:sldMkLst>
        <pc:spChg chg="mod">
          <ac:chgData name="Michael Pan" userId="0ee21308d1ee2822" providerId="LiveId" clId="{037180E4-2FF9-409F-BF26-2F336CBA1916}" dt="2024-01-10T08:06:09.747" v="2714" actId="20577"/>
          <ac:spMkLst>
            <pc:docMk/>
            <pc:sldMk cId="2290057914" sldId="289"/>
            <ac:spMk id="2" creationId="{EB6879DC-1955-D082-F751-2D25D6BED783}"/>
          </ac:spMkLst>
        </pc:spChg>
        <pc:spChg chg="mod">
          <ac:chgData name="Michael Pan" userId="0ee21308d1ee2822" providerId="LiveId" clId="{037180E4-2FF9-409F-BF26-2F336CBA1916}" dt="2024-01-10T10:02:15.054" v="3197" actId="20577"/>
          <ac:spMkLst>
            <pc:docMk/>
            <pc:sldMk cId="2290057914" sldId="289"/>
            <ac:spMk id="3" creationId="{B9E4FF04-3E6F-08AD-E301-F112E74C7FB7}"/>
          </ac:spMkLst>
        </pc:spChg>
      </pc:sldChg>
      <pc:sldChg chg="addSp delSp modSp new mod modAnim">
        <pc:chgData name="Michael Pan" userId="0ee21308d1ee2822" providerId="LiveId" clId="{037180E4-2FF9-409F-BF26-2F336CBA1916}" dt="2024-01-10T10:46:35.794" v="4989"/>
        <pc:sldMkLst>
          <pc:docMk/>
          <pc:sldMk cId="3391196954" sldId="290"/>
        </pc:sldMkLst>
        <pc:spChg chg="mod">
          <ac:chgData name="Michael Pan" userId="0ee21308d1ee2822" providerId="LiveId" clId="{037180E4-2FF9-409F-BF26-2F336CBA1916}" dt="2024-01-10T10:28:09.062" v="4078" actId="20577"/>
          <ac:spMkLst>
            <pc:docMk/>
            <pc:sldMk cId="3391196954" sldId="290"/>
            <ac:spMk id="2" creationId="{0615D290-F4E4-71C5-5E10-BC59CA61A051}"/>
          </ac:spMkLst>
        </pc:spChg>
        <pc:spChg chg="mod">
          <ac:chgData name="Michael Pan" userId="0ee21308d1ee2822" providerId="LiveId" clId="{037180E4-2FF9-409F-BF26-2F336CBA1916}" dt="2024-01-10T10:46:25.921" v="4987" actId="27636"/>
          <ac:spMkLst>
            <pc:docMk/>
            <pc:sldMk cId="3391196954" sldId="290"/>
            <ac:spMk id="3" creationId="{B926F6D4-B9EA-D607-8DEC-2698EF2079FA}"/>
          </ac:spMkLst>
        </pc:spChg>
        <pc:picChg chg="add del mod">
          <ac:chgData name="Michael Pan" userId="0ee21308d1ee2822" providerId="LiveId" clId="{037180E4-2FF9-409F-BF26-2F336CBA1916}" dt="2024-01-10T09:43:35.870" v="2811" actId="478"/>
          <ac:picMkLst>
            <pc:docMk/>
            <pc:sldMk cId="3391196954" sldId="290"/>
            <ac:picMk id="5" creationId="{95686625-6468-F8E3-33A1-1A1A4558ECC6}"/>
          </ac:picMkLst>
        </pc:picChg>
      </pc:sldChg>
      <pc:sldChg chg="addSp delSp modSp new mod">
        <pc:chgData name="Michael Pan" userId="0ee21308d1ee2822" providerId="LiveId" clId="{037180E4-2FF9-409F-BF26-2F336CBA1916}" dt="2024-01-10T09:42:57.630" v="2806" actId="1076"/>
        <pc:sldMkLst>
          <pc:docMk/>
          <pc:sldMk cId="191726674" sldId="291"/>
        </pc:sldMkLst>
        <pc:spChg chg="del">
          <ac:chgData name="Michael Pan" userId="0ee21308d1ee2822" providerId="LiveId" clId="{037180E4-2FF9-409F-BF26-2F336CBA1916}" dt="2024-01-10T08:08:19.895" v="2782" actId="478"/>
          <ac:spMkLst>
            <pc:docMk/>
            <pc:sldMk cId="191726674" sldId="291"/>
            <ac:spMk id="2" creationId="{95A022ED-5918-96AE-A050-ED8DF5145A57}"/>
          </ac:spMkLst>
        </pc:spChg>
        <pc:spChg chg="del">
          <ac:chgData name="Michael Pan" userId="0ee21308d1ee2822" providerId="LiveId" clId="{037180E4-2FF9-409F-BF26-2F336CBA1916}" dt="2024-01-10T08:08:19.895" v="2782" actId="478"/>
          <ac:spMkLst>
            <pc:docMk/>
            <pc:sldMk cId="191726674" sldId="291"/>
            <ac:spMk id="3" creationId="{ED41BE00-A03B-2C78-E3F7-F1915270CAA6}"/>
          </ac:spMkLst>
        </pc:spChg>
        <pc:picChg chg="add del mod">
          <ac:chgData name="Michael Pan" userId="0ee21308d1ee2822" providerId="LiveId" clId="{037180E4-2FF9-409F-BF26-2F336CBA1916}" dt="2024-01-10T09:41:21.367" v="2788" actId="478"/>
          <ac:picMkLst>
            <pc:docMk/>
            <pc:sldMk cId="191726674" sldId="291"/>
            <ac:picMk id="4" creationId="{CDD6A3A7-1F48-D467-2B10-71F73A8240FE}"/>
          </ac:picMkLst>
        </pc:picChg>
        <pc:picChg chg="add del mod">
          <ac:chgData name="Michael Pan" userId="0ee21308d1ee2822" providerId="LiveId" clId="{037180E4-2FF9-409F-BF26-2F336CBA1916}" dt="2024-01-10T09:42:31.449" v="2802" actId="478"/>
          <ac:picMkLst>
            <pc:docMk/>
            <pc:sldMk cId="191726674" sldId="291"/>
            <ac:picMk id="6" creationId="{F8FC7772-D1DE-0A19-7DF7-7DAB5D58FF70}"/>
          </ac:picMkLst>
        </pc:picChg>
        <pc:picChg chg="add mod">
          <ac:chgData name="Michael Pan" userId="0ee21308d1ee2822" providerId="LiveId" clId="{037180E4-2FF9-409F-BF26-2F336CBA1916}" dt="2024-01-10T09:42:57.630" v="2806" actId="1076"/>
          <ac:picMkLst>
            <pc:docMk/>
            <pc:sldMk cId="191726674" sldId="291"/>
            <ac:picMk id="8" creationId="{15C142AB-1D95-E166-29A5-18D019561901}"/>
          </ac:picMkLst>
        </pc:picChg>
      </pc:sldChg>
      <pc:sldChg chg="addSp delSp modSp new mod">
        <pc:chgData name="Michael Pan" userId="0ee21308d1ee2822" providerId="LiveId" clId="{037180E4-2FF9-409F-BF26-2F336CBA1916}" dt="2024-01-10T09:43:15.821" v="2810" actId="1076"/>
        <pc:sldMkLst>
          <pc:docMk/>
          <pc:sldMk cId="1673224268" sldId="292"/>
        </pc:sldMkLst>
        <pc:spChg chg="del">
          <ac:chgData name="Michael Pan" userId="0ee21308d1ee2822" providerId="LiveId" clId="{037180E4-2FF9-409F-BF26-2F336CBA1916}" dt="2024-01-10T09:42:05.513" v="2795" actId="478"/>
          <ac:spMkLst>
            <pc:docMk/>
            <pc:sldMk cId="1673224268" sldId="292"/>
            <ac:spMk id="2" creationId="{D85D921B-0F80-80ED-09F1-00B576A238CC}"/>
          </ac:spMkLst>
        </pc:spChg>
        <pc:spChg chg="del">
          <ac:chgData name="Michael Pan" userId="0ee21308d1ee2822" providerId="LiveId" clId="{037180E4-2FF9-409F-BF26-2F336CBA1916}" dt="2024-01-10T09:42:05.513" v="2795" actId="478"/>
          <ac:spMkLst>
            <pc:docMk/>
            <pc:sldMk cId="1673224268" sldId="292"/>
            <ac:spMk id="3" creationId="{383CD4B7-DD55-49AF-17EC-14B0D7D5CE5B}"/>
          </ac:spMkLst>
        </pc:spChg>
        <pc:picChg chg="add del mod">
          <ac:chgData name="Michael Pan" userId="0ee21308d1ee2822" providerId="LiveId" clId="{037180E4-2FF9-409F-BF26-2F336CBA1916}" dt="2024-01-10T09:42:30.249" v="2801" actId="478"/>
          <ac:picMkLst>
            <pc:docMk/>
            <pc:sldMk cId="1673224268" sldId="292"/>
            <ac:picMk id="5" creationId="{35C5221A-DD74-B460-0366-AD8242B851F8}"/>
          </ac:picMkLst>
        </pc:picChg>
        <pc:picChg chg="add mod">
          <ac:chgData name="Michael Pan" userId="0ee21308d1ee2822" providerId="LiveId" clId="{037180E4-2FF9-409F-BF26-2F336CBA1916}" dt="2024-01-10T09:43:15.821" v="2810" actId="1076"/>
          <ac:picMkLst>
            <pc:docMk/>
            <pc:sldMk cId="1673224268" sldId="292"/>
            <ac:picMk id="7" creationId="{145091A3-9619-6A87-BF82-207BE8FA661D}"/>
          </ac:picMkLst>
        </pc:picChg>
      </pc:sldChg>
      <pc:sldChg chg="modSp add del mod">
        <pc:chgData name="Michael Pan" userId="0ee21308d1ee2822" providerId="LiveId" clId="{037180E4-2FF9-409F-BF26-2F336CBA1916}" dt="2024-01-10T10:31:19.738" v="4486" actId="47"/>
        <pc:sldMkLst>
          <pc:docMk/>
          <pc:sldMk cId="2368499959" sldId="293"/>
        </pc:sldMkLst>
        <pc:spChg chg="mod">
          <ac:chgData name="Michael Pan" userId="0ee21308d1ee2822" providerId="LiveId" clId="{037180E4-2FF9-409F-BF26-2F336CBA1916}" dt="2024-01-10T10:25:55.304" v="4058" actId="20577"/>
          <ac:spMkLst>
            <pc:docMk/>
            <pc:sldMk cId="2368499959" sldId="293"/>
            <ac:spMk id="2" creationId="{642123F2-6D12-FB64-BD32-980885DC4C91}"/>
          </ac:spMkLst>
        </pc:spChg>
      </pc:sldChg>
      <pc:sldChg chg="new del">
        <pc:chgData name="Michael Pan" userId="0ee21308d1ee2822" providerId="LiveId" clId="{037180E4-2FF9-409F-BF26-2F336CBA1916}" dt="2024-01-10T09:46:13.474" v="3032" actId="47"/>
        <pc:sldMkLst>
          <pc:docMk/>
          <pc:sldMk cId="2791934208" sldId="293"/>
        </pc:sldMkLst>
      </pc:sldChg>
      <pc:sldChg chg="modSp new mod ord modAnim">
        <pc:chgData name="Michael Pan" userId="0ee21308d1ee2822" providerId="LiveId" clId="{037180E4-2FF9-409F-BF26-2F336CBA1916}" dt="2024-01-11T23:52:54.824" v="6453" actId="313"/>
        <pc:sldMkLst>
          <pc:docMk/>
          <pc:sldMk cId="602365897" sldId="294"/>
        </pc:sldMkLst>
        <pc:spChg chg="mod">
          <ac:chgData name="Michael Pan" userId="0ee21308d1ee2822" providerId="LiveId" clId="{037180E4-2FF9-409F-BF26-2F336CBA1916}" dt="2024-01-11T23:52:27.265" v="6336" actId="20577"/>
          <ac:spMkLst>
            <pc:docMk/>
            <pc:sldMk cId="602365897" sldId="294"/>
            <ac:spMk id="2" creationId="{E52FE410-BF4B-5576-88BF-AE624F784D22}"/>
          </ac:spMkLst>
        </pc:spChg>
        <pc:spChg chg="mod">
          <ac:chgData name="Michael Pan" userId="0ee21308d1ee2822" providerId="LiveId" clId="{037180E4-2FF9-409F-BF26-2F336CBA1916}" dt="2024-01-11T23:52:54.824" v="6453" actId="313"/>
          <ac:spMkLst>
            <pc:docMk/>
            <pc:sldMk cId="602365897" sldId="294"/>
            <ac:spMk id="3" creationId="{6F688F88-400C-D7D3-84BD-60BCD29B4944}"/>
          </ac:spMkLst>
        </pc:spChg>
      </pc:sldChg>
      <pc:sldChg chg="modSp add del mod ord">
        <pc:chgData name="Michael Pan" userId="0ee21308d1ee2822" providerId="LiveId" clId="{037180E4-2FF9-409F-BF26-2F336CBA1916}" dt="2024-01-10T10:45:47.374" v="4926" actId="47"/>
        <pc:sldMkLst>
          <pc:docMk/>
          <pc:sldMk cId="3798498554" sldId="295"/>
        </pc:sldMkLst>
        <pc:spChg chg="mod">
          <ac:chgData name="Michael Pan" userId="0ee21308d1ee2822" providerId="LiveId" clId="{037180E4-2FF9-409F-BF26-2F336CBA1916}" dt="2024-01-10T10:32:26.476" v="4534" actId="20577"/>
          <ac:spMkLst>
            <pc:docMk/>
            <pc:sldMk cId="3798498554" sldId="295"/>
            <ac:spMk id="2" creationId="{642123F2-6D12-FB64-BD32-980885DC4C91}"/>
          </ac:spMkLst>
        </pc:spChg>
      </pc:sldChg>
      <pc:sldChg chg="modSp new mod">
        <pc:chgData name="Michael Pan" userId="0ee21308d1ee2822" providerId="LiveId" clId="{037180E4-2FF9-409F-BF26-2F336CBA1916}" dt="2024-01-11T23:40:51.305" v="6273" actId="20577"/>
        <pc:sldMkLst>
          <pc:docMk/>
          <pc:sldMk cId="1072105231" sldId="296"/>
        </pc:sldMkLst>
        <pc:spChg chg="mod">
          <ac:chgData name="Michael Pan" userId="0ee21308d1ee2822" providerId="LiveId" clId="{037180E4-2FF9-409F-BF26-2F336CBA1916}" dt="2024-01-10T10:33:12.477" v="4589" actId="20577"/>
          <ac:spMkLst>
            <pc:docMk/>
            <pc:sldMk cId="1072105231" sldId="296"/>
            <ac:spMk id="2" creationId="{5FCA6E67-AB4B-8FAE-7ED8-9ACDE8CED11C}"/>
          </ac:spMkLst>
        </pc:spChg>
        <pc:spChg chg="mod">
          <ac:chgData name="Michael Pan" userId="0ee21308d1ee2822" providerId="LiveId" clId="{037180E4-2FF9-409F-BF26-2F336CBA1916}" dt="2024-01-11T23:40:51.305" v="6273" actId="20577"/>
          <ac:spMkLst>
            <pc:docMk/>
            <pc:sldMk cId="1072105231" sldId="296"/>
            <ac:spMk id="3" creationId="{18E942C3-4894-72ED-3194-ED7A90332440}"/>
          </ac:spMkLst>
        </pc:spChg>
      </pc:sldChg>
      <pc:sldChg chg="modSp add mod modAnim">
        <pc:chgData name="Michael Pan" userId="0ee21308d1ee2822" providerId="LiveId" clId="{037180E4-2FF9-409F-BF26-2F336CBA1916}" dt="2024-01-11T23:49:56.396" v="6333" actId="20577"/>
        <pc:sldMkLst>
          <pc:docMk/>
          <pc:sldMk cId="2310314359" sldId="297"/>
        </pc:sldMkLst>
        <pc:spChg chg="mod">
          <ac:chgData name="Michael Pan" userId="0ee21308d1ee2822" providerId="LiveId" clId="{037180E4-2FF9-409F-BF26-2F336CBA1916}" dt="2024-01-10T10:51:46.793" v="5011" actId="20577"/>
          <ac:spMkLst>
            <pc:docMk/>
            <pc:sldMk cId="2310314359" sldId="297"/>
            <ac:spMk id="2" creationId="{5FCA6E67-AB4B-8FAE-7ED8-9ACDE8CED11C}"/>
          </ac:spMkLst>
        </pc:spChg>
        <pc:spChg chg="mod">
          <ac:chgData name="Michael Pan" userId="0ee21308d1ee2822" providerId="LiveId" clId="{037180E4-2FF9-409F-BF26-2F336CBA1916}" dt="2024-01-11T23:49:56.396" v="6333" actId="20577"/>
          <ac:spMkLst>
            <pc:docMk/>
            <pc:sldMk cId="2310314359" sldId="297"/>
            <ac:spMk id="3" creationId="{18E942C3-4894-72ED-3194-ED7A90332440}"/>
          </ac:spMkLst>
        </pc:spChg>
      </pc:sldChg>
      <pc:sldChg chg="modSp new mod modAnim">
        <pc:chgData name="Michael Pan" userId="0ee21308d1ee2822" providerId="LiveId" clId="{037180E4-2FF9-409F-BF26-2F336CBA1916}" dt="2024-01-11T02:38:55.381" v="6096" actId="20577"/>
        <pc:sldMkLst>
          <pc:docMk/>
          <pc:sldMk cId="2962803546" sldId="298"/>
        </pc:sldMkLst>
        <pc:spChg chg="mod">
          <ac:chgData name="Michael Pan" userId="0ee21308d1ee2822" providerId="LiveId" clId="{037180E4-2FF9-409F-BF26-2F336CBA1916}" dt="2024-01-10T10:52:54.015" v="5068" actId="20577"/>
          <ac:spMkLst>
            <pc:docMk/>
            <pc:sldMk cId="2962803546" sldId="298"/>
            <ac:spMk id="2" creationId="{96A7B64C-10ED-167F-7CAA-7DFA5E1EF3C2}"/>
          </ac:spMkLst>
        </pc:spChg>
        <pc:spChg chg="mod">
          <ac:chgData name="Michael Pan" userId="0ee21308d1ee2822" providerId="LiveId" clId="{037180E4-2FF9-409F-BF26-2F336CBA1916}" dt="2024-01-11T02:38:55.381" v="6096" actId="20577"/>
          <ac:spMkLst>
            <pc:docMk/>
            <pc:sldMk cId="2962803546" sldId="298"/>
            <ac:spMk id="3" creationId="{C2DA5A3F-7D46-E2DC-A0E1-E050698758B1}"/>
          </ac:spMkLst>
        </pc:spChg>
      </pc:sldChg>
      <pc:sldChg chg="new del">
        <pc:chgData name="Michael Pan" userId="0ee21308d1ee2822" providerId="LiveId" clId="{037180E4-2FF9-409F-BF26-2F336CBA1916}" dt="2024-01-10T11:03:57.245" v="5908" actId="47"/>
        <pc:sldMkLst>
          <pc:docMk/>
          <pc:sldMk cId="2629991515" sldId="299"/>
        </pc:sldMkLst>
      </pc:sldChg>
      <pc:sldChg chg="modSp add mod">
        <pc:chgData name="Michael Pan" userId="0ee21308d1ee2822" providerId="LiveId" clId="{037180E4-2FF9-409F-BF26-2F336CBA1916}" dt="2024-01-10T11:04:37.200" v="5934" actId="20577"/>
        <pc:sldMkLst>
          <pc:docMk/>
          <pc:sldMk cId="1286836985" sldId="300"/>
        </pc:sldMkLst>
        <pc:spChg chg="mod">
          <ac:chgData name="Michael Pan" userId="0ee21308d1ee2822" providerId="LiveId" clId="{037180E4-2FF9-409F-BF26-2F336CBA1916}" dt="2024-01-10T11:04:37.200" v="5934" actId="20577"/>
          <ac:spMkLst>
            <pc:docMk/>
            <pc:sldMk cId="1286836985" sldId="300"/>
            <ac:spMk id="2" creationId="{642123F2-6D12-FB64-BD32-980885DC4C91}"/>
          </ac:spMkLst>
        </pc:spChg>
      </pc:sldChg>
      <pc:sldChg chg="new del">
        <pc:chgData name="Michael Pan" userId="0ee21308d1ee2822" providerId="LiveId" clId="{037180E4-2FF9-409F-BF26-2F336CBA1916}" dt="2024-01-11T23:52:23.996" v="6335" actId="47"/>
        <pc:sldMkLst>
          <pc:docMk/>
          <pc:sldMk cId="2122394970" sldId="301"/>
        </pc:sldMkLst>
      </pc:sldChg>
      <pc:sldChg chg="modSp new mod">
        <pc:chgData name="Michael Pan" userId="0ee21308d1ee2822" providerId="LiveId" clId="{037180E4-2FF9-409F-BF26-2F336CBA1916}" dt="2024-01-11T23:54:32.358" v="6725" actId="20577"/>
        <pc:sldMkLst>
          <pc:docMk/>
          <pc:sldMk cId="3234389620" sldId="301"/>
        </pc:sldMkLst>
        <pc:spChg chg="mod">
          <ac:chgData name="Michael Pan" userId="0ee21308d1ee2822" providerId="LiveId" clId="{037180E4-2FF9-409F-BF26-2F336CBA1916}" dt="2024-01-11T23:53:45.657" v="6470" actId="20577"/>
          <ac:spMkLst>
            <pc:docMk/>
            <pc:sldMk cId="3234389620" sldId="301"/>
            <ac:spMk id="2" creationId="{5B14F630-B802-4128-7323-50D46C7224D2}"/>
          </ac:spMkLst>
        </pc:spChg>
        <pc:spChg chg="mod">
          <ac:chgData name="Michael Pan" userId="0ee21308d1ee2822" providerId="LiveId" clId="{037180E4-2FF9-409F-BF26-2F336CBA1916}" dt="2024-01-11T23:54:32.358" v="6725" actId="20577"/>
          <ac:spMkLst>
            <pc:docMk/>
            <pc:sldMk cId="3234389620" sldId="301"/>
            <ac:spMk id="3" creationId="{3106F42D-C10E-ED06-0A6F-7C33FD6C7EBD}"/>
          </ac:spMkLst>
        </pc:spChg>
      </pc:sldChg>
    </pc:docChg>
  </pc:docChgLst>
  <pc:docChgLst>
    <pc:chgData name="Michael Pan" userId="0ee21308d1ee2822" providerId="LiveId" clId="{D1B1BE02-43DA-4984-940E-D0D850279101}"/>
    <pc:docChg chg="undo custSel addSld delSld modSld sldOrd">
      <pc:chgData name="Michael Pan" userId="0ee21308d1ee2822" providerId="LiveId" clId="{D1B1BE02-43DA-4984-940E-D0D850279101}" dt="2023-11-24T11:46:59.972" v="3826" actId="113"/>
      <pc:docMkLst>
        <pc:docMk/>
      </pc:docMkLst>
      <pc:sldChg chg="addSp delSp modSp new mod">
        <pc:chgData name="Michael Pan" userId="0ee21308d1ee2822" providerId="LiveId" clId="{D1B1BE02-43DA-4984-940E-D0D850279101}" dt="2023-11-23T07:33:54.734" v="45" actId="14100"/>
        <pc:sldMkLst>
          <pc:docMk/>
          <pc:sldMk cId="4275947617" sldId="256"/>
        </pc:sldMkLst>
        <pc:spChg chg="add del mod">
          <ac:chgData name="Michael Pan" userId="0ee21308d1ee2822" providerId="LiveId" clId="{D1B1BE02-43DA-4984-940E-D0D850279101}" dt="2023-11-23T07:33:52.093" v="43" actId="1076"/>
          <ac:spMkLst>
            <pc:docMk/>
            <pc:sldMk cId="4275947617" sldId="256"/>
            <ac:spMk id="2" creationId="{C8AC830A-859B-9374-5AD7-779B6769F4C8}"/>
          </ac:spMkLst>
        </pc:spChg>
        <pc:spChg chg="add del mod">
          <ac:chgData name="Michael Pan" userId="0ee21308d1ee2822" providerId="LiveId" clId="{D1B1BE02-43DA-4984-940E-D0D850279101}" dt="2023-11-23T07:33:54.734" v="45" actId="14100"/>
          <ac:spMkLst>
            <pc:docMk/>
            <pc:sldMk cId="4275947617" sldId="256"/>
            <ac:spMk id="3" creationId="{E7383494-4617-AE3A-B29C-2254E0C7DA87}"/>
          </ac:spMkLst>
        </pc:spChg>
      </pc:sldChg>
      <pc:sldChg chg="addSp delSp modSp add del mod">
        <pc:chgData name="Michael Pan" userId="0ee21308d1ee2822" providerId="LiveId" clId="{D1B1BE02-43DA-4984-940E-D0D850279101}" dt="2023-11-23T07:34:12.707" v="53" actId="47"/>
        <pc:sldMkLst>
          <pc:docMk/>
          <pc:sldMk cId="3904276624" sldId="257"/>
        </pc:sldMkLst>
        <pc:spChg chg="del mod">
          <ac:chgData name="Michael Pan" userId="0ee21308d1ee2822" providerId="LiveId" clId="{D1B1BE02-43DA-4984-940E-D0D850279101}" dt="2023-11-23T07:34:01.165" v="48" actId="478"/>
          <ac:spMkLst>
            <pc:docMk/>
            <pc:sldMk cId="3904276624" sldId="257"/>
            <ac:spMk id="2" creationId="{C8AC830A-859B-9374-5AD7-779B6769F4C8}"/>
          </ac:spMkLst>
        </pc:spChg>
        <pc:spChg chg="del">
          <ac:chgData name="Michael Pan" userId="0ee21308d1ee2822" providerId="LiveId" clId="{D1B1BE02-43DA-4984-940E-D0D850279101}" dt="2023-11-23T07:34:02.467" v="49" actId="478"/>
          <ac:spMkLst>
            <pc:docMk/>
            <pc:sldMk cId="3904276624" sldId="257"/>
            <ac:spMk id="3" creationId="{E7383494-4617-AE3A-B29C-2254E0C7DA87}"/>
          </ac:spMkLst>
        </pc:spChg>
        <pc:spChg chg="add del mod">
          <ac:chgData name="Michael Pan" userId="0ee21308d1ee2822" providerId="LiveId" clId="{D1B1BE02-43DA-4984-940E-D0D850279101}" dt="2023-11-23T07:34:03.860" v="50" actId="478"/>
          <ac:spMkLst>
            <pc:docMk/>
            <pc:sldMk cId="3904276624" sldId="257"/>
            <ac:spMk id="5" creationId="{DFB33A39-5613-A9B4-7C22-958C34D0CCE4}"/>
          </ac:spMkLst>
        </pc:spChg>
        <pc:spChg chg="add del mod">
          <ac:chgData name="Michael Pan" userId="0ee21308d1ee2822" providerId="LiveId" clId="{D1B1BE02-43DA-4984-940E-D0D850279101}" dt="2023-11-23T07:34:04.790" v="51" actId="478"/>
          <ac:spMkLst>
            <pc:docMk/>
            <pc:sldMk cId="3904276624" sldId="257"/>
            <ac:spMk id="7" creationId="{ED1B2238-A481-DBD3-CC23-E1FA99BABC82}"/>
          </ac:spMkLst>
        </pc:spChg>
      </pc:sldChg>
      <pc:sldChg chg="modSp new mod">
        <pc:chgData name="Michael Pan" userId="0ee21308d1ee2822" providerId="LiveId" clId="{D1B1BE02-43DA-4984-940E-D0D850279101}" dt="2023-11-23T07:46:34.608" v="1549" actId="20577"/>
        <pc:sldMkLst>
          <pc:docMk/>
          <pc:sldMk cId="1344915728" sldId="258"/>
        </pc:sldMkLst>
        <pc:spChg chg="mod">
          <ac:chgData name="Michael Pan" userId="0ee21308d1ee2822" providerId="LiveId" clId="{D1B1BE02-43DA-4984-940E-D0D850279101}" dt="2023-11-23T07:35:37.895" v="174"/>
          <ac:spMkLst>
            <pc:docMk/>
            <pc:sldMk cId="1344915728" sldId="258"/>
            <ac:spMk id="2" creationId="{24552B5E-BE88-6981-5AB4-880252D49B1F}"/>
          </ac:spMkLst>
        </pc:spChg>
        <pc:spChg chg="mod">
          <ac:chgData name="Michael Pan" userId="0ee21308d1ee2822" providerId="LiveId" clId="{D1B1BE02-43DA-4984-940E-D0D850279101}" dt="2023-11-23T07:46:34.608" v="1549" actId="20577"/>
          <ac:spMkLst>
            <pc:docMk/>
            <pc:sldMk cId="1344915728" sldId="258"/>
            <ac:spMk id="3" creationId="{65C696B5-2C76-1709-7440-9D6E13704A6E}"/>
          </ac:spMkLst>
        </pc:spChg>
      </pc:sldChg>
      <pc:sldChg chg="modSp new del">
        <pc:chgData name="Michael Pan" userId="0ee21308d1ee2822" providerId="LiveId" clId="{D1B1BE02-43DA-4984-940E-D0D850279101}" dt="2023-11-23T07:35:57.630" v="207" actId="47"/>
        <pc:sldMkLst>
          <pc:docMk/>
          <pc:sldMk cId="422589265" sldId="259"/>
        </pc:sldMkLst>
        <pc:spChg chg="mod">
          <ac:chgData name="Michael Pan" userId="0ee21308d1ee2822" providerId="LiveId" clId="{D1B1BE02-43DA-4984-940E-D0D850279101}" dt="2023-11-23T07:35:37.895" v="174"/>
          <ac:spMkLst>
            <pc:docMk/>
            <pc:sldMk cId="422589265" sldId="259"/>
            <ac:spMk id="2" creationId="{BC6962A3-5C79-8BC6-8D36-812EBD7B2299}"/>
          </ac:spMkLst>
        </pc:spChg>
        <pc:spChg chg="mod">
          <ac:chgData name="Michael Pan" userId="0ee21308d1ee2822" providerId="LiveId" clId="{D1B1BE02-43DA-4984-940E-D0D850279101}" dt="2023-11-23T07:35:37.895" v="174"/>
          <ac:spMkLst>
            <pc:docMk/>
            <pc:sldMk cId="422589265" sldId="259"/>
            <ac:spMk id="3" creationId="{95594B49-19FE-841E-9647-B34ECC2CF68B}"/>
          </ac:spMkLst>
        </pc:spChg>
      </pc:sldChg>
      <pc:sldChg chg="modSp new mod">
        <pc:chgData name="Michael Pan" userId="0ee21308d1ee2822" providerId="LiveId" clId="{D1B1BE02-43DA-4984-940E-D0D850279101}" dt="2023-11-23T23:37:59.785" v="2191" actId="20577"/>
        <pc:sldMkLst>
          <pc:docMk/>
          <pc:sldMk cId="1581828139" sldId="259"/>
        </pc:sldMkLst>
        <pc:spChg chg="mod">
          <ac:chgData name="Michael Pan" userId="0ee21308d1ee2822" providerId="LiveId" clId="{D1B1BE02-43DA-4984-940E-D0D850279101}" dt="2023-11-23T07:41:48.730" v="1020" actId="20577"/>
          <ac:spMkLst>
            <pc:docMk/>
            <pc:sldMk cId="1581828139" sldId="259"/>
            <ac:spMk id="2" creationId="{DA03E6C3-22AE-AD49-E19E-5700E1BDE49E}"/>
          </ac:spMkLst>
        </pc:spChg>
        <pc:spChg chg="mod">
          <ac:chgData name="Michael Pan" userId="0ee21308d1ee2822" providerId="LiveId" clId="{D1B1BE02-43DA-4984-940E-D0D850279101}" dt="2023-11-23T23:37:59.785" v="2191" actId="20577"/>
          <ac:spMkLst>
            <pc:docMk/>
            <pc:sldMk cId="1581828139" sldId="259"/>
            <ac:spMk id="3" creationId="{AC0A383B-05C9-762E-D64F-D132D886F525}"/>
          </ac:spMkLst>
        </pc:spChg>
      </pc:sldChg>
      <pc:sldChg chg="modSp new mod">
        <pc:chgData name="Michael Pan" userId="0ee21308d1ee2822" providerId="LiveId" clId="{D1B1BE02-43DA-4984-940E-D0D850279101}" dt="2023-11-24T00:30:12.355" v="2285" actId="20577"/>
        <pc:sldMkLst>
          <pc:docMk/>
          <pc:sldMk cId="3384897434" sldId="260"/>
        </pc:sldMkLst>
        <pc:spChg chg="mod">
          <ac:chgData name="Michael Pan" userId="0ee21308d1ee2822" providerId="LiveId" clId="{D1B1BE02-43DA-4984-940E-D0D850279101}" dt="2023-11-23T07:46:46.477" v="1557" actId="20577"/>
          <ac:spMkLst>
            <pc:docMk/>
            <pc:sldMk cId="3384897434" sldId="260"/>
            <ac:spMk id="2" creationId="{530C09BA-23A7-5FBE-6FB6-A18573973D44}"/>
          </ac:spMkLst>
        </pc:spChg>
        <pc:spChg chg="mod">
          <ac:chgData name="Michael Pan" userId="0ee21308d1ee2822" providerId="LiveId" clId="{D1B1BE02-43DA-4984-940E-D0D850279101}" dt="2023-11-24T00:30:12.355" v="2285" actId="20577"/>
          <ac:spMkLst>
            <pc:docMk/>
            <pc:sldMk cId="3384897434" sldId="260"/>
            <ac:spMk id="3" creationId="{4DB32A21-6D1E-8FD1-C131-8BCD3B4C144F}"/>
          </ac:spMkLst>
        </pc:spChg>
      </pc:sldChg>
      <pc:sldChg chg="modSp new del">
        <pc:chgData name="Michael Pan" userId="0ee21308d1ee2822" providerId="LiveId" clId="{D1B1BE02-43DA-4984-940E-D0D850279101}" dt="2023-11-23T07:35:57.289" v="206" actId="47"/>
        <pc:sldMkLst>
          <pc:docMk/>
          <pc:sldMk cId="3864884171" sldId="260"/>
        </pc:sldMkLst>
        <pc:spChg chg="mod">
          <ac:chgData name="Michael Pan" userId="0ee21308d1ee2822" providerId="LiveId" clId="{D1B1BE02-43DA-4984-940E-D0D850279101}" dt="2023-11-23T07:35:37.895" v="174"/>
          <ac:spMkLst>
            <pc:docMk/>
            <pc:sldMk cId="3864884171" sldId="260"/>
            <ac:spMk id="2" creationId="{B6A184D7-3E26-B220-7ABE-BE2DCA9A3533}"/>
          </ac:spMkLst>
        </pc:spChg>
        <pc:spChg chg="mod">
          <ac:chgData name="Michael Pan" userId="0ee21308d1ee2822" providerId="LiveId" clId="{D1B1BE02-43DA-4984-940E-D0D850279101}" dt="2023-11-23T07:35:37.895" v="174"/>
          <ac:spMkLst>
            <pc:docMk/>
            <pc:sldMk cId="3864884171" sldId="260"/>
            <ac:spMk id="3" creationId="{E428ACAE-8E41-952B-5A7C-7F19D902D99A}"/>
          </ac:spMkLst>
        </pc:spChg>
      </pc:sldChg>
      <pc:sldChg chg="modSp new mod">
        <pc:chgData name="Michael Pan" userId="0ee21308d1ee2822" providerId="LiveId" clId="{D1B1BE02-43DA-4984-940E-D0D850279101}" dt="2023-11-24T08:13:58.063" v="3032" actId="20577"/>
        <pc:sldMkLst>
          <pc:docMk/>
          <pc:sldMk cId="1345538821" sldId="261"/>
        </pc:sldMkLst>
        <pc:spChg chg="mod">
          <ac:chgData name="Michael Pan" userId="0ee21308d1ee2822" providerId="LiveId" clId="{D1B1BE02-43DA-4984-940E-D0D850279101}" dt="2023-11-23T07:52:13.765" v="1565" actId="20577"/>
          <ac:spMkLst>
            <pc:docMk/>
            <pc:sldMk cId="1345538821" sldId="261"/>
            <ac:spMk id="2" creationId="{FE261305-895F-A7F7-1444-9FBD07362235}"/>
          </ac:spMkLst>
        </pc:spChg>
        <pc:spChg chg="mod">
          <ac:chgData name="Michael Pan" userId="0ee21308d1ee2822" providerId="LiveId" clId="{D1B1BE02-43DA-4984-940E-D0D850279101}" dt="2023-11-24T08:13:58.063" v="3032" actId="20577"/>
          <ac:spMkLst>
            <pc:docMk/>
            <pc:sldMk cId="1345538821" sldId="261"/>
            <ac:spMk id="3" creationId="{99CE2313-628A-E10F-F9A4-BCBA673C8B32}"/>
          </ac:spMkLst>
        </pc:spChg>
      </pc:sldChg>
      <pc:sldChg chg="modSp new mod ord">
        <pc:chgData name="Michael Pan" userId="0ee21308d1ee2822" providerId="LiveId" clId="{D1B1BE02-43DA-4984-940E-D0D850279101}" dt="2023-11-23T08:00:45.119" v="2162" actId="20577"/>
        <pc:sldMkLst>
          <pc:docMk/>
          <pc:sldMk cId="2491977517" sldId="262"/>
        </pc:sldMkLst>
        <pc:spChg chg="mod">
          <ac:chgData name="Michael Pan" userId="0ee21308d1ee2822" providerId="LiveId" clId="{D1B1BE02-43DA-4984-940E-D0D850279101}" dt="2023-11-23T08:00:45.119" v="2162" actId="20577"/>
          <ac:spMkLst>
            <pc:docMk/>
            <pc:sldMk cId="2491977517" sldId="262"/>
            <ac:spMk id="2" creationId="{F6713289-790E-C53A-03C2-26C015CE3CF4}"/>
          </ac:spMkLst>
        </pc:spChg>
        <pc:spChg chg="mod">
          <ac:chgData name="Michael Pan" userId="0ee21308d1ee2822" providerId="LiveId" clId="{D1B1BE02-43DA-4984-940E-D0D850279101}" dt="2023-11-23T08:00:28.639" v="2130" actId="20577"/>
          <ac:spMkLst>
            <pc:docMk/>
            <pc:sldMk cId="2491977517" sldId="262"/>
            <ac:spMk id="3" creationId="{ACA3E34A-8A63-D291-C68B-9AFC735606D4}"/>
          </ac:spMkLst>
        </pc:spChg>
      </pc:sldChg>
      <pc:sldChg chg="modSp new mod">
        <pc:chgData name="Michael Pan" userId="0ee21308d1ee2822" providerId="LiveId" clId="{D1B1BE02-43DA-4984-940E-D0D850279101}" dt="2023-11-23T07:54:18.322" v="1633" actId="20577"/>
        <pc:sldMkLst>
          <pc:docMk/>
          <pc:sldMk cId="458058844" sldId="263"/>
        </pc:sldMkLst>
        <pc:spChg chg="mod">
          <ac:chgData name="Michael Pan" userId="0ee21308d1ee2822" providerId="LiveId" clId="{D1B1BE02-43DA-4984-940E-D0D850279101}" dt="2023-11-23T07:54:18.322" v="1633" actId="20577"/>
          <ac:spMkLst>
            <pc:docMk/>
            <pc:sldMk cId="458058844" sldId="263"/>
            <ac:spMk id="2" creationId="{642123F2-6D12-FB64-BD32-980885DC4C91}"/>
          </ac:spMkLst>
        </pc:spChg>
      </pc:sldChg>
      <pc:sldChg chg="modSp add del mod ord">
        <pc:chgData name="Michael Pan" userId="0ee21308d1ee2822" providerId="LiveId" clId="{D1B1BE02-43DA-4984-940E-D0D850279101}" dt="2023-11-23T07:54:09.691" v="1620" actId="47"/>
        <pc:sldMkLst>
          <pc:docMk/>
          <pc:sldMk cId="3554887716" sldId="263"/>
        </pc:sldMkLst>
        <pc:spChg chg="mod">
          <ac:chgData name="Michael Pan" userId="0ee21308d1ee2822" providerId="LiveId" clId="{D1B1BE02-43DA-4984-940E-D0D850279101}" dt="2023-11-23T07:54:05.367" v="1619" actId="20577"/>
          <ac:spMkLst>
            <pc:docMk/>
            <pc:sldMk cId="3554887716" sldId="263"/>
            <ac:spMk id="2" creationId="{C8AC830A-859B-9374-5AD7-779B6769F4C8}"/>
          </ac:spMkLst>
        </pc:spChg>
      </pc:sldChg>
      <pc:sldChg chg="modSp new mod">
        <pc:chgData name="Michael Pan" userId="0ee21308d1ee2822" providerId="LiveId" clId="{D1B1BE02-43DA-4984-940E-D0D850279101}" dt="2023-11-24T08:13:14.216" v="2915" actId="20577"/>
        <pc:sldMkLst>
          <pc:docMk/>
          <pc:sldMk cId="72756598" sldId="264"/>
        </pc:sldMkLst>
        <pc:spChg chg="mod">
          <ac:chgData name="Michael Pan" userId="0ee21308d1ee2822" providerId="LiveId" clId="{D1B1BE02-43DA-4984-940E-D0D850279101}" dt="2023-11-23T08:01:35.799" v="2168" actId="20577"/>
          <ac:spMkLst>
            <pc:docMk/>
            <pc:sldMk cId="72756598" sldId="264"/>
            <ac:spMk id="2" creationId="{FC31F081-4FC4-3EEA-06BC-C6DA99A5E45E}"/>
          </ac:spMkLst>
        </pc:spChg>
        <pc:spChg chg="mod">
          <ac:chgData name="Michael Pan" userId="0ee21308d1ee2822" providerId="LiveId" clId="{D1B1BE02-43DA-4984-940E-D0D850279101}" dt="2023-11-24T08:13:14.216" v="2915" actId="20577"/>
          <ac:spMkLst>
            <pc:docMk/>
            <pc:sldMk cId="72756598" sldId="264"/>
            <ac:spMk id="3" creationId="{3808A0D9-0C9D-DA3D-9C3F-C10EF9EFADDE}"/>
          </ac:spMkLst>
        </pc:spChg>
      </pc:sldChg>
      <pc:sldChg chg="modSp new mod">
        <pc:chgData name="Michael Pan" userId="0ee21308d1ee2822" providerId="LiveId" clId="{D1B1BE02-43DA-4984-940E-D0D850279101}" dt="2023-11-24T11:46:59.972" v="3826" actId="113"/>
        <pc:sldMkLst>
          <pc:docMk/>
          <pc:sldMk cId="2763339589" sldId="265"/>
        </pc:sldMkLst>
        <pc:spChg chg="mod">
          <ac:chgData name="Michael Pan" userId="0ee21308d1ee2822" providerId="LiveId" clId="{D1B1BE02-43DA-4984-940E-D0D850279101}" dt="2023-11-23T08:01:46.402" v="2176" actId="20577"/>
          <ac:spMkLst>
            <pc:docMk/>
            <pc:sldMk cId="2763339589" sldId="265"/>
            <ac:spMk id="2" creationId="{41B2B0E0-B2C4-8F11-9C67-897759F89B68}"/>
          </ac:spMkLst>
        </pc:spChg>
        <pc:spChg chg="mod">
          <ac:chgData name="Michael Pan" userId="0ee21308d1ee2822" providerId="LiveId" clId="{D1B1BE02-43DA-4984-940E-D0D850279101}" dt="2023-11-24T11:46:59.972" v="3826" actId="113"/>
          <ac:spMkLst>
            <pc:docMk/>
            <pc:sldMk cId="2763339589" sldId="265"/>
            <ac:spMk id="3" creationId="{98E5DC87-E4D6-CC97-CB15-8C5F7A9E114E}"/>
          </ac:spMkLst>
        </pc:spChg>
      </pc:sldChg>
      <pc:sldChg chg="modSp new mod">
        <pc:chgData name="Michael Pan" userId="0ee21308d1ee2822" providerId="LiveId" clId="{D1B1BE02-43DA-4984-940E-D0D850279101}" dt="2023-11-24T11:37:38.745" v="3823" actId="20577"/>
        <pc:sldMkLst>
          <pc:docMk/>
          <pc:sldMk cId="2432042277" sldId="266"/>
        </pc:sldMkLst>
        <pc:spChg chg="mod">
          <ac:chgData name="Michael Pan" userId="0ee21308d1ee2822" providerId="LiveId" clId="{D1B1BE02-43DA-4984-940E-D0D850279101}" dt="2023-11-24T11:33:37.887" v="3443" actId="20577"/>
          <ac:spMkLst>
            <pc:docMk/>
            <pc:sldMk cId="2432042277" sldId="266"/>
            <ac:spMk id="2" creationId="{13582E92-95E7-98BA-A19A-F136BF3B3D43}"/>
          </ac:spMkLst>
        </pc:spChg>
        <pc:spChg chg="mod">
          <ac:chgData name="Michael Pan" userId="0ee21308d1ee2822" providerId="LiveId" clId="{D1B1BE02-43DA-4984-940E-D0D850279101}" dt="2023-11-24T11:37:38.745" v="3823" actId="20577"/>
          <ac:spMkLst>
            <pc:docMk/>
            <pc:sldMk cId="2432042277" sldId="266"/>
            <ac:spMk id="3" creationId="{9DEED5B5-7FF8-7CCE-5E33-D18DCEC1F3FF}"/>
          </ac:spMkLst>
        </pc:spChg>
      </pc:sldChg>
    </pc:docChg>
  </pc:docChgLst>
  <pc:docChgLst>
    <pc:chgData name="Michael Pan" userId="0ee21308d1ee2822" providerId="LiveId" clId="{B24CB63D-A092-4530-B74E-485C3BE3234D}"/>
    <pc:docChg chg="undo custSel addSld delSld modSld sldOrd">
      <pc:chgData name="Michael Pan" userId="0ee21308d1ee2822" providerId="LiveId" clId="{B24CB63D-A092-4530-B74E-485C3BE3234D}" dt="2024-05-06T03:02:38.272" v="3450" actId="962"/>
      <pc:docMkLst>
        <pc:docMk/>
      </pc:docMkLst>
      <pc:sldChg chg="modSp mod">
        <pc:chgData name="Michael Pan" userId="0ee21308d1ee2822" providerId="LiveId" clId="{B24CB63D-A092-4530-B74E-485C3BE3234D}" dt="2024-05-05T09:40:17.566" v="21" actId="20577"/>
        <pc:sldMkLst>
          <pc:docMk/>
          <pc:sldMk cId="4275947617" sldId="256"/>
        </pc:sldMkLst>
        <pc:spChg chg="mod">
          <ac:chgData name="Michael Pan" userId="0ee21308d1ee2822" providerId="LiveId" clId="{B24CB63D-A092-4530-B74E-485C3BE3234D}" dt="2024-05-05T09:40:17.566" v="21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B24CB63D-A092-4530-B74E-485C3BE3234D}" dt="2024-05-05T09:40:05.716" v="3" actId="47"/>
        <pc:sldMkLst>
          <pc:docMk/>
          <pc:sldMk cId="458058844" sldId="263"/>
        </pc:sldMkLst>
      </pc:sldChg>
      <pc:sldChg chg="modSp new mod modAnim">
        <pc:chgData name="Michael Pan" userId="0ee21308d1ee2822" providerId="LiveId" clId="{B24CB63D-A092-4530-B74E-485C3BE3234D}" dt="2024-05-05T09:43:58.302" v="680"/>
        <pc:sldMkLst>
          <pc:docMk/>
          <pc:sldMk cId="53095880" sldId="301"/>
        </pc:sldMkLst>
        <pc:spChg chg="mod">
          <ac:chgData name="Michael Pan" userId="0ee21308d1ee2822" providerId="LiveId" clId="{B24CB63D-A092-4530-B74E-485C3BE3234D}" dt="2024-05-05T09:43:09.869" v="672" actId="20577"/>
          <ac:spMkLst>
            <pc:docMk/>
            <pc:sldMk cId="53095880" sldId="301"/>
            <ac:spMk id="2" creationId="{93CD342F-9C6A-3A99-8B20-A612A1754F02}"/>
          </ac:spMkLst>
        </pc:spChg>
        <pc:spChg chg="mod">
          <ac:chgData name="Michael Pan" userId="0ee21308d1ee2822" providerId="LiveId" clId="{B24CB63D-A092-4530-B74E-485C3BE3234D}" dt="2024-05-05T09:42:42.302" v="651" actId="20577"/>
          <ac:spMkLst>
            <pc:docMk/>
            <pc:sldMk cId="53095880" sldId="301"/>
            <ac:spMk id="3" creationId="{155B610D-9B22-F799-E7BD-251CE55EAE84}"/>
          </ac:spMkLst>
        </pc:spChg>
      </pc:sldChg>
      <pc:sldChg chg="modSp add mod ord">
        <pc:chgData name="Michael Pan" userId="0ee21308d1ee2822" providerId="LiveId" clId="{B24CB63D-A092-4530-B74E-485C3BE3234D}" dt="2024-05-05T10:26:59.936" v="2357" actId="20577"/>
        <pc:sldMkLst>
          <pc:docMk/>
          <pc:sldMk cId="1260224144" sldId="302"/>
        </pc:sldMkLst>
        <pc:spChg chg="mod">
          <ac:chgData name="Michael Pan" userId="0ee21308d1ee2822" providerId="LiveId" clId="{B24CB63D-A092-4530-B74E-485C3BE3234D}" dt="2024-05-05T10:26:59.936" v="2357" actId="20577"/>
          <ac:spMkLst>
            <pc:docMk/>
            <pc:sldMk cId="1260224144" sldId="302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09:40:43.006" v="48" actId="20577"/>
          <ac:spMkLst>
            <pc:docMk/>
            <pc:sldMk cId="1260224144" sldId="302"/>
            <ac:spMk id="3" creationId="{349649F5-E0D5-7B88-9581-32BC2487B49C}"/>
          </ac:spMkLst>
        </pc:spChg>
      </pc:sldChg>
      <pc:sldChg chg="add del">
        <pc:chgData name="Michael Pan" userId="0ee21308d1ee2822" providerId="LiveId" clId="{B24CB63D-A092-4530-B74E-485C3BE3234D}" dt="2024-05-05T09:40:27.257" v="24" actId="47"/>
        <pc:sldMkLst>
          <pc:docMk/>
          <pc:sldMk cId="4262426151" sldId="302"/>
        </pc:sldMkLst>
      </pc:sldChg>
      <pc:sldChg chg="modSp add modAnim">
        <pc:chgData name="Michael Pan" userId="0ee21308d1ee2822" providerId="LiveId" clId="{B24CB63D-A092-4530-B74E-485C3BE3234D}" dt="2024-05-05T09:46:41.816" v="1187"/>
        <pc:sldMkLst>
          <pc:docMk/>
          <pc:sldMk cId="1639420671" sldId="303"/>
        </pc:sldMkLst>
        <pc:spChg chg="mod">
          <ac:chgData name="Michael Pan" userId="0ee21308d1ee2822" providerId="LiveId" clId="{B24CB63D-A092-4530-B74E-485C3BE3234D}" dt="2024-05-05T09:45:50.311" v="947" actId="20577"/>
          <ac:spMkLst>
            <pc:docMk/>
            <pc:sldMk cId="1639420671" sldId="303"/>
            <ac:spMk id="2" creationId="{93CD342F-9C6A-3A99-8B20-A612A1754F02}"/>
          </ac:spMkLst>
        </pc:spChg>
        <pc:spChg chg="mod">
          <ac:chgData name="Michael Pan" userId="0ee21308d1ee2822" providerId="LiveId" clId="{B24CB63D-A092-4530-B74E-485C3BE3234D}" dt="2024-05-05T09:46:32.999" v="1184" actId="33524"/>
          <ac:spMkLst>
            <pc:docMk/>
            <pc:sldMk cId="1639420671" sldId="303"/>
            <ac:spMk id="3" creationId="{155B610D-9B22-F799-E7BD-251CE55EAE84}"/>
          </ac:spMkLst>
        </pc:spChg>
      </pc:sldChg>
      <pc:sldChg chg="addSp delSp modSp add mod setBg modAnim">
        <pc:chgData name="Michael Pan" userId="0ee21308d1ee2822" providerId="LiveId" clId="{B24CB63D-A092-4530-B74E-485C3BE3234D}" dt="2024-05-05T09:51:00.617" v="1663" actId="26606"/>
        <pc:sldMkLst>
          <pc:docMk/>
          <pc:sldMk cId="3384443526" sldId="304"/>
        </pc:sldMkLst>
        <pc:spChg chg="mo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2" creationId="{93CD342F-9C6A-3A99-8B20-A612A1754F02}"/>
          </ac:spMkLst>
        </pc:spChg>
        <pc:spChg chg="del mod">
          <ac:chgData name="Michael Pan" userId="0ee21308d1ee2822" providerId="LiveId" clId="{B24CB63D-A092-4530-B74E-485C3BE3234D}" dt="2024-05-05T09:50:49.996" v="1657" actId="26606"/>
          <ac:spMkLst>
            <pc:docMk/>
            <pc:sldMk cId="3384443526" sldId="304"/>
            <ac:spMk id="3" creationId="{155B610D-9B22-F799-E7BD-251CE55EAE84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10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12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16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20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22" creationId="{593ACC25-C262-417A-8AA9-0641C772BDB6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2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2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33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37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39" creationId="{593ACC25-C262-417A-8AA9-0641C772BDB6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1" creationId="{4E4490D0-3672-446A-AC12-B4830333BDDD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2" creationId="{39CB82C2-DF65-4EC1-8280-F201D50F570B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4" creationId="{8D0DE514-8876-4D18-A995-61A5C1F813F1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5" creationId="{09DA791C-FFCF-422E-8775-BDA6C0E5ECF0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6" creationId="{0DCF8855-3530-4F46-A4CB-3B6686EEE4BD}"/>
          </ac:spMkLst>
        </pc:spChg>
        <pc:picChg chg="add mod">
          <ac:chgData name="Michael Pan" userId="0ee21308d1ee2822" providerId="LiveId" clId="{B24CB63D-A092-4530-B74E-485C3BE3234D}" dt="2024-05-05T09:51:00.617" v="1663" actId="26606"/>
          <ac:picMkLst>
            <pc:docMk/>
            <pc:sldMk cId="3384443526" sldId="304"/>
            <ac:picMk id="5" creationId="{14FB3FC8-739A-603A-CBC8-8601D0258EC3}"/>
          </ac:picMkLst>
        </pc:picChg>
        <pc:cxnChg chg="add del">
          <ac:chgData name="Michael Pan" userId="0ee21308d1ee2822" providerId="LiveId" clId="{B24CB63D-A092-4530-B74E-485C3BE3234D}" dt="2024-05-05T09:51:00.617" v="1663" actId="26606"/>
          <ac:cxnSpMkLst>
            <pc:docMk/>
            <pc:sldMk cId="3384443526" sldId="304"/>
            <ac:cxnSpMk id="14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09:51:00.617" v="1663" actId="26606"/>
          <ac:cxnSpMkLst>
            <pc:docMk/>
            <pc:sldMk cId="3384443526" sldId="304"/>
            <ac:cxnSpMk id="18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5T09:51:00.609" v="1662" actId="26606"/>
          <ac:cxnSpMkLst>
            <pc:docMk/>
            <pc:sldMk cId="3384443526" sldId="304"/>
            <ac:cxnSpMk id="3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09:51:00.609" v="1662" actId="26606"/>
          <ac:cxnSpMkLst>
            <pc:docMk/>
            <pc:sldMk cId="3384443526" sldId="304"/>
            <ac:cxnSpMk id="35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09:51:00.617" v="1663" actId="26606"/>
          <ac:cxnSpMkLst>
            <pc:docMk/>
            <pc:sldMk cId="3384443526" sldId="304"/>
            <ac:cxnSpMk id="43" creationId="{7E1D4427-852B-4B37-8E76-0E9F1810BA2A}"/>
          </ac:cxnSpMkLst>
        </pc:cxnChg>
      </pc:sldChg>
      <pc:sldChg chg="modSp new mod modAnim">
        <pc:chgData name="Michael Pan" userId="0ee21308d1ee2822" providerId="LiveId" clId="{B24CB63D-A092-4530-B74E-485C3BE3234D}" dt="2024-05-05T11:12:31.973" v="3273"/>
        <pc:sldMkLst>
          <pc:docMk/>
          <pc:sldMk cId="2934850685" sldId="305"/>
        </pc:sldMkLst>
        <pc:spChg chg="mod">
          <ac:chgData name="Michael Pan" userId="0ee21308d1ee2822" providerId="LiveId" clId="{B24CB63D-A092-4530-B74E-485C3BE3234D}" dt="2024-05-05T09:49:07.959" v="1267" actId="20577"/>
          <ac:spMkLst>
            <pc:docMk/>
            <pc:sldMk cId="2934850685" sldId="305"/>
            <ac:spMk id="2" creationId="{2A864361-9C4E-A587-E758-FC2808C4674E}"/>
          </ac:spMkLst>
        </pc:spChg>
        <pc:spChg chg="mod">
          <ac:chgData name="Michael Pan" userId="0ee21308d1ee2822" providerId="LiveId" clId="{B24CB63D-A092-4530-B74E-485C3BE3234D}" dt="2024-05-05T11:12:29.965" v="3272" actId="20577"/>
          <ac:spMkLst>
            <pc:docMk/>
            <pc:sldMk cId="2934850685" sldId="305"/>
            <ac:spMk id="3" creationId="{F14AD36E-5B66-2800-C32B-660FB0E81D77}"/>
          </ac:spMkLst>
        </pc:spChg>
      </pc:sldChg>
      <pc:sldChg chg="addSp delSp modSp new mod setBg">
        <pc:chgData name="Michael Pan" userId="0ee21308d1ee2822" providerId="LiveId" clId="{B24CB63D-A092-4530-B74E-485C3BE3234D}" dt="2024-05-05T09:53:41.106" v="1682" actId="27614"/>
        <pc:sldMkLst>
          <pc:docMk/>
          <pc:sldMk cId="415694704" sldId="306"/>
        </pc:sldMkLst>
        <pc:spChg chg="mo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2" creationId="{35549BF9-7BDF-4C7F-3B44-5BA6643A3890}"/>
          </ac:spMkLst>
        </pc:spChg>
        <pc:spChg chg="del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3" creationId="{F5C1AFC1-1657-88ED-22A5-5916376CA7DD}"/>
          </ac:spMkLst>
        </pc:spChg>
        <pc:spChg chg="add del">
          <ac:chgData name="Michael Pan" userId="0ee21308d1ee2822" providerId="LiveId" clId="{B24CB63D-A092-4530-B74E-485C3BE3234D}" dt="2024-05-05T09:53:33.193" v="1678" actId="478"/>
          <ac:spMkLst>
            <pc:docMk/>
            <pc:sldMk cId="415694704" sldId="306"/>
            <ac:spMk id="4" creationId="{E9E34D0C-5C7C-80DE-2F9B-5E0F84395690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16" creationId="{FA4CD5CB-D209-4D70-8CA4-629731C59219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20" creationId="{B4C27B90-DF2B-4D00-BA07-18ED774CD2F1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22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09:53:41.106" v="1682" actId="27614"/>
          <ac:picMkLst>
            <pc:docMk/>
            <pc:sldMk cId="415694704" sldId="306"/>
            <ac:picMk id="5" creationId="{6C643E8C-47DC-68C3-0EBE-59A09D834FF6}"/>
          </ac:picMkLst>
        </pc:picChg>
        <pc:cxnChg chg="add">
          <ac:chgData name="Michael Pan" userId="0ee21308d1ee2822" providerId="LiveId" clId="{B24CB63D-A092-4530-B74E-485C3BE3234D}" dt="2024-05-05T09:53:38.743" v="1681" actId="26606"/>
          <ac:cxnSpMkLst>
            <pc:docMk/>
            <pc:sldMk cId="415694704" sldId="306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09:53:38.743" v="1681" actId="26606"/>
          <ac:cxnSpMkLst>
            <pc:docMk/>
            <pc:sldMk cId="415694704" sldId="306"/>
            <ac:cxnSpMk id="18" creationId="{5C6A2BAE-B461-4B55-8E1F-0722ABDD1393}"/>
          </ac:cxnSpMkLst>
        </pc:cxnChg>
      </pc:sldChg>
      <pc:sldChg chg="addSp delSp modSp new mod">
        <pc:chgData name="Michael Pan" userId="0ee21308d1ee2822" providerId="LiveId" clId="{B24CB63D-A092-4530-B74E-485C3BE3234D}" dt="2024-05-06T01:52:13.950" v="3351" actId="1076"/>
        <pc:sldMkLst>
          <pc:docMk/>
          <pc:sldMk cId="3251338199" sldId="307"/>
        </pc:sldMkLst>
        <pc:spChg chg="mod">
          <ac:chgData name="Michael Pan" userId="0ee21308d1ee2822" providerId="LiveId" clId="{B24CB63D-A092-4530-B74E-485C3BE3234D}" dt="2024-05-05T09:55:50.038" v="1722" actId="20577"/>
          <ac:spMkLst>
            <pc:docMk/>
            <pc:sldMk cId="3251338199" sldId="307"/>
            <ac:spMk id="2" creationId="{2C28ED01-ED06-4BDE-9D98-6AA56AEE5ADB}"/>
          </ac:spMkLst>
        </pc:spChg>
        <pc:spChg chg="add del">
          <ac:chgData name="Michael Pan" userId="0ee21308d1ee2822" providerId="LiveId" clId="{B24CB63D-A092-4530-B74E-485C3BE3234D}" dt="2024-05-05T09:54:58.782" v="1705" actId="478"/>
          <ac:spMkLst>
            <pc:docMk/>
            <pc:sldMk cId="3251338199" sldId="307"/>
            <ac:spMk id="3" creationId="{5CD55D78-3F38-153B-1CDB-A350D5662B4A}"/>
          </ac:spMkLst>
        </pc:spChg>
        <pc:spChg chg="add mod">
          <ac:chgData name="Michael Pan" userId="0ee21308d1ee2822" providerId="LiveId" clId="{B24CB63D-A092-4530-B74E-485C3BE3234D}" dt="2024-05-05T09:54:26.103" v="1695"/>
          <ac:spMkLst>
            <pc:docMk/>
            <pc:sldMk cId="3251338199" sldId="307"/>
            <ac:spMk id="4" creationId="{9CE96FFF-6890-5E81-DF82-21209A9D53BD}"/>
          </ac:spMkLst>
        </pc:spChg>
        <pc:picChg chg="add mod">
          <ac:chgData name="Michael Pan" userId="0ee21308d1ee2822" providerId="LiveId" clId="{B24CB63D-A092-4530-B74E-485C3BE3234D}" dt="2024-05-06T01:52:13.950" v="3351" actId="1076"/>
          <ac:picMkLst>
            <pc:docMk/>
            <pc:sldMk cId="3251338199" sldId="307"/>
            <ac:picMk id="4" creationId="{FAAD2E0C-0998-2670-44E2-CE66F7C0934E}"/>
          </ac:picMkLst>
        </pc:picChg>
        <pc:picChg chg="add del mod">
          <ac:chgData name="Michael Pan" userId="0ee21308d1ee2822" providerId="LiveId" clId="{B24CB63D-A092-4530-B74E-485C3BE3234D}" dt="2024-05-06T01:52:01.158" v="3347" actId="478"/>
          <ac:picMkLst>
            <pc:docMk/>
            <pc:sldMk cId="3251338199" sldId="307"/>
            <ac:picMk id="6" creationId="{04778B4B-6A81-5D91-F711-FCEBA72243FA}"/>
          </ac:picMkLst>
        </pc:picChg>
        <pc:picChg chg="add del mod">
          <ac:chgData name="Michael Pan" userId="0ee21308d1ee2822" providerId="LiveId" clId="{B24CB63D-A092-4530-B74E-485C3BE3234D}" dt="2024-05-05T09:55:51.273" v="1723" actId="21"/>
          <ac:picMkLst>
            <pc:docMk/>
            <pc:sldMk cId="3251338199" sldId="307"/>
            <ac:picMk id="8" creationId="{98CBA97C-8FFF-F2B1-C682-D6CE7BB569E5}"/>
          </ac:picMkLst>
        </pc:picChg>
      </pc:sldChg>
      <pc:sldChg chg="addSp delSp modSp new mod setBg">
        <pc:chgData name="Michael Pan" userId="0ee21308d1ee2822" providerId="LiveId" clId="{B24CB63D-A092-4530-B74E-485C3BE3234D}" dt="2024-05-06T01:52:29.299" v="3354" actId="26606"/>
        <pc:sldMkLst>
          <pc:docMk/>
          <pc:sldMk cId="4278964298" sldId="308"/>
        </pc:sldMkLst>
        <pc:spChg chg="mo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09:56:02.100" v="1746" actId="478"/>
          <ac:spMkLst>
            <pc:docMk/>
            <pc:sldMk cId="4278964298" sldId="308"/>
            <ac:spMk id="3" creationId="{64E92516-D0A0-308E-313D-4BF539AA42FE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15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19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21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6T01:52:29.299" v="3354" actId="26606"/>
          <ac:picMkLst>
            <pc:docMk/>
            <pc:sldMk cId="4278964298" sldId="308"/>
            <ac:picMk id="4" creationId="{F0B2B62E-F883-726A-05A8-7658A08CE064}"/>
          </ac:picMkLst>
        </pc:picChg>
        <pc:picChg chg="add del mod">
          <ac:chgData name="Michael Pan" userId="0ee21308d1ee2822" providerId="LiveId" clId="{B24CB63D-A092-4530-B74E-485C3BE3234D}" dt="2024-05-06T01:52:16.414" v="3352" actId="478"/>
          <ac:picMkLst>
            <pc:docMk/>
            <pc:sldMk cId="4278964298" sldId="308"/>
            <ac:picMk id="8" creationId="{98CBA97C-8FFF-F2B1-C682-D6CE7BB569E5}"/>
          </ac:picMkLst>
        </pc:picChg>
        <pc:cxnChg chg="add">
          <ac:chgData name="Michael Pan" userId="0ee21308d1ee2822" providerId="LiveId" clId="{B24CB63D-A092-4530-B74E-485C3BE3234D}" dt="2024-05-06T01:52:29.299" v="3354" actId="26606"/>
          <ac:cxnSpMkLst>
            <pc:docMk/>
            <pc:sldMk cId="4278964298" sldId="308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2:29.299" v="3354" actId="26606"/>
          <ac:cxnSpMkLst>
            <pc:docMk/>
            <pc:sldMk cId="4278964298" sldId="308"/>
            <ac:cxnSpMk id="17" creationId="{C9AC0290-4702-4519-B0F4-C2A46880997B}"/>
          </ac:cxnSpMkLst>
        </pc:cxnChg>
      </pc:sldChg>
      <pc:sldChg chg="addSp delSp modSp new mod setBg">
        <pc:chgData name="Michael Pan" userId="0ee21308d1ee2822" providerId="LiveId" clId="{B24CB63D-A092-4530-B74E-485C3BE3234D}" dt="2024-05-06T01:52:40.406" v="3362" actId="962"/>
        <pc:sldMkLst>
          <pc:docMk/>
          <pc:sldMk cId="2176927010" sldId="309"/>
        </pc:sldMkLst>
        <pc:spChg chg="mod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2" creationId="{AC543C90-DA98-332C-1E45-B2FD6BCD0AF8}"/>
          </ac:spMkLst>
        </pc:spChg>
        <pc:spChg chg="del">
          <ac:chgData name="Michael Pan" userId="0ee21308d1ee2822" providerId="LiveId" clId="{B24CB63D-A092-4530-B74E-485C3BE3234D}" dt="2024-05-05T09:58:18.273" v="1790" actId="478"/>
          <ac:spMkLst>
            <pc:docMk/>
            <pc:sldMk cId="2176927010" sldId="309"/>
            <ac:spMk id="3" creationId="{3C89BEA7-AE2D-7DE5-4E46-A7E3A4CF05F8}"/>
          </ac:spMkLst>
        </pc:spChg>
        <pc:spChg chg="add">
          <ac:chgData name="Michael Pan" userId="0ee21308d1ee2822" providerId="LiveId" clId="{B24CB63D-A092-4530-B74E-485C3BE3234D}" dt="2024-05-06T01:52:35.987" v="3356"/>
          <ac:spMkLst>
            <pc:docMk/>
            <pc:sldMk cId="2176927010" sldId="309"/>
            <ac:spMk id="3" creationId="{453DACAD-178F-5E27-D4D7-7A88D5A95DB8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21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26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32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36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38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43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45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49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53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55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5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5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60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62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63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5T09:58:38.956" v="1795" actId="478"/>
          <ac:picMkLst>
            <pc:docMk/>
            <pc:sldMk cId="2176927010" sldId="309"/>
            <ac:picMk id="4" creationId="{A552B3E6-3D0D-82B8-BDBF-2B6FFE4EFD4A}"/>
          </ac:picMkLst>
        </pc:picChg>
        <pc:picChg chg="add mod">
          <ac:chgData name="Michael Pan" userId="0ee21308d1ee2822" providerId="LiveId" clId="{B24CB63D-A092-4530-B74E-485C3BE3234D}" dt="2024-05-06T01:52:40.406" v="3362" actId="962"/>
          <ac:picMkLst>
            <pc:docMk/>
            <pc:sldMk cId="2176927010" sldId="309"/>
            <ac:picMk id="4" creationId="{B9FBA42D-202B-C420-0212-7006B0C9F3D0}"/>
          </ac:picMkLst>
        </pc:picChg>
        <pc:picChg chg="add del mod">
          <ac:chgData name="Michael Pan" userId="0ee21308d1ee2822" providerId="LiveId" clId="{B24CB63D-A092-4530-B74E-485C3BE3234D}" dt="2024-05-06T01:52:32.593" v="3355" actId="478"/>
          <ac:picMkLst>
            <pc:docMk/>
            <pc:sldMk cId="2176927010" sldId="309"/>
            <ac:picMk id="5" creationId="{53C0768E-983B-C833-E4C5-4A19DF899FA8}"/>
          </ac:picMkLst>
        </pc:picChg>
        <pc:cxnChg chg="add del">
          <ac:chgData name="Michael Pan" userId="0ee21308d1ee2822" providerId="LiveId" clId="{B24CB63D-A092-4530-B74E-485C3BE3234D}" dt="2024-05-05T09:58:42.529" v="1798" actId="26606"/>
          <ac:cxnSpMkLst>
            <pc:docMk/>
            <pc:sldMk cId="2176927010" sldId="309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09:58:42.529" v="1798" actId="26606"/>
          <ac:cxnSpMkLst>
            <pc:docMk/>
            <pc:sldMk cId="2176927010" sldId="309"/>
            <ac:cxnSpMk id="17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30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34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2:39.408" v="3359" actId="26606"/>
          <ac:cxnSpMkLst>
            <pc:docMk/>
            <pc:sldMk cId="2176927010" sldId="309"/>
            <ac:cxnSpMk id="47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2:39.408" v="3359" actId="26606"/>
          <ac:cxnSpMkLst>
            <pc:docMk/>
            <pc:sldMk cId="2176927010" sldId="309"/>
            <ac:cxnSpMk id="51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5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61" creationId="{5C6A2BAE-B461-4B55-8E1F-0722ABDD1393}"/>
          </ac:cxnSpMkLst>
        </pc:cxnChg>
      </pc:sldChg>
      <pc:sldChg chg="new del">
        <pc:chgData name="Michael Pan" userId="0ee21308d1ee2822" providerId="LiveId" clId="{B24CB63D-A092-4530-B74E-485C3BE3234D}" dt="2024-05-05T09:59:30.880" v="1802" actId="47"/>
        <pc:sldMkLst>
          <pc:docMk/>
          <pc:sldMk cId="3032779177" sldId="310"/>
        </pc:sldMkLst>
      </pc:sldChg>
      <pc:sldChg chg="addSp delSp modSp add mod setBg delDesignElem">
        <pc:chgData name="Michael Pan" userId="0ee21308d1ee2822" providerId="LiveId" clId="{B24CB63D-A092-4530-B74E-485C3BE3234D}" dt="2024-05-05T10:00:40.330" v="1840" actId="27614"/>
        <pc:sldMkLst>
          <pc:docMk/>
          <pc:sldMk cId="4223083541" sldId="310"/>
        </pc:sldMkLst>
        <pc:spChg chg="mod">
          <ac:chgData name="Michael Pan" userId="0ee21308d1ee2822" providerId="LiveId" clId="{B24CB63D-A092-4530-B74E-485C3BE3234D}" dt="2024-05-05T09:59:42.158" v="1816" actId="20577"/>
          <ac:spMkLst>
            <pc:docMk/>
            <pc:sldMk cId="4223083541" sldId="310"/>
            <ac:spMk id="2" creationId="{35549BF9-7BDF-4C7F-3B44-5BA6643A3890}"/>
          </ac:spMkLst>
        </pc:spChg>
        <pc:spChg chg="add del mo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4" creationId="{061A8A70-AD26-74FA-84AF-4DC566AACB7B}"/>
          </ac:spMkLst>
        </pc:spChg>
        <pc:spChg chg="add">
          <ac:chgData name="Michael Pan" userId="0ee21308d1ee2822" providerId="LiveId" clId="{B24CB63D-A092-4530-B74E-485C3BE3234D}" dt="2024-05-05T10:00:33.230" v="1836"/>
          <ac:spMkLst>
            <pc:docMk/>
            <pc:sldMk cId="4223083541" sldId="310"/>
            <ac:spMk id="6" creationId="{797BD801-31B3-8AAC-A61A-93C8B0E28C4C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16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20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22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24" creationId="{593ACC25-C262-417A-8AA9-0641C772BDB6}"/>
          </ac:spMkLst>
        </pc:spChg>
        <pc:picChg chg="del">
          <ac:chgData name="Michael Pan" userId="0ee21308d1ee2822" providerId="LiveId" clId="{B24CB63D-A092-4530-B74E-485C3BE3234D}" dt="2024-05-05T09:59:57.923" v="1835" actId="478"/>
          <ac:picMkLst>
            <pc:docMk/>
            <pc:sldMk cId="4223083541" sldId="310"/>
            <ac:picMk id="5" creationId="{6C643E8C-47DC-68C3-0EBE-59A09D834FF6}"/>
          </ac:picMkLst>
        </pc:picChg>
        <pc:picChg chg="add mod">
          <ac:chgData name="Michael Pan" userId="0ee21308d1ee2822" providerId="LiveId" clId="{B24CB63D-A092-4530-B74E-485C3BE3234D}" dt="2024-05-05T10:00:40.330" v="1840" actId="27614"/>
          <ac:picMkLst>
            <pc:docMk/>
            <pc:sldMk cId="4223083541" sldId="310"/>
            <ac:picMk id="7" creationId="{96A70CE3-F29D-9894-17A2-E0466FE8350D}"/>
          </ac:picMkLst>
        </pc:picChg>
        <pc:cxnChg chg="add">
          <ac:chgData name="Michael Pan" userId="0ee21308d1ee2822" providerId="LiveId" clId="{B24CB63D-A092-4530-B74E-485C3BE3234D}" dt="2024-05-05T10:00:38.044" v="1839" actId="26606"/>
          <ac:cxnSpMkLst>
            <pc:docMk/>
            <pc:sldMk cId="4223083541" sldId="310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223083541" sldId="310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00:38.044" v="1839" actId="26606"/>
          <ac:cxnSpMkLst>
            <pc:docMk/>
            <pc:sldMk cId="4223083541" sldId="310"/>
            <ac:cxnSpMk id="1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223083541" sldId="310"/>
            <ac:cxnSpMk id="18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53:39.685" v="3367" actId="1076"/>
        <pc:sldMkLst>
          <pc:docMk/>
          <pc:sldMk cId="335997429" sldId="311"/>
        </pc:sldMkLst>
        <pc:spChg chg="mod">
          <ac:chgData name="Michael Pan" userId="0ee21308d1ee2822" providerId="LiveId" clId="{B24CB63D-A092-4530-B74E-485C3BE3234D}" dt="2024-05-05T09:59:46.848" v="1826" actId="20577"/>
          <ac:spMkLst>
            <pc:docMk/>
            <pc:sldMk cId="335997429" sldId="311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1:53:29.253" v="3363" actId="478"/>
          <ac:picMkLst>
            <pc:docMk/>
            <pc:sldMk cId="335997429" sldId="311"/>
            <ac:picMk id="4" creationId="{9574402D-9176-6FAD-3606-3E90274FFE8F}"/>
          </ac:picMkLst>
        </pc:picChg>
        <pc:picChg chg="add mod">
          <ac:chgData name="Michael Pan" userId="0ee21308d1ee2822" providerId="LiveId" clId="{B24CB63D-A092-4530-B74E-485C3BE3234D}" dt="2024-05-06T01:53:39.685" v="3367" actId="1076"/>
          <ac:picMkLst>
            <pc:docMk/>
            <pc:sldMk cId="335997429" sldId="311"/>
            <ac:picMk id="5" creationId="{3E7D6929-AEDA-ED38-14B8-0C61D2FDEC54}"/>
          </ac:picMkLst>
        </pc:picChg>
        <pc:picChg chg="del">
          <ac:chgData name="Michael Pan" userId="0ee21308d1ee2822" providerId="LiveId" clId="{B24CB63D-A092-4530-B74E-485C3BE3234D}" dt="2024-05-05T10:00:44.283" v="1841" actId="478"/>
          <ac:picMkLst>
            <pc:docMk/>
            <pc:sldMk cId="335997429" sldId="311"/>
            <ac:picMk id="6" creationId="{04778B4B-6A81-5D91-F711-FCEBA72243FA}"/>
          </ac:picMkLst>
        </pc:picChg>
      </pc:sldChg>
      <pc:sldChg chg="addSp delSp modSp add mod setBg">
        <pc:chgData name="Michael Pan" userId="0ee21308d1ee2822" providerId="LiveId" clId="{B24CB63D-A092-4530-B74E-485C3BE3234D}" dt="2024-05-06T01:53:58.922" v="3372" actId="962"/>
        <pc:sldMkLst>
          <pc:docMk/>
          <pc:sldMk cId="458130151" sldId="312"/>
        </pc:sldMkLst>
        <pc:spChg chg="mod">
          <ac:chgData name="Michael Pan" userId="0ee21308d1ee2822" providerId="LiveId" clId="{B24CB63D-A092-4530-B74E-485C3BE3234D}" dt="2024-05-05T10:01:50.944" v="1851" actId="26606"/>
          <ac:spMkLst>
            <pc:docMk/>
            <pc:sldMk cId="458130151" sldId="312"/>
            <ac:spMk id="2" creationId="{F9292FE0-6BFC-F09A-B882-9540EDA91DBA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1:53:41.702" v="3368" actId="478"/>
          <ac:picMkLst>
            <pc:docMk/>
            <pc:sldMk cId="458130151" sldId="312"/>
            <ac:picMk id="4" creationId="{8BAC1F38-4497-B232-E6B0-331AF8F092A3}"/>
          </ac:picMkLst>
        </pc:picChg>
        <pc:picChg chg="add mod">
          <ac:chgData name="Michael Pan" userId="0ee21308d1ee2822" providerId="LiveId" clId="{B24CB63D-A092-4530-B74E-485C3BE3234D}" dt="2024-05-06T01:53:58.922" v="3372" actId="962"/>
          <ac:picMkLst>
            <pc:docMk/>
            <pc:sldMk cId="458130151" sldId="312"/>
            <ac:picMk id="5" creationId="{29947C99-D6AB-DB4E-9C35-DFF54643DEFC}"/>
          </ac:picMkLst>
        </pc:picChg>
        <pc:picChg chg="del">
          <ac:chgData name="Michael Pan" userId="0ee21308d1ee2822" providerId="LiveId" clId="{B24CB63D-A092-4530-B74E-485C3BE3234D}" dt="2024-05-05T10:01:23.855" v="1848" actId="478"/>
          <ac:picMkLst>
            <pc:docMk/>
            <pc:sldMk cId="458130151" sldId="312"/>
            <ac:picMk id="8" creationId="{98CBA97C-8FFF-F2B1-C682-D6CE7BB569E5}"/>
          </ac:picMkLst>
        </pc:picChg>
        <pc:cxnChg chg="add del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34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4:24.678" v="3378" actId="27614"/>
        <pc:sldMkLst>
          <pc:docMk/>
          <pc:sldMk cId="495955672" sldId="313"/>
        </pc:sldMkLst>
        <pc:spChg chg="mod">
          <ac:chgData name="Michael Pan" userId="0ee21308d1ee2822" providerId="LiveId" clId="{B24CB63D-A092-4530-B74E-485C3BE3234D}" dt="2024-05-05T09:59:53.231" v="1834" actId="20577"/>
          <ac:spMkLst>
            <pc:docMk/>
            <pc:sldMk cId="495955672" sldId="313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03:34.185" v="1855"/>
          <ac:spMkLst>
            <pc:docMk/>
            <pc:sldMk cId="495955672" sldId="313"/>
            <ac:spMk id="3" creationId="{EB4FB21E-0989-F94E-F024-7B945749D088}"/>
          </ac:spMkLst>
        </pc:spChg>
        <pc:spChg chg="add">
          <ac:chgData name="Michael Pan" userId="0ee21308d1ee2822" providerId="LiveId" clId="{B24CB63D-A092-4530-B74E-485C3BE3234D}" dt="2024-05-06T01:54:18.536" v="3374"/>
          <ac:spMkLst>
            <pc:docMk/>
            <pc:sldMk cId="495955672" sldId="313"/>
            <ac:spMk id="3" creationId="{FE51B530-4C22-747A-DB4A-7E4547D8D4E2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1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3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4" creationId="{39CB82C2-DF65-4EC1-8280-F201D50F570B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7" creationId="{FA4CD5CB-D209-4D70-8CA4-629731C59219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31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32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33" creationId="{593ACC25-C262-417A-8AA9-0641C772BDB6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36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38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4:07.176" v="3373" actId="478"/>
          <ac:picMkLst>
            <pc:docMk/>
            <pc:sldMk cId="495955672" sldId="313"/>
            <ac:picMk id="4" creationId="{9BA7E404-727C-4813-5FA8-F192CC28755B}"/>
          </ac:picMkLst>
        </pc:picChg>
        <pc:picChg chg="del">
          <ac:chgData name="Michael Pan" userId="0ee21308d1ee2822" providerId="LiveId" clId="{B24CB63D-A092-4530-B74E-485C3BE3234D}" dt="2024-05-05T10:03:33.443" v="1854" actId="478"/>
          <ac:picMkLst>
            <pc:docMk/>
            <pc:sldMk cId="495955672" sldId="313"/>
            <ac:picMk id="5" creationId="{53C0768E-983B-C833-E4C5-4A19DF899FA8}"/>
          </ac:picMkLst>
        </pc:picChg>
        <pc:picChg chg="add mod">
          <ac:chgData name="Michael Pan" userId="0ee21308d1ee2822" providerId="LiveId" clId="{B24CB63D-A092-4530-B74E-485C3BE3234D}" dt="2024-05-06T01:54:24.678" v="3378" actId="27614"/>
          <ac:picMkLst>
            <pc:docMk/>
            <pc:sldMk cId="495955672" sldId="313"/>
            <ac:picMk id="5" creationId="{F81AA488-5CC4-8055-6A58-AA20DEC8441C}"/>
          </ac:picMkLst>
        </pc:picChg>
        <pc:cxnChg chg="add del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25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29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95955672" sldId="313"/>
            <ac:cxnSpMk id="30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95955672" sldId="313"/>
            <ac:cxnSpMk id="34" creationId="{5C6A2BAE-B461-4B55-8E1F-0722ABDD1393}"/>
          </ac:cxnSpMkLst>
        </pc:cxnChg>
      </pc:sldChg>
      <pc:sldChg chg="del">
        <pc:chgData name="Michael Pan" userId="0ee21308d1ee2822" providerId="LiveId" clId="{B24CB63D-A092-4530-B74E-485C3BE3234D}" dt="2024-05-05T09:40:04.342" v="1" actId="47"/>
        <pc:sldMkLst>
          <pc:docMk/>
          <pc:sldMk cId="527845443" sldId="313"/>
        </pc:sldMkLst>
      </pc:sldChg>
      <pc:sldChg chg="addSp delSp modSp add mod setBg delDesignElem">
        <pc:chgData name="Michael Pan" userId="0ee21308d1ee2822" providerId="LiveId" clId="{B24CB63D-A092-4530-B74E-485C3BE3234D}" dt="2024-05-05T10:05:07.100" v="1892" actId="27614"/>
        <pc:sldMkLst>
          <pc:docMk/>
          <pc:sldMk cId="1623253914" sldId="314"/>
        </pc:sldMkLst>
        <pc:spChg chg="mod">
          <ac:chgData name="Michael Pan" userId="0ee21308d1ee2822" providerId="LiveId" clId="{B24CB63D-A092-4530-B74E-485C3BE3234D}" dt="2024-05-05T10:04:14.375" v="1867" actId="20577"/>
          <ac:spMkLst>
            <pc:docMk/>
            <pc:sldMk cId="1623253914" sldId="314"/>
            <ac:spMk id="2" creationId="{35549BF9-7BDF-4C7F-3B44-5BA6643A3890}"/>
          </ac:spMkLst>
        </pc:spChg>
        <pc:spChg chg="add del mod">
          <ac:chgData name="Michael Pan" userId="0ee21308d1ee2822" providerId="LiveId" clId="{B24CB63D-A092-4530-B74E-485C3BE3234D}" dt="2024-05-05T10:04:17.972" v="1869" actId="478"/>
          <ac:spMkLst>
            <pc:docMk/>
            <pc:sldMk cId="1623253914" sldId="314"/>
            <ac:spMk id="4" creationId="{185DAADB-530B-69CE-C5C5-0EF890520172}"/>
          </ac:spMkLst>
        </pc:spChg>
        <pc:spChg chg="add">
          <ac:chgData name="Michael Pan" userId="0ee21308d1ee2822" providerId="LiveId" clId="{B24CB63D-A092-4530-B74E-485C3BE3234D}" dt="2024-05-05T10:05:01.058" v="1888"/>
          <ac:spMkLst>
            <pc:docMk/>
            <pc:sldMk cId="1623253914" sldId="314"/>
            <ac:spMk id="6" creationId="{8F7757C8-FB25-B263-57F8-8D7B6D1E4570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16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20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22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24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04:16.003" v="1868" actId="478"/>
          <ac:picMkLst>
            <pc:docMk/>
            <pc:sldMk cId="1623253914" sldId="314"/>
            <ac:picMk id="5" creationId="{6C643E8C-47DC-68C3-0EBE-59A09D834FF6}"/>
          </ac:picMkLst>
        </pc:picChg>
        <pc:picChg chg="add mod">
          <ac:chgData name="Michael Pan" userId="0ee21308d1ee2822" providerId="LiveId" clId="{B24CB63D-A092-4530-B74E-485C3BE3234D}" dt="2024-05-05T10:05:07.100" v="1892" actId="27614"/>
          <ac:picMkLst>
            <pc:docMk/>
            <pc:sldMk cId="1623253914" sldId="314"/>
            <ac:picMk id="7" creationId="{13FA4F2E-5B55-723A-E761-B07A7B555EBF}"/>
          </ac:picMkLst>
        </pc:picChg>
        <pc:cxnChg chg="add">
          <ac:chgData name="Michael Pan" userId="0ee21308d1ee2822" providerId="LiveId" clId="{B24CB63D-A092-4530-B74E-485C3BE3234D}" dt="2024-05-05T10:05:04.885" v="1891" actId="26606"/>
          <ac:cxnSpMkLst>
            <pc:docMk/>
            <pc:sldMk cId="1623253914" sldId="314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1623253914" sldId="314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05:04.885" v="1891" actId="26606"/>
          <ac:cxnSpMkLst>
            <pc:docMk/>
            <pc:sldMk cId="1623253914" sldId="314"/>
            <ac:cxnSpMk id="1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1623253914" sldId="314"/>
            <ac:cxnSpMk id="18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56:41.492" v="3399" actId="1076"/>
        <pc:sldMkLst>
          <pc:docMk/>
          <pc:sldMk cId="3654060313" sldId="315"/>
        </pc:sldMkLst>
        <pc:spChg chg="mod">
          <ac:chgData name="Michael Pan" userId="0ee21308d1ee2822" providerId="LiveId" clId="{B24CB63D-A092-4530-B74E-485C3BE3234D}" dt="2024-05-05T10:04:20.974" v="1874" actId="20577"/>
          <ac:spMkLst>
            <pc:docMk/>
            <pc:sldMk cId="3654060313" sldId="315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1:56:16.665" v="3395" actId="478"/>
          <ac:picMkLst>
            <pc:docMk/>
            <pc:sldMk cId="3654060313" sldId="315"/>
            <ac:picMk id="4" creationId="{49FBAFB5-ACB9-8F59-2C65-25C2EF1D4B73}"/>
          </ac:picMkLst>
        </pc:picChg>
        <pc:picChg chg="add mod">
          <ac:chgData name="Michael Pan" userId="0ee21308d1ee2822" providerId="LiveId" clId="{B24CB63D-A092-4530-B74E-485C3BE3234D}" dt="2024-05-06T01:56:41.492" v="3399" actId="1076"/>
          <ac:picMkLst>
            <pc:docMk/>
            <pc:sldMk cId="3654060313" sldId="315"/>
            <ac:picMk id="5" creationId="{59739C29-F2D9-3704-F9A7-6BE44305BB8A}"/>
          </ac:picMkLst>
        </pc:picChg>
        <pc:picChg chg="del">
          <ac:chgData name="Michael Pan" userId="0ee21308d1ee2822" providerId="LiveId" clId="{B24CB63D-A092-4530-B74E-485C3BE3234D}" dt="2024-05-05T10:04:31.033" v="1886" actId="478"/>
          <ac:picMkLst>
            <pc:docMk/>
            <pc:sldMk cId="3654060313" sldId="315"/>
            <ac:picMk id="6" creationId="{04778B4B-6A81-5D91-F711-FCEBA72243FA}"/>
          </ac:picMkLst>
        </pc:picChg>
      </pc:sldChg>
      <pc:sldChg chg="addSp delSp modSp add mod setBg">
        <pc:chgData name="Michael Pan" userId="0ee21308d1ee2822" providerId="LiveId" clId="{B24CB63D-A092-4530-B74E-485C3BE3234D}" dt="2024-05-06T01:57:01.215" v="3405" actId="962"/>
        <pc:sldMkLst>
          <pc:docMk/>
          <pc:sldMk cId="768680544" sldId="316"/>
        </pc:sldMkLst>
        <pc:spChg chg="mod">
          <ac:chgData name="Michael Pan" userId="0ee21308d1ee2822" providerId="LiveId" clId="{B24CB63D-A092-4530-B74E-485C3BE3234D}" dt="2024-05-05T10:06:14.012" v="1902" actId="26606"/>
          <ac:spMkLst>
            <pc:docMk/>
            <pc:sldMk cId="768680544" sldId="316"/>
            <ac:spMk id="2" creationId="{F9292FE0-6BFC-F09A-B882-9540EDA91DBA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1:56:43.893" v="3400" actId="478"/>
          <ac:picMkLst>
            <pc:docMk/>
            <pc:sldMk cId="768680544" sldId="316"/>
            <ac:picMk id="4" creationId="{81B70CE9-B1A1-7EB8-36C5-640B74FD4C45}"/>
          </ac:picMkLst>
        </pc:picChg>
        <pc:picChg chg="add mod">
          <ac:chgData name="Michael Pan" userId="0ee21308d1ee2822" providerId="LiveId" clId="{B24CB63D-A092-4530-B74E-485C3BE3234D}" dt="2024-05-06T01:57:01.215" v="3405" actId="962"/>
          <ac:picMkLst>
            <pc:docMk/>
            <pc:sldMk cId="768680544" sldId="316"/>
            <ac:picMk id="5" creationId="{BD8740D9-5E58-B6E1-3F88-93665FDFA083}"/>
          </ac:picMkLst>
        </pc:picChg>
        <pc:picChg chg="del">
          <ac:chgData name="Michael Pan" userId="0ee21308d1ee2822" providerId="LiveId" clId="{B24CB63D-A092-4530-B74E-485C3BE3234D}" dt="2024-05-05T10:04:31.583" v="1887" actId="478"/>
          <ac:picMkLst>
            <pc:docMk/>
            <pc:sldMk cId="768680544" sldId="316"/>
            <ac:picMk id="8" creationId="{98CBA97C-8FFF-F2B1-C682-D6CE7BB569E5}"/>
          </ac:picMkLst>
        </pc:picChg>
        <pc:cxnChg chg="add del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34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7:09.805" v="3409" actId="27614"/>
        <pc:sldMkLst>
          <pc:docMk/>
          <pc:sldMk cId="720267015" sldId="317"/>
        </pc:sldMkLst>
        <pc:spChg chg="mod">
          <ac:chgData name="Michael Pan" userId="0ee21308d1ee2822" providerId="LiveId" clId="{B24CB63D-A092-4530-B74E-485C3BE3234D}" dt="2024-05-05T10:04:27.409" v="1884" actId="20577"/>
          <ac:spMkLst>
            <pc:docMk/>
            <pc:sldMk cId="720267015" sldId="317"/>
            <ac:spMk id="2" creationId="{AC543C90-DA98-332C-1E45-B2FD6BCD0AF8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20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25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27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31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32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35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36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37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38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7:05.763" v="3406" actId="478"/>
          <ac:picMkLst>
            <pc:docMk/>
            <pc:sldMk cId="720267015" sldId="317"/>
            <ac:picMk id="3" creationId="{744764E3-6959-AADB-0552-DDCB5952EC04}"/>
          </ac:picMkLst>
        </pc:picChg>
        <pc:picChg chg="add mod">
          <ac:chgData name="Michael Pan" userId="0ee21308d1ee2822" providerId="LiveId" clId="{B24CB63D-A092-4530-B74E-485C3BE3234D}" dt="2024-05-06T01:57:09.805" v="3409" actId="27614"/>
          <ac:picMkLst>
            <pc:docMk/>
            <pc:sldMk cId="720267015" sldId="317"/>
            <ac:picMk id="4" creationId="{440323C8-33E2-6239-194A-834E40F7A6C9}"/>
          </ac:picMkLst>
        </pc:picChg>
        <pc:picChg chg="del">
          <ac:chgData name="Michael Pan" userId="0ee21308d1ee2822" providerId="LiveId" clId="{B24CB63D-A092-4530-B74E-485C3BE3234D}" dt="2024-05-05T10:04:29.407" v="1885" actId="478"/>
          <ac:picMkLst>
            <pc:docMk/>
            <pc:sldMk cId="720267015" sldId="317"/>
            <ac:picMk id="5" creationId="{53C0768E-983B-C833-E4C5-4A19DF899FA8}"/>
          </ac:picMkLst>
        </pc:picChg>
        <pc:cxnChg chg="add del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16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29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720267015" sldId="317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33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720267015" sldId="317"/>
            <ac:cxnSpMk id="34" creationId="{5C6A2BAE-B461-4B55-8E1F-0722ABDD1393}"/>
          </ac:cxnSpMkLst>
        </pc:cxnChg>
      </pc:sldChg>
      <pc:sldChg chg="del">
        <pc:chgData name="Michael Pan" userId="0ee21308d1ee2822" providerId="LiveId" clId="{B24CB63D-A092-4530-B74E-485C3BE3234D}" dt="2024-05-05T09:40:04.074" v="0" actId="47"/>
        <pc:sldMkLst>
          <pc:docMk/>
          <pc:sldMk cId="2512651764" sldId="317"/>
        </pc:sldMkLst>
      </pc:sldChg>
      <pc:sldChg chg="delSp add del setBg delDesignElem">
        <pc:chgData name="Michael Pan" userId="0ee21308d1ee2822" providerId="LiveId" clId="{B24CB63D-A092-4530-B74E-485C3BE3234D}" dt="2024-05-05T10:07:11.853" v="1912" actId="47"/>
        <pc:sldMkLst>
          <pc:docMk/>
          <pc:sldMk cId="889286876" sldId="318"/>
        </pc:sldMkLst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24" creationId="{593ACC25-C262-417A-8AA9-0641C772BDB6}"/>
          </ac:spMkLst>
        </pc:sp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889286876" sldId="318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889286876" sldId="318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7:45.136" v="3413" actId="27614"/>
        <pc:sldMkLst>
          <pc:docMk/>
          <pc:sldMk cId="2775588070" sldId="318"/>
        </pc:sldMkLst>
        <pc:spChg chg="mod">
          <ac:chgData name="Michael Pan" userId="0ee21308d1ee2822" providerId="LiveId" clId="{B24CB63D-A092-4530-B74E-485C3BE3234D}" dt="2024-05-05T10:07:32.220" v="1921" actId="20577"/>
          <ac:spMkLst>
            <pc:docMk/>
            <pc:sldMk cId="2775588070" sldId="318"/>
            <ac:spMk id="2" creationId="{35549BF9-7BDF-4C7F-3B44-5BA6643A3890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24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25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27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31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35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37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7:42.204" v="3410" actId="478"/>
          <ac:picMkLst>
            <pc:docMk/>
            <pc:sldMk cId="2775588070" sldId="318"/>
            <ac:picMk id="3" creationId="{D52D921B-D7A0-8027-29F2-59565CFFF3AE}"/>
          </ac:picMkLst>
        </pc:picChg>
        <pc:picChg chg="add mod">
          <ac:chgData name="Michael Pan" userId="0ee21308d1ee2822" providerId="LiveId" clId="{B24CB63D-A092-4530-B74E-485C3BE3234D}" dt="2024-05-06T01:57:45.136" v="3413" actId="27614"/>
          <ac:picMkLst>
            <pc:docMk/>
            <pc:sldMk cId="2775588070" sldId="318"/>
            <ac:picMk id="4" creationId="{5212DE95-0F3A-CA23-5120-9C98C47D47E1}"/>
          </ac:picMkLst>
        </pc:picChg>
        <pc:picChg chg="del">
          <ac:chgData name="Michael Pan" userId="0ee21308d1ee2822" providerId="LiveId" clId="{B24CB63D-A092-4530-B74E-485C3BE3234D}" dt="2024-05-05T10:07:33.522" v="1922" actId="478"/>
          <ac:picMkLst>
            <pc:docMk/>
            <pc:sldMk cId="2775588070" sldId="318"/>
            <ac:picMk id="7" creationId="{13FA4F2E-5B55-723A-E761-B07A7B555EBF}"/>
          </ac:picMkLst>
        </pc:picChg>
        <pc:cxnChg chg="add del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2775588070" sldId="318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2775588070" sldId="318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2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33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58:10.380" v="3418" actId="1076"/>
        <pc:sldMkLst>
          <pc:docMk/>
          <pc:sldMk cId="44683891" sldId="319"/>
        </pc:sldMkLst>
        <pc:spChg chg="mod">
          <ac:chgData name="Michael Pan" userId="0ee21308d1ee2822" providerId="LiveId" clId="{B24CB63D-A092-4530-B74E-485C3BE3234D}" dt="2024-05-05T10:07:36.144" v="1927" actId="20577"/>
          <ac:spMkLst>
            <pc:docMk/>
            <pc:sldMk cId="44683891" sldId="319"/>
            <ac:spMk id="2" creationId="{2C28ED01-ED06-4BDE-9D98-6AA56AEE5ADB}"/>
          </ac:spMkLst>
        </pc:spChg>
        <pc:picChg chg="del">
          <ac:chgData name="Michael Pan" userId="0ee21308d1ee2822" providerId="LiveId" clId="{B24CB63D-A092-4530-B74E-485C3BE3234D}" dt="2024-05-05T10:07:49.311" v="1948" actId="478"/>
          <ac:picMkLst>
            <pc:docMk/>
            <pc:sldMk cId="44683891" sldId="319"/>
            <ac:picMk id="4" creationId="{49FBAFB5-ACB9-8F59-2C65-25C2EF1D4B73}"/>
          </ac:picMkLst>
        </pc:picChg>
        <pc:picChg chg="add mod">
          <ac:chgData name="Michael Pan" userId="0ee21308d1ee2822" providerId="LiveId" clId="{B24CB63D-A092-4530-B74E-485C3BE3234D}" dt="2024-05-06T01:58:10.380" v="3418" actId="1076"/>
          <ac:picMkLst>
            <pc:docMk/>
            <pc:sldMk cId="44683891" sldId="319"/>
            <ac:picMk id="4" creationId="{91676390-8AAC-5BAC-926C-26AB47C64801}"/>
          </ac:picMkLst>
        </pc:picChg>
        <pc:picChg chg="add del mod">
          <ac:chgData name="Michael Pan" userId="0ee21308d1ee2822" providerId="LiveId" clId="{B24CB63D-A092-4530-B74E-485C3BE3234D}" dt="2024-05-06T01:57:59.916" v="3414" actId="478"/>
          <ac:picMkLst>
            <pc:docMk/>
            <pc:sldMk cId="44683891" sldId="319"/>
            <ac:picMk id="5" creationId="{D10F5EE3-AF67-D217-5B99-39F9A1201EEF}"/>
          </ac:picMkLst>
        </pc:picChg>
      </pc:sldChg>
      <pc:sldChg chg="add del">
        <pc:chgData name="Michael Pan" userId="0ee21308d1ee2822" providerId="LiveId" clId="{B24CB63D-A092-4530-B74E-485C3BE3234D}" dt="2024-05-05T10:07:11.853" v="1912" actId="47"/>
        <pc:sldMkLst>
          <pc:docMk/>
          <pc:sldMk cId="432668053" sldId="319"/>
        </pc:sldMkLst>
      </pc:sldChg>
      <pc:sldChg chg="delSp add del setBg delDesignElem">
        <pc:chgData name="Michael Pan" userId="0ee21308d1ee2822" providerId="LiveId" clId="{B24CB63D-A092-4530-B74E-485C3BE3234D}" dt="2024-05-05T10:07:11.853" v="1912" actId="47"/>
        <pc:sldMkLst>
          <pc:docMk/>
          <pc:sldMk cId="1147666224" sldId="320"/>
        </pc:sldMkLst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21" creationId="{0D91DD17-237F-4811-BC0E-128EB1BD7CFE}"/>
          </ac:spMkLst>
        </pc:sp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147666224" sldId="320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147666224" sldId="320"/>
            <ac:cxnSpMk id="17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8:28.325" v="3423" actId="962"/>
        <pc:sldMkLst>
          <pc:docMk/>
          <pc:sldMk cId="1897828288" sldId="320"/>
        </pc:sldMkLst>
        <pc:spChg chg="mod">
          <ac:chgData name="Michael Pan" userId="0ee21308d1ee2822" providerId="LiveId" clId="{B24CB63D-A092-4530-B74E-485C3BE3234D}" dt="2024-05-06T01:58:28.325" v="3423" actId="962"/>
          <ac:spMkLst>
            <pc:docMk/>
            <pc:sldMk cId="1897828288" sldId="320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2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9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33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37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39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6T01:58:28.324" v="3422" actId="27614"/>
          <ac:picMkLst>
            <pc:docMk/>
            <pc:sldMk cId="1897828288" sldId="320"/>
            <ac:picMk id="4" creationId="{38D8DB7F-9BF5-0E63-500A-D7B19E7547C5}"/>
          </ac:picMkLst>
        </pc:picChg>
        <pc:picChg chg="del">
          <ac:chgData name="Michael Pan" userId="0ee21308d1ee2822" providerId="LiveId" clId="{B24CB63D-A092-4530-B74E-485C3BE3234D}" dt="2024-05-05T10:07:48.559" v="1947" actId="478"/>
          <ac:picMkLst>
            <pc:docMk/>
            <pc:sldMk cId="1897828288" sldId="320"/>
            <ac:picMk id="4" creationId="{81B70CE9-B1A1-7EB8-36C5-640B74FD4C45}"/>
          </ac:picMkLst>
        </pc:picChg>
        <pc:picChg chg="add del mod">
          <ac:chgData name="Michael Pan" userId="0ee21308d1ee2822" providerId="LiveId" clId="{B24CB63D-A092-4530-B74E-485C3BE3234D}" dt="2024-05-06T01:58:12.802" v="3419" actId="478"/>
          <ac:picMkLst>
            <pc:docMk/>
            <pc:sldMk cId="1897828288" sldId="320"/>
            <ac:picMk id="5" creationId="{519CD593-3D97-0497-3BE2-A580393E1DBC}"/>
          </ac:picMkLst>
        </pc:pic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1897828288" sldId="320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1897828288" sldId="320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18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31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35" creationId="{C9AC0290-4702-4519-B0F4-C2A46880997B}"/>
          </ac:cxnSpMkLst>
        </pc:cxnChg>
      </pc:sldChg>
      <pc:sldChg chg="delSp add del setBg delDesignElem">
        <pc:chgData name="Michael Pan" userId="0ee21308d1ee2822" providerId="LiveId" clId="{B24CB63D-A092-4530-B74E-485C3BE3234D}" dt="2024-05-05T10:07:11.853" v="1912" actId="47"/>
        <pc:sldMkLst>
          <pc:docMk/>
          <pc:sldMk cId="1786561868" sldId="321"/>
        </pc:sldMkLst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20" creationId="{593ACC25-C262-417A-8AA9-0641C772BDB6}"/>
          </ac:spMkLst>
        </pc:sp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786561868" sldId="321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786561868" sldId="321"/>
            <ac:cxnSpMk id="16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8:45.212" v="3428" actId="962"/>
        <pc:sldMkLst>
          <pc:docMk/>
          <pc:sldMk cId="3827307902" sldId="321"/>
        </pc:sldMkLst>
        <pc:spChg chg="mod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2" creationId="{AC543C90-DA98-332C-1E45-B2FD6BCD0AF8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20" creationId="{593ACC25-C262-417A-8AA9-0641C772BDB6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26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32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36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38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43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45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49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53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55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07:47.534" v="1946" actId="478"/>
          <ac:picMkLst>
            <pc:docMk/>
            <pc:sldMk cId="3827307902" sldId="321"/>
            <ac:picMk id="3" creationId="{744764E3-6959-AADB-0552-DDCB5952EC04}"/>
          </ac:picMkLst>
        </pc:picChg>
        <pc:picChg chg="add mod">
          <ac:chgData name="Michael Pan" userId="0ee21308d1ee2822" providerId="LiveId" clId="{B24CB63D-A092-4530-B74E-485C3BE3234D}" dt="2024-05-06T01:58:45.212" v="3428" actId="962"/>
          <ac:picMkLst>
            <pc:docMk/>
            <pc:sldMk cId="3827307902" sldId="321"/>
            <ac:picMk id="3" creationId="{B563CA2F-C34C-2F06-139E-87885D1FDDAC}"/>
          </ac:picMkLst>
        </pc:picChg>
        <pc:picChg chg="add del mod">
          <ac:chgData name="Michael Pan" userId="0ee21308d1ee2822" providerId="LiveId" clId="{B24CB63D-A092-4530-B74E-485C3BE3234D}" dt="2024-05-06T01:58:41.972" v="3424" actId="478"/>
          <ac:picMkLst>
            <pc:docMk/>
            <pc:sldMk cId="3827307902" sldId="321"/>
            <ac:picMk id="4" creationId="{3C34AFFD-BC57-62CA-C06C-F51E3460051C}"/>
          </ac:picMkLst>
        </pc:pic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3827307902" sldId="321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10:09:20.412" v="1967" actId="26606"/>
          <ac:cxnSpMkLst>
            <pc:docMk/>
            <pc:sldMk cId="3827307902" sldId="321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3827307902" sldId="321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5T10:09:20.412" v="1967" actId="26606"/>
          <ac:cxnSpMkLst>
            <pc:docMk/>
            <pc:sldMk cId="3827307902" sldId="321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30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34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47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51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3:00:50.313" v="3435" actId="27614"/>
        <pc:sldMkLst>
          <pc:docMk/>
          <pc:sldMk cId="1753475676" sldId="322"/>
        </pc:sldMkLst>
        <pc:spChg chg="mod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2" creationId="{35549BF9-7BDF-4C7F-3B44-5BA6643A3890}"/>
          </ac:spMkLst>
        </pc:spChg>
        <pc:spChg chg="add">
          <ac:chgData name="Michael Pan" userId="0ee21308d1ee2822" providerId="LiveId" clId="{B24CB63D-A092-4530-B74E-485C3BE3234D}" dt="2024-05-05T10:10:08.299" v="2044"/>
          <ac:spMkLst>
            <pc:docMk/>
            <pc:sldMk cId="1753475676" sldId="322"/>
            <ac:spMk id="4" creationId="{954EC54D-A963-EF93-917E-5026DFDCA2FD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7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9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13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17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20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22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2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2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33" creationId="{5AE6C737-FF55-4064-94B7-0B21D2EB6045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37" creationId="{D8218D9F-38B6-4AE0-9051-5434D19A5277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39" creationId="{2D3DCA99-84AF-487A-BF72-91C5FA6B0B70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1" creationId="{4E4490D0-3672-446A-AC12-B4830333BDDD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2" creationId="{39CB82C2-DF65-4EC1-8280-F201D50F570B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4" creationId="{FA4CD5CB-D209-4D70-8CA4-629731C59219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6" creationId="{B4C27B90-DF2B-4D00-BA07-18ED774CD2F1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7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6T03:00:50.313" v="3435" actId="27614"/>
          <ac:picMkLst>
            <pc:docMk/>
            <pc:sldMk cId="1753475676" sldId="322"/>
            <ac:picMk id="3" creationId="{B3247A5A-3AC2-9C49-6065-DCD450FCDC70}"/>
          </ac:picMkLst>
        </pc:picChg>
        <pc:picChg chg="del">
          <ac:chgData name="Michael Pan" userId="0ee21308d1ee2822" providerId="LiveId" clId="{B24CB63D-A092-4530-B74E-485C3BE3234D}" dt="2024-05-05T10:09:50.463" v="2040" actId="478"/>
          <ac:picMkLst>
            <pc:docMk/>
            <pc:sldMk cId="1753475676" sldId="322"/>
            <ac:picMk id="3" creationId="{D52D921B-D7A0-8027-29F2-59565CFFF3AE}"/>
          </ac:picMkLst>
        </pc:picChg>
        <pc:picChg chg="add del mod">
          <ac:chgData name="Michael Pan" userId="0ee21308d1ee2822" providerId="LiveId" clId="{B24CB63D-A092-4530-B74E-485C3BE3234D}" dt="2024-05-06T03:00:42.256" v="3429" actId="478"/>
          <ac:picMkLst>
            <pc:docMk/>
            <pc:sldMk cId="1753475676" sldId="322"/>
            <ac:picMk id="5" creationId="{214E8C1E-8BF4-E5C8-0B67-0EC247630A66}"/>
          </ac:picMkLst>
        </pc:picChg>
        <pc:cxnChg chg="add del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11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1753475676" sldId="322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15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1753475676" sldId="322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3:00:48.767" v="3433" actId="26606"/>
          <ac:cxnSpMkLst>
            <pc:docMk/>
            <pc:sldMk cId="1753475676" sldId="322"/>
            <ac:cxnSpMk id="3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0:48.767" v="3433" actId="26606"/>
          <ac:cxnSpMkLst>
            <pc:docMk/>
            <pc:sldMk cId="1753475676" sldId="322"/>
            <ac:cxnSpMk id="35" creationId="{6B5B1DD8-6224-4137-8621-32982B00F9FC}"/>
          </ac:cxnSpMkLst>
        </pc:cxnChg>
        <pc:cxnChg chg="add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4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45" creationId="{5C6A2BAE-B461-4B55-8E1F-0722ABDD1393}"/>
          </ac:cxnSpMkLst>
        </pc:cxnChg>
      </pc:sldChg>
      <pc:sldChg chg="del">
        <pc:chgData name="Michael Pan" userId="0ee21308d1ee2822" providerId="LiveId" clId="{B24CB63D-A092-4530-B74E-485C3BE3234D}" dt="2024-05-05T09:40:05.409" v="2" actId="47"/>
        <pc:sldMkLst>
          <pc:docMk/>
          <pc:sldMk cId="1410755053" sldId="323"/>
        </pc:sldMkLst>
      </pc:sldChg>
      <pc:sldChg chg="addSp delSp modSp add mod">
        <pc:chgData name="Michael Pan" userId="0ee21308d1ee2822" providerId="LiveId" clId="{B24CB63D-A092-4530-B74E-485C3BE3234D}" dt="2024-05-06T03:01:49.986" v="3440" actId="1076"/>
        <pc:sldMkLst>
          <pc:docMk/>
          <pc:sldMk cId="2920288669" sldId="323"/>
        </pc:sldMkLst>
        <pc:spChg chg="mod">
          <ac:chgData name="Michael Pan" userId="0ee21308d1ee2822" providerId="LiveId" clId="{B24CB63D-A092-4530-B74E-485C3BE3234D}" dt="2024-05-05T10:09:38.240" v="2011" actId="20577"/>
          <ac:spMkLst>
            <pc:docMk/>
            <pc:sldMk cId="2920288669" sldId="323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3:01:45.187" v="3436" actId="478"/>
          <ac:picMkLst>
            <pc:docMk/>
            <pc:sldMk cId="2920288669" sldId="323"/>
            <ac:picMk id="4" creationId="{9D6722BA-6767-CD25-265F-5B31FE1184B4}"/>
          </ac:picMkLst>
        </pc:picChg>
        <pc:picChg chg="add mod">
          <ac:chgData name="Michael Pan" userId="0ee21308d1ee2822" providerId="LiveId" clId="{B24CB63D-A092-4530-B74E-485C3BE3234D}" dt="2024-05-06T03:01:49.986" v="3440" actId="1076"/>
          <ac:picMkLst>
            <pc:docMk/>
            <pc:sldMk cId="2920288669" sldId="323"/>
            <ac:picMk id="5" creationId="{169FE46D-54BE-1783-6BAD-3E2BF5244AF8}"/>
          </ac:picMkLst>
        </pc:picChg>
        <pc:picChg chg="del">
          <ac:chgData name="Michael Pan" userId="0ee21308d1ee2822" providerId="LiveId" clId="{B24CB63D-A092-4530-B74E-485C3BE3234D}" dt="2024-05-05T10:09:51.564" v="2041" actId="478"/>
          <ac:picMkLst>
            <pc:docMk/>
            <pc:sldMk cId="2920288669" sldId="323"/>
            <ac:picMk id="5" creationId="{D10F5EE3-AF67-D217-5B99-39F9A1201EEF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6T03:02:22.832" v="3445" actId="27614"/>
        <pc:sldMkLst>
          <pc:docMk/>
          <pc:sldMk cId="46479270" sldId="324"/>
        </pc:sldMkLst>
        <pc:spChg chg="mod">
          <ac:chgData name="Michael Pan" userId="0ee21308d1ee2822" providerId="LiveId" clId="{B24CB63D-A092-4530-B74E-485C3BE3234D}" dt="2024-05-05T10:09:42.240" v="2027" actId="20577"/>
          <ac:spMkLst>
            <pc:docMk/>
            <pc:sldMk cId="46479270" sldId="324"/>
            <ac:spMk id="2" creationId="{F9292FE0-6BFC-F09A-B882-9540EDA91DBA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10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12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16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20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21" creationId="{0D91DD17-237F-4811-BC0E-128EB1BD7CFE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22" creationId="{0D91DD17-237F-4811-BC0E-128EB1BD7CFE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3:02:07.096" v="3441" actId="478"/>
          <ac:picMkLst>
            <pc:docMk/>
            <pc:sldMk cId="46479270" sldId="324"/>
            <ac:picMk id="4" creationId="{536CD870-9B7E-E26F-51BF-D749848CB1AD}"/>
          </ac:picMkLst>
        </pc:picChg>
        <pc:picChg chg="del">
          <ac:chgData name="Michael Pan" userId="0ee21308d1ee2822" providerId="LiveId" clId="{B24CB63D-A092-4530-B74E-485C3BE3234D}" dt="2024-05-05T10:09:52.460" v="2042" actId="478"/>
          <ac:picMkLst>
            <pc:docMk/>
            <pc:sldMk cId="46479270" sldId="324"/>
            <ac:picMk id="5" creationId="{519CD593-3D97-0497-3BE2-A580393E1DBC}"/>
          </ac:picMkLst>
        </pc:picChg>
        <pc:picChg chg="add mod">
          <ac:chgData name="Michael Pan" userId="0ee21308d1ee2822" providerId="LiveId" clId="{B24CB63D-A092-4530-B74E-485C3BE3234D}" dt="2024-05-06T03:02:22.832" v="3445" actId="27614"/>
          <ac:picMkLst>
            <pc:docMk/>
            <pc:sldMk cId="46479270" sldId="324"/>
            <ac:picMk id="5" creationId="{8E05AAD2-16DB-8AE7-244B-7A5D3D2C589E}"/>
          </ac:picMkLst>
        </pc:picChg>
        <pc:cxnChg chg="add del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46479270" sldId="324"/>
            <ac:cxnSpMk id="14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17" creationId="{C9AC0290-4702-4519-B0F4-C2A46880997B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46479270" sldId="324"/>
            <ac:cxnSpMk id="18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34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3:02:38.272" v="3450" actId="962"/>
        <pc:sldMkLst>
          <pc:docMk/>
          <pc:sldMk cId="284700275" sldId="325"/>
        </pc:sldMkLst>
        <pc:spChg chg="mod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2" creationId="{AC543C90-DA98-332C-1E45-B2FD6BCD0AF8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14" creationId="{C4AAA502-5435-489E-9538-3A40E6C71461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18" creationId="{DE42378B-2E28-4810-8421-7A473A40E376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20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2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3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26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31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32" creationId="{FA4CD5CB-D209-4D70-8CA4-629731C59219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33" creationId="{4E4490D0-3672-446A-AC12-B4830333BDDD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35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36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38" creationId="{593ACC25-C262-417A-8AA9-0641C772BDB6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42" creationId="{FA4CD5CB-D209-4D70-8CA4-629731C59219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46" creationId="{B4C27B90-DF2B-4D00-BA07-18ED774CD2F1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48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3:02:33.901" v="3446" actId="478"/>
          <ac:picMkLst>
            <pc:docMk/>
            <pc:sldMk cId="284700275" sldId="325"/>
            <ac:picMk id="3" creationId="{ED5A0C1F-F690-F904-57AB-0B29757F62BE}"/>
          </ac:picMkLst>
        </pc:picChg>
        <pc:picChg chg="del">
          <ac:chgData name="Michael Pan" userId="0ee21308d1ee2822" providerId="LiveId" clId="{B24CB63D-A092-4530-B74E-485C3BE3234D}" dt="2024-05-05T10:09:53.547" v="2043" actId="478"/>
          <ac:picMkLst>
            <pc:docMk/>
            <pc:sldMk cId="284700275" sldId="325"/>
            <ac:picMk id="4" creationId="{3C34AFFD-BC57-62CA-C06C-F51E3460051C}"/>
          </ac:picMkLst>
        </pc:picChg>
        <pc:picChg chg="add mod">
          <ac:chgData name="Michael Pan" userId="0ee21308d1ee2822" providerId="LiveId" clId="{B24CB63D-A092-4530-B74E-485C3BE3234D}" dt="2024-05-06T03:02:38.272" v="3450" actId="962"/>
          <ac:picMkLst>
            <pc:docMk/>
            <pc:sldMk cId="284700275" sldId="325"/>
            <ac:picMk id="4" creationId="{AEB2D094-5359-5F75-4BB3-052004D56E61}"/>
          </ac:picMkLst>
        </pc:picChg>
        <pc:cxnChg chg="add del">
          <ac:chgData name="Michael Pan" userId="0ee21308d1ee2822" providerId="LiveId" clId="{B24CB63D-A092-4530-B74E-485C3BE3234D}" dt="2024-05-05T10:11:26.152" v="2062" actId="26606"/>
          <ac:cxnSpMkLst>
            <pc:docMk/>
            <pc:sldMk cId="284700275" sldId="325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10:11:26.152" v="2062" actId="26606"/>
          <ac:cxnSpMkLst>
            <pc:docMk/>
            <pc:sldMk cId="284700275" sldId="325"/>
            <ac:cxnSpMk id="16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24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2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284700275" sldId="325"/>
            <ac:cxnSpMk id="30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284700275" sldId="325"/>
            <ac:cxnSpMk id="34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4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44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2:18.461" v="2109" actId="27614"/>
        <pc:sldMkLst>
          <pc:docMk/>
          <pc:sldMk cId="1152258824" sldId="326"/>
        </pc:sldMkLst>
        <pc:spChg chg="mod">
          <ac:chgData name="Michael Pan" userId="0ee21308d1ee2822" providerId="LiveId" clId="{B24CB63D-A092-4530-B74E-485C3BE3234D}" dt="2024-05-05T10:11:38.993" v="2092" actId="20577"/>
          <ac:spMkLst>
            <pc:docMk/>
            <pc:sldMk cId="1152258824" sldId="326"/>
            <ac:spMk id="2" creationId="{35549BF9-7BDF-4C7F-3B44-5BA6643A3890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7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9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13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17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18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22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12:18.461" v="2109" actId="27614"/>
          <ac:picMkLst>
            <pc:docMk/>
            <pc:sldMk cId="1152258824" sldId="326"/>
            <ac:picMk id="3" creationId="{45166CF8-4494-66E4-CFD5-D97F238B8290}"/>
          </ac:picMkLst>
        </pc:picChg>
        <pc:picChg chg="del">
          <ac:chgData name="Michael Pan" userId="0ee21308d1ee2822" providerId="LiveId" clId="{B24CB63D-A092-4530-B74E-485C3BE3234D}" dt="2024-05-05T10:11:56.296" v="2105" actId="478"/>
          <ac:picMkLst>
            <pc:docMk/>
            <pc:sldMk cId="1152258824" sldId="326"/>
            <ac:picMk id="5" creationId="{214E8C1E-8BF4-E5C8-0B67-0EC247630A66}"/>
          </ac:picMkLst>
        </pc:pic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1152258824" sldId="326"/>
            <ac:cxnSpMk id="11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2:17.162" v="2108" actId="26606"/>
          <ac:cxnSpMkLst>
            <pc:docMk/>
            <pc:sldMk cId="1152258824" sldId="326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1152258824" sldId="326"/>
            <ac:cxnSpMk id="15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10:12:17.162" v="2108" actId="26606"/>
          <ac:cxnSpMkLst>
            <pc:docMk/>
            <pc:sldMk cId="1152258824" sldId="326"/>
            <ac:cxnSpMk id="16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5T10:12:47.367" v="2115" actId="1076"/>
        <pc:sldMkLst>
          <pc:docMk/>
          <pc:sldMk cId="2173339262" sldId="327"/>
        </pc:sldMkLst>
        <pc:spChg chg="mod">
          <ac:chgData name="Michael Pan" userId="0ee21308d1ee2822" providerId="LiveId" clId="{B24CB63D-A092-4530-B74E-485C3BE3234D}" dt="2024-05-05T10:11:43.680" v="2094" actId="20577"/>
          <ac:spMkLst>
            <pc:docMk/>
            <pc:sldMk cId="2173339262" sldId="327"/>
            <ac:spMk id="2" creationId="{2C28ED01-ED06-4BDE-9D98-6AA56AEE5ADB}"/>
          </ac:spMkLst>
        </pc:spChg>
        <pc:picChg chg="del mod">
          <ac:chgData name="Michael Pan" userId="0ee21308d1ee2822" providerId="LiveId" clId="{B24CB63D-A092-4530-B74E-485C3BE3234D}" dt="2024-05-05T10:11:55.242" v="2104" actId="478"/>
          <ac:picMkLst>
            <pc:docMk/>
            <pc:sldMk cId="2173339262" sldId="327"/>
            <ac:picMk id="4" creationId="{9D6722BA-6767-CD25-265F-5B31FE1184B4}"/>
          </ac:picMkLst>
        </pc:picChg>
        <pc:picChg chg="add mod">
          <ac:chgData name="Michael Pan" userId="0ee21308d1ee2822" providerId="LiveId" clId="{B24CB63D-A092-4530-B74E-485C3BE3234D}" dt="2024-05-05T10:12:47.367" v="2115" actId="1076"/>
          <ac:picMkLst>
            <pc:docMk/>
            <pc:sldMk cId="2173339262" sldId="327"/>
            <ac:picMk id="5" creationId="{0AD291C2-C14E-7119-2D01-7F59C409BCCD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0:13:07.551" v="2119" actId="27614"/>
        <pc:sldMkLst>
          <pc:docMk/>
          <pc:sldMk cId="2027044768" sldId="328"/>
        </pc:sldMkLst>
        <pc:spChg chg="mod">
          <ac:chgData name="Michael Pan" userId="0ee21308d1ee2822" providerId="LiveId" clId="{B24CB63D-A092-4530-B74E-485C3BE3234D}" dt="2024-05-05T10:11:47.578" v="2098" actId="20577"/>
          <ac:spMkLst>
            <pc:docMk/>
            <pc:sldMk cId="2027044768" sldId="328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15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19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22" creationId="{0D91DD17-237F-4811-BC0E-128EB1BD7CFE}"/>
          </ac:spMkLst>
        </pc:spChg>
        <pc:picChg chg="del">
          <ac:chgData name="Michael Pan" userId="0ee21308d1ee2822" providerId="LiveId" clId="{B24CB63D-A092-4530-B74E-485C3BE3234D}" dt="2024-05-05T10:11:54.551" v="2102" actId="478"/>
          <ac:picMkLst>
            <pc:docMk/>
            <pc:sldMk cId="2027044768" sldId="328"/>
            <ac:picMk id="4" creationId="{536CD870-9B7E-E26F-51BF-D749848CB1AD}"/>
          </ac:picMkLst>
        </pc:picChg>
        <pc:picChg chg="add mod">
          <ac:chgData name="Michael Pan" userId="0ee21308d1ee2822" providerId="LiveId" clId="{B24CB63D-A092-4530-B74E-485C3BE3234D}" dt="2024-05-05T10:13:07.551" v="2119" actId="27614"/>
          <ac:picMkLst>
            <pc:docMk/>
            <pc:sldMk cId="2027044768" sldId="328"/>
            <ac:picMk id="5" creationId="{D7C78581-2C27-D6D3-AFCE-9AE69AAB1479}"/>
          </ac:picMkLst>
        </pc:pic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2027044768" sldId="328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3:06.489" v="2118" actId="26606"/>
          <ac:cxnSpMkLst>
            <pc:docMk/>
            <pc:sldMk cId="2027044768" sldId="328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2027044768" sldId="328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5T10:13:06.489" v="2118" actId="26606"/>
          <ac:cxnSpMkLst>
            <pc:docMk/>
            <pc:sldMk cId="2027044768" sldId="328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3:41.600" v="2124" actId="962"/>
        <pc:sldMkLst>
          <pc:docMk/>
          <pc:sldMk cId="3904495140" sldId="329"/>
        </pc:sldMkLst>
        <pc:spChg chg="mo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21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2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3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31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11:53.600" v="2101" actId="478"/>
          <ac:picMkLst>
            <pc:docMk/>
            <pc:sldMk cId="3904495140" sldId="329"/>
            <ac:picMk id="3" creationId="{ED5A0C1F-F690-F904-57AB-0B29757F62BE}"/>
          </ac:picMkLst>
        </pc:picChg>
        <pc:picChg chg="add mod">
          <ac:chgData name="Michael Pan" userId="0ee21308d1ee2822" providerId="LiveId" clId="{B24CB63D-A092-4530-B74E-485C3BE3234D}" dt="2024-05-05T10:13:41.600" v="2124" actId="962"/>
          <ac:picMkLst>
            <pc:docMk/>
            <pc:sldMk cId="3904495140" sldId="329"/>
            <ac:picMk id="4" creationId="{2A8FB73A-0C94-DC99-EA5E-579AC74C648C}"/>
          </ac:picMkLst>
        </pc:picChg>
        <pc:cxnChg chg="add">
          <ac:chgData name="Michael Pan" userId="0ee21308d1ee2822" providerId="LiveId" clId="{B24CB63D-A092-4530-B74E-485C3BE3234D}" dt="2024-05-05T10:13:40.401" v="2122" actId="26606"/>
          <ac:cxnSpMkLst>
            <pc:docMk/>
            <pc:sldMk cId="3904495140" sldId="329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3:40.401" v="2122" actId="26606"/>
          <ac:cxnSpMkLst>
            <pc:docMk/>
            <pc:sldMk cId="3904495140" sldId="329"/>
            <ac:cxnSpMk id="1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3904495140" sldId="329"/>
            <ac:cxnSpMk id="2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3904495140" sldId="329"/>
            <ac:cxnSpMk id="2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4:47.252" v="2162" actId="27614"/>
        <pc:sldMkLst>
          <pc:docMk/>
          <pc:sldMk cId="3273491957" sldId="330"/>
        </pc:sldMkLst>
        <pc:spChg chg="mod">
          <ac:chgData name="Michael Pan" userId="0ee21308d1ee2822" providerId="LiveId" clId="{B24CB63D-A092-4530-B74E-485C3BE3234D}" dt="2024-05-05T10:13:55.820" v="2144" actId="20577"/>
          <ac:spMkLst>
            <pc:docMk/>
            <pc:sldMk cId="3273491957" sldId="330"/>
            <ac:spMk id="2" creationId="{35549BF9-7BDF-4C7F-3B44-5BA6643A3890}"/>
          </ac:spMkLst>
        </pc:spChg>
        <pc:spChg chg="add">
          <ac:chgData name="Michael Pan" userId="0ee21308d1ee2822" providerId="LiveId" clId="{B24CB63D-A092-4530-B74E-485C3BE3234D}" dt="2024-05-05T10:14:40.830" v="2158"/>
          <ac:spMkLst>
            <pc:docMk/>
            <pc:sldMk cId="3273491957" sldId="330"/>
            <ac:spMk id="4" creationId="{D1720C8A-DF0F-8F27-B749-04489296BBF3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7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8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9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10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13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14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17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20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22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14:23.045" v="2154" actId="478"/>
          <ac:picMkLst>
            <pc:docMk/>
            <pc:sldMk cId="3273491957" sldId="330"/>
            <ac:picMk id="3" creationId="{45166CF8-4494-66E4-CFD5-D97F238B8290}"/>
          </ac:picMkLst>
        </pc:picChg>
        <pc:picChg chg="add mod">
          <ac:chgData name="Michael Pan" userId="0ee21308d1ee2822" providerId="LiveId" clId="{B24CB63D-A092-4530-B74E-485C3BE3234D}" dt="2024-05-05T10:14:47.252" v="2162" actId="27614"/>
          <ac:picMkLst>
            <pc:docMk/>
            <pc:sldMk cId="3273491957" sldId="330"/>
            <ac:picMk id="5" creationId="{6FC5F433-EEC1-B694-9F75-972BB1017553}"/>
          </ac:picMkLst>
        </pc:picChg>
        <pc:cxnChg chg="add">
          <ac:chgData name="Michael Pan" userId="0ee21308d1ee2822" providerId="LiveId" clId="{B24CB63D-A092-4530-B74E-485C3BE3234D}" dt="2024-05-05T10:14:45.564" v="2161" actId="26606"/>
          <ac:cxnSpMkLst>
            <pc:docMk/>
            <pc:sldMk cId="3273491957" sldId="330"/>
            <ac:cxnSpMk id="11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273491957" sldId="330"/>
            <ac:cxnSpMk id="12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4:45.564" v="2161" actId="26606"/>
          <ac:cxnSpMkLst>
            <pc:docMk/>
            <pc:sldMk cId="3273491957" sldId="330"/>
            <ac:cxnSpMk id="15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273491957" sldId="330"/>
            <ac:cxnSpMk id="16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5T10:15:22.203" v="2167" actId="1076"/>
        <pc:sldMkLst>
          <pc:docMk/>
          <pc:sldMk cId="3617203298" sldId="331"/>
        </pc:sldMkLst>
        <pc:spChg chg="mod">
          <ac:chgData name="Michael Pan" userId="0ee21308d1ee2822" providerId="LiveId" clId="{B24CB63D-A092-4530-B74E-485C3BE3234D}" dt="2024-05-05T10:13:59.651" v="2146" actId="20577"/>
          <ac:spMkLst>
            <pc:docMk/>
            <pc:sldMk cId="3617203298" sldId="331"/>
            <ac:spMk id="2" creationId="{2C28ED01-ED06-4BDE-9D98-6AA56AEE5ADB}"/>
          </ac:spMkLst>
        </pc:spChg>
        <pc:picChg chg="add mod">
          <ac:chgData name="Michael Pan" userId="0ee21308d1ee2822" providerId="LiveId" clId="{B24CB63D-A092-4530-B74E-485C3BE3234D}" dt="2024-05-05T10:15:22.203" v="2167" actId="1076"/>
          <ac:picMkLst>
            <pc:docMk/>
            <pc:sldMk cId="3617203298" sldId="331"/>
            <ac:picMk id="4" creationId="{CA0B0FB6-D813-D8DA-1EC8-11D57589360D}"/>
          </ac:picMkLst>
        </pc:picChg>
        <pc:picChg chg="del">
          <ac:chgData name="Michael Pan" userId="0ee21308d1ee2822" providerId="LiveId" clId="{B24CB63D-A092-4530-B74E-485C3BE3234D}" dt="2024-05-05T10:14:23.789" v="2155" actId="478"/>
          <ac:picMkLst>
            <pc:docMk/>
            <pc:sldMk cId="3617203298" sldId="331"/>
            <ac:picMk id="5" creationId="{0AD291C2-C14E-7119-2D01-7F59C409BCCD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0:17:01.847" v="2171" actId="27614"/>
        <pc:sldMkLst>
          <pc:docMk/>
          <pc:sldMk cId="1597487218" sldId="332"/>
        </pc:sldMkLst>
        <pc:spChg chg="mod">
          <ac:chgData name="Michael Pan" userId="0ee21308d1ee2822" providerId="LiveId" clId="{B24CB63D-A092-4530-B74E-485C3BE3234D}" dt="2024-05-05T10:14:12.670" v="2151" actId="20577"/>
          <ac:spMkLst>
            <pc:docMk/>
            <pc:sldMk cId="1597487218" sldId="332"/>
            <ac:spMk id="2" creationId="{F9292FE0-6BFC-F09A-B882-9540EDA91DBA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16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20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21" creationId="{0D91DD17-237F-4811-BC0E-128EB1BD7CFE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22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5T10:17:01.847" v="2171" actId="27614"/>
          <ac:picMkLst>
            <pc:docMk/>
            <pc:sldMk cId="1597487218" sldId="332"/>
            <ac:picMk id="4" creationId="{5247F717-37BE-89CA-096A-84D217FED9B0}"/>
          </ac:picMkLst>
        </pc:picChg>
        <pc:picChg chg="del">
          <ac:chgData name="Michael Pan" userId="0ee21308d1ee2822" providerId="LiveId" clId="{B24CB63D-A092-4530-B74E-485C3BE3234D}" dt="2024-05-05T10:14:24.618" v="2156" actId="478"/>
          <ac:picMkLst>
            <pc:docMk/>
            <pc:sldMk cId="1597487218" sldId="332"/>
            <ac:picMk id="5" creationId="{D7C78581-2C27-D6D3-AFCE-9AE69AAB1479}"/>
          </ac:picMkLst>
        </pc:picChg>
        <pc:cxnChg chg="add">
          <ac:chgData name="Michael Pan" userId="0ee21308d1ee2822" providerId="LiveId" clId="{B24CB63D-A092-4530-B74E-485C3BE3234D}" dt="2024-05-05T10:17:00.105" v="2170" actId="26606"/>
          <ac:cxnSpMkLst>
            <pc:docMk/>
            <pc:sldMk cId="1597487218" sldId="332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1597487218" sldId="332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7:00.105" v="2170" actId="26606"/>
          <ac:cxnSpMkLst>
            <pc:docMk/>
            <pc:sldMk cId="1597487218" sldId="332"/>
            <ac:cxnSpMk id="17" creationId="{C9AC0290-4702-4519-B0F4-C2A46880997B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1597487218" sldId="332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9:35.666" v="2175" actId="27614"/>
        <pc:sldMkLst>
          <pc:docMk/>
          <pc:sldMk cId="3181875955" sldId="333"/>
        </pc:sldMkLst>
        <pc:spChg chg="mo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21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19:35.666" v="2175" actId="27614"/>
          <ac:picMkLst>
            <pc:docMk/>
            <pc:sldMk cId="3181875955" sldId="333"/>
            <ac:picMk id="3" creationId="{9DB1DCE5-D5CC-166D-72D9-BFFB532D0CFD}"/>
          </ac:picMkLst>
        </pc:picChg>
        <pc:picChg chg="del">
          <ac:chgData name="Michael Pan" userId="0ee21308d1ee2822" providerId="LiveId" clId="{B24CB63D-A092-4530-B74E-485C3BE3234D}" dt="2024-05-05T10:14:25.501" v="2157" actId="478"/>
          <ac:picMkLst>
            <pc:docMk/>
            <pc:sldMk cId="3181875955" sldId="333"/>
            <ac:picMk id="4" creationId="{2A8FB73A-0C94-DC99-EA5E-579AC74C648C}"/>
          </ac:picMkLst>
        </pc:picChg>
        <pc:cxnChg chg="add">
          <ac:chgData name="Michael Pan" userId="0ee21308d1ee2822" providerId="LiveId" clId="{B24CB63D-A092-4530-B74E-485C3BE3234D}" dt="2024-05-05T10:19:33.902" v="2174" actId="26606"/>
          <ac:cxnSpMkLst>
            <pc:docMk/>
            <pc:sldMk cId="3181875955" sldId="333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181875955" sldId="333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9:33.902" v="2174" actId="26606"/>
          <ac:cxnSpMkLst>
            <pc:docMk/>
            <pc:sldMk cId="3181875955" sldId="333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181875955" sldId="333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48:51.498" v="3315" actId="962"/>
        <pc:sldMkLst>
          <pc:docMk/>
          <pc:sldMk cId="3958651885" sldId="334"/>
        </pc:sldMkLst>
        <pc:spChg chg="mod">
          <ac:chgData name="Michael Pan" userId="0ee21308d1ee2822" providerId="LiveId" clId="{B24CB63D-A092-4530-B74E-485C3BE3234D}" dt="2024-05-05T10:20:00.832" v="2189" actId="20577"/>
          <ac:spMkLst>
            <pc:docMk/>
            <pc:sldMk cId="3958651885" sldId="334"/>
            <ac:spMk id="2" creationId="{35549BF9-7BDF-4C7F-3B44-5BA6643A3890}"/>
          </ac:spMkLst>
        </pc:spChg>
        <pc:spChg chg="add">
          <ac:chgData name="Michael Pan" userId="0ee21308d1ee2822" providerId="LiveId" clId="{B24CB63D-A092-4530-B74E-485C3BE3234D}" dt="2024-05-06T01:16:59.975" v="3286"/>
          <ac:spMkLst>
            <pc:docMk/>
            <pc:sldMk cId="3958651885" sldId="334"/>
            <ac:spMk id="4" creationId="{DFF1E595-EC51-3FF5-CAAD-184D74E2FE78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13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17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22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25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27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31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35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37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42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44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48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52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54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16:59.512" v="3285" actId="478"/>
          <ac:picMkLst>
            <pc:docMk/>
            <pc:sldMk cId="3958651885" sldId="334"/>
            <ac:picMk id="3" creationId="{2B874B89-4BD5-419C-87C9-968EC61A108B}"/>
          </ac:picMkLst>
        </pc:picChg>
        <pc:picChg chg="add mod">
          <ac:chgData name="Michael Pan" userId="0ee21308d1ee2822" providerId="LiveId" clId="{B24CB63D-A092-4530-B74E-485C3BE3234D}" dt="2024-05-06T01:48:51.498" v="3315" actId="962"/>
          <ac:picMkLst>
            <pc:docMk/>
            <pc:sldMk cId="3958651885" sldId="334"/>
            <ac:picMk id="3" creationId="{8310E8FA-8839-DCAD-00BE-25336E371437}"/>
          </ac:picMkLst>
        </pc:picChg>
        <pc:picChg chg="del">
          <ac:chgData name="Michael Pan" userId="0ee21308d1ee2822" providerId="LiveId" clId="{B24CB63D-A092-4530-B74E-485C3BE3234D}" dt="2024-05-05T10:20:14.476" v="2196" actId="478"/>
          <ac:picMkLst>
            <pc:docMk/>
            <pc:sldMk cId="3958651885" sldId="334"/>
            <ac:picMk id="5" creationId="{6FC5F433-EEC1-B694-9F75-972BB1017553}"/>
          </ac:picMkLst>
        </pc:picChg>
        <pc:picChg chg="add del mod">
          <ac:chgData name="Michael Pan" userId="0ee21308d1ee2822" providerId="LiveId" clId="{B24CB63D-A092-4530-B74E-485C3BE3234D}" dt="2024-05-06T01:48:48.053" v="3310" actId="478"/>
          <ac:picMkLst>
            <pc:docMk/>
            <pc:sldMk cId="3958651885" sldId="334"/>
            <ac:picMk id="5" creationId="{715E5B0D-CA0E-7AB5-C433-856EDC6C8DCA}"/>
          </ac:picMkLst>
        </pc:pic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958651885" sldId="334"/>
            <ac:cxnSpMk id="1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17:04.370" v="3289" actId="26606"/>
          <ac:cxnSpMkLst>
            <pc:docMk/>
            <pc:sldMk cId="3958651885" sldId="334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958651885" sldId="334"/>
            <ac:cxnSpMk id="15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17:04.370" v="3289" actId="26606"/>
          <ac:cxnSpMkLst>
            <pc:docMk/>
            <pc:sldMk cId="3958651885" sldId="334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29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33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46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50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49:22.454" v="3323" actId="1076"/>
        <pc:sldMkLst>
          <pc:docMk/>
          <pc:sldMk cId="992552571" sldId="335"/>
        </pc:sldMkLst>
        <pc:spChg chg="mod">
          <ac:chgData name="Michael Pan" userId="0ee21308d1ee2822" providerId="LiveId" clId="{B24CB63D-A092-4530-B74E-485C3BE3234D}" dt="2024-05-05T10:20:05.158" v="2191" actId="20577"/>
          <ac:spMkLst>
            <pc:docMk/>
            <pc:sldMk cId="992552571" sldId="335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1:49:01.408" v="3316" actId="478"/>
          <ac:picMkLst>
            <pc:docMk/>
            <pc:sldMk cId="992552571" sldId="335"/>
            <ac:picMk id="4" creationId="{6FA98405-4477-343D-7189-F6FCD3B985EC}"/>
          </ac:picMkLst>
        </pc:picChg>
        <pc:picChg chg="del">
          <ac:chgData name="Michael Pan" userId="0ee21308d1ee2822" providerId="LiveId" clId="{B24CB63D-A092-4530-B74E-485C3BE3234D}" dt="2024-05-05T10:20:15.461" v="2197" actId="478"/>
          <ac:picMkLst>
            <pc:docMk/>
            <pc:sldMk cId="992552571" sldId="335"/>
            <ac:picMk id="4" creationId="{CA0B0FB6-D813-D8DA-1EC8-11D57589360D}"/>
          </ac:picMkLst>
        </pc:picChg>
        <pc:picChg chg="add del mod">
          <ac:chgData name="Michael Pan" userId="0ee21308d1ee2822" providerId="LiveId" clId="{B24CB63D-A092-4530-B74E-485C3BE3234D}" dt="2024-05-06T01:07:33.944" v="3274" actId="478"/>
          <ac:picMkLst>
            <pc:docMk/>
            <pc:sldMk cId="992552571" sldId="335"/>
            <ac:picMk id="5" creationId="{05E3BCC4-E790-F763-9303-84F71DCC80B8}"/>
          </ac:picMkLst>
        </pc:picChg>
        <pc:picChg chg="add mod">
          <ac:chgData name="Michael Pan" userId="0ee21308d1ee2822" providerId="LiveId" clId="{B24CB63D-A092-4530-B74E-485C3BE3234D}" dt="2024-05-06T01:49:22.454" v="3323" actId="1076"/>
          <ac:picMkLst>
            <pc:docMk/>
            <pc:sldMk cId="992552571" sldId="335"/>
            <ac:picMk id="5" creationId="{F1714579-51B5-8323-85E1-593F02F1B468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6T01:49:53.405" v="3331" actId="27614"/>
        <pc:sldMkLst>
          <pc:docMk/>
          <pc:sldMk cId="34053033" sldId="336"/>
        </pc:sldMkLst>
        <pc:spChg chg="mod">
          <ac:chgData name="Michael Pan" userId="0ee21308d1ee2822" providerId="LiveId" clId="{B24CB63D-A092-4530-B74E-485C3BE3234D}" dt="2024-05-05T10:20:08.058" v="2193" actId="20577"/>
          <ac:spMkLst>
            <pc:docMk/>
            <pc:sldMk cId="34053033" sldId="336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22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2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2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33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37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39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44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46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50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54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56" creationId="{0D91DD17-237F-4811-BC0E-128EB1BD7CFE}"/>
          </ac:spMkLst>
        </pc:spChg>
        <pc:picChg chg="del">
          <ac:chgData name="Michael Pan" userId="0ee21308d1ee2822" providerId="LiveId" clId="{B24CB63D-A092-4530-B74E-485C3BE3234D}" dt="2024-05-05T10:20:16.456" v="2198" actId="478"/>
          <ac:picMkLst>
            <pc:docMk/>
            <pc:sldMk cId="34053033" sldId="336"/>
            <ac:picMk id="4" creationId="{5247F717-37BE-89CA-096A-84D217FED9B0}"/>
          </ac:picMkLst>
        </pc:picChg>
        <pc:picChg chg="add del mod">
          <ac:chgData name="Michael Pan" userId="0ee21308d1ee2822" providerId="LiveId" clId="{B24CB63D-A092-4530-B74E-485C3BE3234D}" dt="2024-05-06T01:49:25.187" v="3324" actId="478"/>
          <ac:picMkLst>
            <pc:docMk/>
            <pc:sldMk cId="34053033" sldId="336"/>
            <ac:picMk id="4" creationId="{C2096F55-A73F-7375-0B8E-89AFBE18C1B6}"/>
          </ac:picMkLst>
        </pc:picChg>
        <pc:picChg chg="add mod">
          <ac:chgData name="Michael Pan" userId="0ee21308d1ee2822" providerId="LiveId" clId="{B24CB63D-A092-4530-B74E-485C3BE3234D}" dt="2024-05-06T01:49:53.405" v="3331" actId="27614"/>
          <ac:picMkLst>
            <pc:docMk/>
            <pc:sldMk cId="34053033" sldId="336"/>
            <ac:picMk id="5" creationId="{244C89B7-7821-13A8-7822-3F416366D283}"/>
          </ac:picMkLst>
        </pc:picChg>
        <pc:picChg chg="add del mod">
          <ac:chgData name="Michael Pan" userId="0ee21308d1ee2822" providerId="LiveId" clId="{B24CB63D-A092-4530-B74E-485C3BE3234D}" dt="2024-05-06T01:17:54.869" v="3292" actId="478"/>
          <ac:picMkLst>
            <pc:docMk/>
            <pc:sldMk cId="34053033" sldId="336"/>
            <ac:picMk id="5" creationId="{670F5FEA-89BF-3B48-E5FA-EC81B89E050C}"/>
          </ac:picMkLst>
        </pc:pic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4053033" sldId="336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18:04.535" v="3295" actId="26606"/>
          <ac:cxnSpMkLst>
            <pc:docMk/>
            <pc:sldMk cId="34053033" sldId="336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4053033" sldId="336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18:04.535" v="3295" actId="26606"/>
          <ac:cxnSpMkLst>
            <pc:docMk/>
            <pc:sldMk cId="34053033" sldId="336"/>
            <ac:cxnSpMk id="18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3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35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48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52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0:31.226" v="3340" actId="962"/>
        <pc:sldMkLst>
          <pc:docMk/>
          <pc:sldMk cId="360072071" sldId="337"/>
        </pc:sldMkLst>
        <pc:spChg chg="mod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6T01:21:07.387" v="3298"/>
          <ac:spMkLst>
            <pc:docMk/>
            <pc:sldMk cId="360072071" sldId="337"/>
            <ac:spMk id="3" creationId="{0E962109-D6EC-E973-CFBA-9EA4BAE5B68B}"/>
          </ac:spMkLst>
        </pc:spChg>
        <pc:spChg chg="add">
          <ac:chgData name="Michael Pan" userId="0ee21308d1ee2822" providerId="LiveId" clId="{B24CB63D-A092-4530-B74E-485C3BE3234D}" dt="2024-05-06T01:50:26.527" v="3333"/>
          <ac:spMkLst>
            <pc:docMk/>
            <pc:sldMk cId="360072071" sldId="337"/>
            <ac:spMk id="3" creationId="{556C873D-1215-1D02-0488-3977BBEDBEF1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20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21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26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32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36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38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43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45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49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53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55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5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5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60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62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63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20:17.537" v="2199" actId="478"/>
          <ac:picMkLst>
            <pc:docMk/>
            <pc:sldMk cId="360072071" sldId="337"/>
            <ac:picMk id="3" creationId="{9DB1DCE5-D5CC-166D-72D9-BFFB532D0CFD}"/>
          </ac:picMkLst>
        </pc:picChg>
        <pc:picChg chg="add mod">
          <ac:chgData name="Michael Pan" userId="0ee21308d1ee2822" providerId="LiveId" clId="{B24CB63D-A092-4530-B74E-485C3BE3234D}" dt="2024-05-06T01:50:31.226" v="3340" actId="962"/>
          <ac:picMkLst>
            <pc:docMk/>
            <pc:sldMk cId="360072071" sldId="337"/>
            <ac:picMk id="4" creationId="{01D667DF-647F-F3CA-ACF8-58CCA1AB266D}"/>
          </ac:picMkLst>
        </pc:picChg>
        <pc:picChg chg="add del mod">
          <ac:chgData name="Michael Pan" userId="0ee21308d1ee2822" providerId="LiveId" clId="{B24CB63D-A092-4530-B74E-485C3BE3234D}" dt="2024-05-06T01:21:06.737" v="3297" actId="478"/>
          <ac:picMkLst>
            <pc:docMk/>
            <pc:sldMk cId="360072071" sldId="337"/>
            <ac:picMk id="4" creationId="{329C41A7-781C-C58D-2F92-57DDA40748B2}"/>
          </ac:picMkLst>
        </pc:picChg>
        <pc:picChg chg="add del mod">
          <ac:chgData name="Michael Pan" userId="0ee21308d1ee2822" providerId="LiveId" clId="{B24CB63D-A092-4530-B74E-485C3BE3234D}" dt="2024-05-06T01:49:55.361" v="3332" actId="478"/>
          <ac:picMkLst>
            <pc:docMk/>
            <pc:sldMk cId="360072071" sldId="337"/>
            <ac:picMk id="5" creationId="{DC462AF7-BFE7-6B6F-C369-4C1BA086F7CE}"/>
          </ac:picMkLst>
        </pc:pic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60072071" sldId="337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21:10.585" v="3301" actId="26606"/>
          <ac:cxnSpMkLst>
            <pc:docMk/>
            <pc:sldMk cId="360072071" sldId="337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60072071" sldId="337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21:10.585" v="3301" actId="26606"/>
          <ac:cxnSpMkLst>
            <pc:docMk/>
            <pc:sldMk cId="360072071" sldId="337"/>
            <ac:cxnSpMk id="17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30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34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0:30.048" v="3337" actId="26606"/>
          <ac:cxnSpMkLst>
            <pc:docMk/>
            <pc:sldMk cId="360072071" sldId="337"/>
            <ac:cxnSpMk id="47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0:30.048" v="3337" actId="26606"/>
          <ac:cxnSpMkLst>
            <pc:docMk/>
            <pc:sldMk cId="360072071" sldId="337"/>
            <ac:cxnSpMk id="51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5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61" creationId="{5C6A2BAE-B461-4B55-8E1F-0722ABDD1393}"/>
          </ac:cxnSpMkLst>
        </pc:cxnChg>
      </pc:sldChg>
      <pc:sldChg chg="delSp modSp add del mod setBg delDesignElem">
        <pc:chgData name="Michael Pan" userId="0ee21308d1ee2822" providerId="LiveId" clId="{B24CB63D-A092-4530-B74E-485C3BE3234D}" dt="2024-05-05T10:23:25.413" v="2246" actId="47"/>
        <pc:sldMkLst>
          <pc:docMk/>
          <pc:sldMk cId="1001684478" sldId="338"/>
        </pc:sldMkLst>
        <pc:spChg chg="mod">
          <ac:chgData name="Michael Pan" userId="0ee21308d1ee2822" providerId="LiveId" clId="{B24CB63D-A092-4530-B74E-485C3BE3234D}" dt="2024-05-05T10:22:40.023" v="2244" actId="20577"/>
          <ac:spMkLst>
            <pc:docMk/>
            <pc:sldMk cId="1001684478" sldId="338"/>
            <ac:spMk id="2" creationId="{35549BF9-7BDF-4C7F-3B44-5BA6643A3890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20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22:41.793" v="2245" actId="478"/>
          <ac:picMkLst>
            <pc:docMk/>
            <pc:sldMk cId="1001684478" sldId="338"/>
            <ac:picMk id="3" creationId="{2B874B89-4BD5-419C-87C9-968EC61A108B}"/>
          </ac:picMkLst>
        </pc:pic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1001684478" sldId="338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1001684478" sldId="338"/>
            <ac:cxnSpMk id="16" creationId="{5C6A2BAE-B461-4B55-8E1F-0722ABDD1393}"/>
          </ac:cxnSpMkLst>
        </pc:cxnChg>
      </pc:sldChg>
      <pc:sldChg chg="delSp add del mod">
        <pc:chgData name="Michael Pan" userId="0ee21308d1ee2822" providerId="LiveId" clId="{B24CB63D-A092-4530-B74E-485C3BE3234D}" dt="2024-05-05T10:23:31.293" v="2248" actId="47"/>
        <pc:sldMkLst>
          <pc:docMk/>
          <pc:sldMk cId="258962742" sldId="339"/>
        </pc:sldMkLst>
        <pc:picChg chg="del">
          <ac:chgData name="Michael Pan" userId="0ee21308d1ee2822" providerId="LiveId" clId="{B24CB63D-A092-4530-B74E-485C3BE3234D}" dt="2024-05-05T10:23:29.784" v="2247" actId="478"/>
          <ac:picMkLst>
            <pc:docMk/>
            <pc:sldMk cId="258962742" sldId="339"/>
            <ac:picMk id="5" creationId="{05E3BCC4-E790-F763-9303-84F71DCC80B8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0:23:45.034" v="2298" actId="20577"/>
        <pc:sldMkLst>
          <pc:docMk/>
          <pc:sldMk cId="3761042446" sldId="340"/>
        </pc:sldMkLst>
        <pc:spChg chg="mod">
          <ac:chgData name="Michael Pan" userId="0ee21308d1ee2822" providerId="LiveId" clId="{B24CB63D-A092-4530-B74E-485C3BE3234D}" dt="2024-05-05T10:23:45.034" v="2298" actId="20577"/>
          <ac:spMkLst>
            <pc:docMk/>
            <pc:sldMk cId="3761042446" sldId="340"/>
            <ac:spMk id="2" creationId="{F9292FE0-6BFC-F09A-B882-9540EDA91DBA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16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20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21" creationId="{0D91DD17-237F-4811-BC0E-128EB1BD7CFE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22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5T10:23:37.420" v="2253" actId="27614"/>
          <ac:picMkLst>
            <pc:docMk/>
            <pc:sldMk cId="3761042446" sldId="340"/>
            <ac:picMk id="4" creationId="{99DF0F9A-3AE1-DAE9-81D8-0374BDEE327A}"/>
          </ac:picMkLst>
        </pc:picChg>
        <pc:picChg chg="del">
          <ac:chgData name="Michael Pan" userId="0ee21308d1ee2822" providerId="LiveId" clId="{B24CB63D-A092-4530-B74E-485C3BE3234D}" dt="2024-05-05T10:23:33.837" v="2249" actId="478"/>
          <ac:picMkLst>
            <pc:docMk/>
            <pc:sldMk cId="3761042446" sldId="340"/>
            <ac:picMk id="5" creationId="{670F5FEA-89BF-3B48-E5FA-EC81B89E050C}"/>
          </ac:picMkLst>
        </pc:picChg>
        <pc:cxnChg chg="add">
          <ac:chgData name="Michael Pan" userId="0ee21308d1ee2822" providerId="LiveId" clId="{B24CB63D-A092-4530-B74E-485C3BE3234D}" dt="2024-05-05T10:23:35.819" v="2252" actId="26606"/>
          <ac:cxnSpMkLst>
            <pc:docMk/>
            <pc:sldMk cId="3761042446" sldId="340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61042446" sldId="340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3:35.819" v="2252" actId="26606"/>
          <ac:cxnSpMkLst>
            <pc:docMk/>
            <pc:sldMk cId="3761042446" sldId="340"/>
            <ac:cxnSpMk id="17" creationId="{C9AC0290-4702-4519-B0F4-C2A46880997B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61042446" sldId="340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24:03.674" v="2305" actId="27614"/>
        <pc:sldMkLst>
          <pc:docMk/>
          <pc:sldMk cId="3738523686" sldId="341"/>
        </pc:sldMkLst>
        <pc:spChg chg="mo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21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24:03.674" v="2305" actId="27614"/>
          <ac:picMkLst>
            <pc:docMk/>
            <pc:sldMk cId="3738523686" sldId="341"/>
            <ac:picMk id="3" creationId="{41739ED6-CE16-8204-DAC6-00E57AC51DCE}"/>
          </ac:picMkLst>
        </pc:picChg>
        <pc:picChg chg="del">
          <ac:chgData name="Michael Pan" userId="0ee21308d1ee2822" providerId="LiveId" clId="{B24CB63D-A092-4530-B74E-485C3BE3234D}" dt="2024-05-05T10:23:56.595" v="2301" actId="478"/>
          <ac:picMkLst>
            <pc:docMk/>
            <pc:sldMk cId="3738523686" sldId="341"/>
            <ac:picMk id="4" creationId="{329C41A7-781C-C58D-2F92-57DDA40748B2}"/>
          </ac:picMkLst>
        </pc:picChg>
        <pc:cxnChg chg="add">
          <ac:chgData name="Michael Pan" userId="0ee21308d1ee2822" providerId="LiveId" clId="{B24CB63D-A092-4530-B74E-485C3BE3234D}" dt="2024-05-05T10:24:02.480" v="2304" actId="26606"/>
          <ac:cxnSpMkLst>
            <pc:docMk/>
            <pc:sldMk cId="3738523686" sldId="341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38523686" sldId="341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4:02.480" v="2304" actId="26606"/>
          <ac:cxnSpMkLst>
            <pc:docMk/>
            <pc:sldMk cId="3738523686" sldId="341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38523686" sldId="341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25:22.014" v="2351" actId="27614"/>
        <pc:sldMkLst>
          <pc:docMk/>
          <pc:sldMk cId="1346989908" sldId="342"/>
        </pc:sldMkLst>
        <pc:spChg chg="mod">
          <ac:chgData name="Michael Pan" userId="0ee21308d1ee2822" providerId="LiveId" clId="{B24CB63D-A092-4530-B74E-485C3BE3234D}" dt="2024-05-05T10:25:05.930" v="2345" actId="20577"/>
          <ac:spMkLst>
            <pc:docMk/>
            <pc:sldMk cId="1346989908" sldId="342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15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19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22" creationId="{0D91DD17-237F-4811-BC0E-128EB1BD7CFE}"/>
          </ac:spMkLst>
        </pc:spChg>
        <pc:picChg chg="del">
          <ac:chgData name="Michael Pan" userId="0ee21308d1ee2822" providerId="LiveId" clId="{B24CB63D-A092-4530-B74E-485C3BE3234D}" dt="2024-05-05T10:25:10.754" v="2346" actId="478"/>
          <ac:picMkLst>
            <pc:docMk/>
            <pc:sldMk cId="1346989908" sldId="342"/>
            <ac:picMk id="4" creationId="{99DF0F9A-3AE1-DAE9-81D8-0374BDEE327A}"/>
          </ac:picMkLst>
        </pc:picChg>
        <pc:picChg chg="add mod">
          <ac:chgData name="Michael Pan" userId="0ee21308d1ee2822" providerId="LiveId" clId="{B24CB63D-A092-4530-B74E-485C3BE3234D}" dt="2024-05-05T10:25:22.014" v="2351" actId="27614"/>
          <ac:picMkLst>
            <pc:docMk/>
            <pc:sldMk cId="1346989908" sldId="342"/>
            <ac:picMk id="5" creationId="{E885C9C6-8DEF-8938-1DE6-409C69F40B77}"/>
          </ac:picMkLst>
        </pc:pic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1346989908" sldId="342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5:20.429" v="2350" actId="26606"/>
          <ac:cxnSpMkLst>
            <pc:docMk/>
            <pc:sldMk cId="1346989908" sldId="342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1346989908" sldId="342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5T10:25:20.429" v="2350" actId="26606"/>
          <ac:cxnSpMkLst>
            <pc:docMk/>
            <pc:sldMk cId="1346989908" sldId="342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25:43.941" v="2355" actId="27614"/>
        <pc:sldMkLst>
          <pc:docMk/>
          <pc:sldMk cId="3521002978" sldId="343"/>
        </pc:sldMkLst>
        <pc:spChg chg="mod">
          <ac:chgData name="Michael Pan" userId="0ee21308d1ee2822" providerId="LiveId" clId="{B24CB63D-A092-4530-B74E-485C3BE3234D}" dt="2024-05-05T10:25:02.370" v="2337" actId="20577"/>
          <ac:spMkLst>
            <pc:docMk/>
            <pc:sldMk cId="3521002978" sldId="343"/>
            <ac:spMk id="2" creationId="{AC543C90-DA98-332C-1E45-B2FD6BCD0AF8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8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10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14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18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20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21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25:11.927" v="2347" actId="478"/>
          <ac:picMkLst>
            <pc:docMk/>
            <pc:sldMk cId="3521002978" sldId="343"/>
            <ac:picMk id="3" creationId="{41739ED6-CE16-8204-DAC6-00E57AC51DCE}"/>
          </ac:picMkLst>
        </pc:picChg>
        <pc:picChg chg="add mod">
          <ac:chgData name="Michael Pan" userId="0ee21308d1ee2822" providerId="LiveId" clId="{B24CB63D-A092-4530-B74E-485C3BE3234D}" dt="2024-05-05T10:25:43.941" v="2355" actId="27614"/>
          <ac:picMkLst>
            <pc:docMk/>
            <pc:sldMk cId="3521002978" sldId="343"/>
            <ac:picMk id="4" creationId="{C0899FFB-8F98-6047-29F6-A8694B77643C}"/>
          </ac:picMkLst>
        </pc:pic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3521002978" sldId="343"/>
            <ac:cxnSpMk id="12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5:42.761" v="2354" actId="26606"/>
          <ac:cxnSpMkLst>
            <pc:docMk/>
            <pc:sldMk cId="3521002978" sldId="343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3521002978" sldId="343"/>
            <ac:cxnSpMk id="16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10:25:42.761" v="2354" actId="26606"/>
          <ac:cxnSpMkLst>
            <pc:docMk/>
            <pc:sldMk cId="3521002978" sldId="343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44:37.340" v="2401" actId="20577"/>
        <pc:sldMkLst>
          <pc:docMk/>
          <pc:sldMk cId="2321414552" sldId="344"/>
        </pc:sldMkLst>
        <pc:spChg chg="mod">
          <ac:chgData name="Michael Pan" userId="0ee21308d1ee2822" providerId="LiveId" clId="{B24CB63D-A092-4530-B74E-485C3BE3234D}" dt="2024-05-05T10:44:37.340" v="2401" actId="20577"/>
          <ac:spMkLst>
            <pc:docMk/>
            <pc:sldMk cId="2321414552" sldId="344"/>
            <ac:spMk id="2" creationId="{35549BF9-7BDF-4C7F-3B44-5BA6643A3890}"/>
          </ac:spMkLst>
        </pc:spChg>
        <pc:spChg chg="add del mod">
          <ac:chgData name="Michael Pan" userId="0ee21308d1ee2822" providerId="LiveId" clId="{B24CB63D-A092-4530-B74E-485C3BE3234D}" dt="2024-05-05T10:44:09.995" v="2389" actId="478"/>
          <ac:spMkLst>
            <pc:docMk/>
            <pc:sldMk cId="2321414552" sldId="344"/>
            <ac:spMk id="4" creationId="{A8306363-0114-D31C-B5EC-AFCF4310BC70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16" creationId="{5AE6C737-FF55-4064-94B7-0B21D2EB6045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20" creationId="{D8218D9F-38B6-4AE0-9051-5434D19A5277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22" creationId="{2D3DCA99-84AF-487A-BF72-91C5FA6B0B70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24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44:14.364" v="2393" actId="27614"/>
          <ac:picMkLst>
            <pc:docMk/>
            <pc:sldMk cId="2321414552" sldId="344"/>
            <ac:picMk id="5" creationId="{7B02F95D-9B73-B000-F993-0E9CC79AF763}"/>
          </ac:picMkLst>
        </pc:picChg>
        <pc:picChg chg="del">
          <ac:chgData name="Michael Pan" userId="0ee21308d1ee2822" providerId="LiveId" clId="{B24CB63D-A092-4530-B74E-485C3BE3234D}" dt="2024-05-05T10:44:00.247" v="2385" actId="478"/>
          <ac:picMkLst>
            <pc:docMk/>
            <pc:sldMk cId="2321414552" sldId="344"/>
            <ac:picMk id="7" creationId="{96A70CE3-F29D-9894-17A2-E0466FE8350D}"/>
          </ac:picMkLst>
        </pc:pic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2321414552" sldId="344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44:12.887" v="2392" actId="26606"/>
          <ac:cxnSpMkLst>
            <pc:docMk/>
            <pc:sldMk cId="2321414552" sldId="344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2321414552" sldId="344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10:44:12.887" v="2392" actId="26606"/>
          <ac:cxnSpMkLst>
            <pc:docMk/>
            <pc:sldMk cId="2321414552" sldId="344"/>
            <ac:cxnSpMk id="18" creationId="{6B5B1DD8-6224-4137-8621-32982B00F9FC}"/>
          </ac:cxnSpMkLst>
        </pc:cxnChg>
      </pc:sldChg>
      <pc:sldChg chg="addSp delSp modSp add mod">
        <pc:chgData name="Michael Pan" userId="0ee21308d1ee2822" providerId="LiveId" clId="{B24CB63D-A092-4530-B74E-485C3BE3234D}" dt="2024-05-06T01:55:16.788" v="3383" actId="1076"/>
        <pc:sldMkLst>
          <pc:docMk/>
          <pc:sldMk cId="1544981652" sldId="345"/>
        </pc:sldMkLst>
        <pc:spChg chg="mod">
          <ac:chgData name="Michael Pan" userId="0ee21308d1ee2822" providerId="LiveId" clId="{B24CB63D-A092-4530-B74E-485C3BE3234D}" dt="2024-05-05T10:44:36.143" v="2400" actId="20577"/>
          <ac:spMkLst>
            <pc:docMk/>
            <pc:sldMk cId="1544981652" sldId="345"/>
            <ac:spMk id="2" creationId="{2C28ED01-ED06-4BDE-9D98-6AA56AEE5ADB}"/>
          </ac:spMkLst>
        </pc:spChg>
        <pc:picChg chg="del">
          <ac:chgData name="Michael Pan" userId="0ee21308d1ee2822" providerId="LiveId" clId="{B24CB63D-A092-4530-B74E-485C3BE3234D}" dt="2024-05-05T10:44:01.772" v="2386" actId="478"/>
          <ac:picMkLst>
            <pc:docMk/>
            <pc:sldMk cId="1544981652" sldId="345"/>
            <ac:picMk id="4" creationId="{9574402D-9176-6FAD-3606-3E90274FFE8F}"/>
          </ac:picMkLst>
        </pc:picChg>
        <pc:picChg chg="add mod">
          <ac:chgData name="Michael Pan" userId="0ee21308d1ee2822" providerId="LiveId" clId="{B24CB63D-A092-4530-B74E-485C3BE3234D}" dt="2024-05-06T01:55:16.788" v="3383" actId="1076"/>
          <ac:picMkLst>
            <pc:docMk/>
            <pc:sldMk cId="1544981652" sldId="345"/>
            <ac:picMk id="4" creationId="{A7DBB2D0-B325-8BFD-B4D8-0092E31B036E}"/>
          </ac:picMkLst>
        </pc:picChg>
        <pc:picChg chg="add del mod">
          <ac:chgData name="Michael Pan" userId="0ee21308d1ee2822" providerId="LiveId" clId="{B24CB63D-A092-4530-B74E-485C3BE3234D}" dt="2024-05-06T01:55:07.822" v="3379" actId="478"/>
          <ac:picMkLst>
            <pc:docMk/>
            <pc:sldMk cId="1544981652" sldId="345"/>
            <ac:picMk id="5" creationId="{E16DE26B-0075-5A5D-A503-BB13D8B34690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6T01:55:34.657" v="3388" actId="962"/>
        <pc:sldMkLst>
          <pc:docMk/>
          <pc:sldMk cId="4151646092" sldId="346"/>
        </pc:sldMkLst>
        <pc:spChg chg="mod">
          <ac:chgData name="Michael Pan" userId="0ee21308d1ee2822" providerId="LiveId" clId="{B24CB63D-A092-4530-B74E-485C3BE3234D}" dt="2024-05-05T10:44:56.796" v="2406" actId="962"/>
          <ac:spMkLst>
            <pc:docMk/>
            <pc:sldMk cId="4151646092" sldId="346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2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9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33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37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39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6T01:55:34.657" v="3388" actId="962"/>
          <ac:picMkLst>
            <pc:docMk/>
            <pc:sldMk cId="4151646092" sldId="346"/>
            <ac:picMk id="4" creationId="{4C48FE15-E921-E54C-5B73-8AA475DB3E10}"/>
          </ac:picMkLst>
        </pc:picChg>
        <pc:picChg chg="del">
          <ac:chgData name="Michael Pan" userId="0ee21308d1ee2822" providerId="LiveId" clId="{B24CB63D-A092-4530-B74E-485C3BE3234D}" dt="2024-05-05T10:44:02.684" v="2387" actId="478"/>
          <ac:picMkLst>
            <pc:docMk/>
            <pc:sldMk cId="4151646092" sldId="346"/>
            <ac:picMk id="4" creationId="{8BAC1F38-4497-B232-E6B0-331AF8F092A3}"/>
          </ac:picMkLst>
        </pc:picChg>
        <pc:picChg chg="add del mod">
          <ac:chgData name="Michael Pan" userId="0ee21308d1ee2822" providerId="LiveId" clId="{B24CB63D-A092-4530-B74E-485C3BE3234D}" dt="2024-05-06T01:55:18.345" v="3384" actId="478"/>
          <ac:picMkLst>
            <pc:docMk/>
            <pc:sldMk cId="4151646092" sldId="346"/>
            <ac:picMk id="5" creationId="{BEFCF367-DD3D-A316-DB21-D129B3B46682}"/>
          </ac:picMkLst>
        </pc:pic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4151646092" sldId="346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4151646092" sldId="346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18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31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35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5:51.483" v="3394" actId="962"/>
        <pc:sldMkLst>
          <pc:docMk/>
          <pc:sldMk cId="3694206032" sldId="347"/>
        </pc:sldMkLst>
        <pc:spChg chg="mod">
          <ac:chgData name="Michael Pan" userId="0ee21308d1ee2822" providerId="LiveId" clId="{B24CB63D-A092-4530-B74E-485C3BE3234D}" dt="2024-05-05T10:45:32.221" v="2410" actId="26606"/>
          <ac:spMkLst>
            <pc:docMk/>
            <pc:sldMk cId="3694206032" sldId="347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6T01:55:47.371" v="3390"/>
          <ac:spMkLst>
            <pc:docMk/>
            <pc:sldMk cId="3694206032" sldId="347"/>
            <ac:spMk id="4" creationId="{2718C8B4-5036-1588-BFB5-D5ECB4F72E8A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21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25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27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31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35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37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5:47.136" v="3389" actId="478"/>
          <ac:picMkLst>
            <pc:docMk/>
            <pc:sldMk cId="3694206032" sldId="347"/>
            <ac:picMk id="3" creationId="{BA1AC7E9-CC52-503D-640F-CC5E82BEEE2F}"/>
          </ac:picMkLst>
        </pc:picChg>
        <pc:picChg chg="del">
          <ac:chgData name="Michael Pan" userId="0ee21308d1ee2822" providerId="LiveId" clId="{B24CB63D-A092-4530-B74E-485C3BE3234D}" dt="2024-05-05T10:44:03.551" v="2388" actId="478"/>
          <ac:picMkLst>
            <pc:docMk/>
            <pc:sldMk cId="3694206032" sldId="347"/>
            <ac:picMk id="4" creationId="{9BA7E404-727C-4813-5FA8-F192CC28755B}"/>
          </ac:picMkLst>
        </pc:picChg>
        <pc:picChg chg="add mod">
          <ac:chgData name="Michael Pan" userId="0ee21308d1ee2822" providerId="LiveId" clId="{B24CB63D-A092-4530-B74E-485C3BE3234D}" dt="2024-05-06T01:55:51.483" v="3394" actId="962"/>
          <ac:picMkLst>
            <pc:docMk/>
            <pc:sldMk cId="3694206032" sldId="347"/>
            <ac:picMk id="5" creationId="{79A81699-4DE9-D403-D7C9-1AFC8AE303D5}"/>
          </ac:picMkLst>
        </pc:picChg>
        <pc:cxnChg chg="add del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3694206032" sldId="347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3694206032" sldId="347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2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33" creationId="{5C6A2BAE-B461-4B55-8E1F-0722ABDD1393}"/>
          </ac:cxnSpMkLst>
        </pc:cxnChg>
      </pc:sldChg>
      <pc:sldChg chg="modSp add mod">
        <pc:chgData name="Michael Pan" userId="0ee21308d1ee2822" providerId="LiveId" clId="{B24CB63D-A092-4530-B74E-485C3BE3234D}" dt="2024-05-05T10:48:40.101" v="2483" actId="20577"/>
        <pc:sldMkLst>
          <pc:docMk/>
          <pc:sldMk cId="1781798630" sldId="348"/>
        </pc:sldMkLst>
        <pc:spChg chg="mod">
          <ac:chgData name="Michael Pan" userId="0ee21308d1ee2822" providerId="LiveId" clId="{B24CB63D-A092-4530-B74E-485C3BE3234D}" dt="2024-05-05T10:48:40.101" v="2483" actId="20577"/>
          <ac:spMkLst>
            <pc:docMk/>
            <pc:sldMk cId="1781798630" sldId="348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8:46.732" v="2492" actId="20577"/>
        <pc:sldMkLst>
          <pc:docMk/>
          <pc:sldMk cId="894522933" sldId="349"/>
        </pc:sldMkLst>
        <pc:spChg chg="mod">
          <ac:chgData name="Michael Pan" userId="0ee21308d1ee2822" providerId="LiveId" clId="{B24CB63D-A092-4530-B74E-485C3BE3234D}" dt="2024-05-05T10:48:46.732" v="2492" actId="20577"/>
          <ac:spMkLst>
            <pc:docMk/>
            <pc:sldMk cId="894522933" sldId="349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10.201" v="2528" actId="20577"/>
        <pc:sldMkLst>
          <pc:docMk/>
          <pc:sldMk cId="1491598323" sldId="350"/>
        </pc:sldMkLst>
        <pc:spChg chg="mod">
          <ac:chgData name="Michael Pan" userId="0ee21308d1ee2822" providerId="LiveId" clId="{B24CB63D-A092-4530-B74E-485C3BE3234D}" dt="2024-05-05T10:49:10.201" v="2528" actId="20577"/>
          <ac:spMkLst>
            <pc:docMk/>
            <pc:sldMk cId="1491598323" sldId="350"/>
            <ac:spMk id="2" creationId="{642123F2-6D12-FB64-BD32-980885DC4C91}"/>
          </ac:spMkLst>
        </pc:spChg>
      </pc:sldChg>
      <pc:sldChg chg="modSp add del mod">
        <pc:chgData name="Michael Pan" userId="0ee21308d1ee2822" providerId="LiveId" clId="{B24CB63D-A092-4530-B74E-485C3BE3234D}" dt="2024-05-05T10:48:58.095" v="2499"/>
        <pc:sldMkLst>
          <pc:docMk/>
          <pc:sldMk cId="4174382604" sldId="350"/>
        </pc:sldMkLst>
        <pc:spChg chg="mod">
          <ac:chgData name="Michael Pan" userId="0ee21308d1ee2822" providerId="LiveId" clId="{B24CB63D-A092-4530-B74E-485C3BE3234D}" dt="2024-05-05T10:48:56.988" v="2498" actId="20577"/>
          <ac:spMkLst>
            <pc:docMk/>
            <pc:sldMk cId="4174382604" sldId="350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17.634" v="2533" actId="20577"/>
        <pc:sldMkLst>
          <pc:docMk/>
          <pc:sldMk cId="2836244190" sldId="351"/>
        </pc:sldMkLst>
        <pc:spChg chg="mod">
          <ac:chgData name="Michael Pan" userId="0ee21308d1ee2822" providerId="LiveId" clId="{B24CB63D-A092-4530-B74E-485C3BE3234D}" dt="2024-05-05T10:49:17.634" v="2533" actId="20577"/>
          <ac:spMkLst>
            <pc:docMk/>
            <pc:sldMk cId="2836244190" sldId="351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26.171" v="2560" actId="20577"/>
        <pc:sldMkLst>
          <pc:docMk/>
          <pc:sldMk cId="3227780661" sldId="352"/>
        </pc:sldMkLst>
        <pc:spChg chg="mod">
          <ac:chgData name="Michael Pan" userId="0ee21308d1ee2822" providerId="LiveId" clId="{B24CB63D-A092-4530-B74E-485C3BE3234D}" dt="2024-05-05T10:49:26.171" v="2560" actId="20577"/>
          <ac:spMkLst>
            <pc:docMk/>
            <pc:sldMk cId="3227780661" sldId="352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33.182" v="2579" actId="20577"/>
        <pc:sldMkLst>
          <pc:docMk/>
          <pc:sldMk cId="617230836" sldId="353"/>
        </pc:sldMkLst>
        <pc:spChg chg="mod">
          <ac:chgData name="Michael Pan" userId="0ee21308d1ee2822" providerId="LiveId" clId="{B24CB63D-A092-4530-B74E-485C3BE3234D}" dt="2024-05-05T10:49:33.182" v="2579" actId="20577"/>
          <ac:spMkLst>
            <pc:docMk/>
            <pc:sldMk cId="617230836" sldId="353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39.370" v="2598" actId="20577"/>
        <pc:sldMkLst>
          <pc:docMk/>
          <pc:sldMk cId="2851748381" sldId="354"/>
        </pc:sldMkLst>
        <pc:spChg chg="mod">
          <ac:chgData name="Michael Pan" userId="0ee21308d1ee2822" providerId="LiveId" clId="{B24CB63D-A092-4530-B74E-485C3BE3234D}" dt="2024-05-05T10:49:39.370" v="2598" actId="20577"/>
          <ac:spMkLst>
            <pc:docMk/>
            <pc:sldMk cId="2851748381" sldId="354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50:09.081" v="2738" actId="20577"/>
        <pc:sldMkLst>
          <pc:docMk/>
          <pc:sldMk cId="3014660203" sldId="355"/>
        </pc:sldMkLst>
        <pc:spChg chg="mod">
          <ac:chgData name="Michael Pan" userId="0ee21308d1ee2822" providerId="LiveId" clId="{B24CB63D-A092-4530-B74E-485C3BE3234D}" dt="2024-05-05T10:49:46.577" v="2615" actId="20577"/>
          <ac:spMkLst>
            <pc:docMk/>
            <pc:sldMk cId="3014660203" sldId="355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10:50:09.081" v="2738" actId="20577"/>
          <ac:spMkLst>
            <pc:docMk/>
            <pc:sldMk cId="3014660203" sldId="355"/>
            <ac:spMk id="3" creationId="{349649F5-E0D5-7B88-9581-32BC2487B49C}"/>
          </ac:spMkLst>
        </pc:spChg>
      </pc:sldChg>
      <pc:sldChg chg="modSp add mod">
        <pc:chgData name="Michael Pan" userId="0ee21308d1ee2822" providerId="LiveId" clId="{B24CB63D-A092-4530-B74E-485C3BE3234D}" dt="2024-05-05T10:50:44.170" v="2871" actId="20577"/>
        <pc:sldMkLst>
          <pc:docMk/>
          <pc:sldMk cId="1220681335" sldId="356"/>
        </pc:sldMkLst>
        <pc:spChg chg="mod">
          <ac:chgData name="Michael Pan" userId="0ee21308d1ee2822" providerId="LiveId" clId="{B24CB63D-A092-4530-B74E-485C3BE3234D}" dt="2024-05-05T10:50:29.794" v="2757" actId="20577"/>
          <ac:spMkLst>
            <pc:docMk/>
            <pc:sldMk cId="1220681335" sldId="356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10:50:44.170" v="2871" actId="20577"/>
          <ac:spMkLst>
            <pc:docMk/>
            <pc:sldMk cId="1220681335" sldId="356"/>
            <ac:spMk id="3" creationId="{349649F5-E0D5-7B88-9581-32BC2487B49C}"/>
          </ac:spMkLst>
        </pc:spChg>
      </pc:sldChg>
      <pc:sldChg chg="modSp add mod">
        <pc:chgData name="Michael Pan" userId="0ee21308d1ee2822" providerId="LiveId" clId="{B24CB63D-A092-4530-B74E-485C3BE3234D}" dt="2024-05-05T10:51:01.941" v="2927" actId="20577"/>
        <pc:sldMkLst>
          <pc:docMk/>
          <pc:sldMk cId="2554755267" sldId="357"/>
        </pc:sldMkLst>
        <pc:spChg chg="mod">
          <ac:chgData name="Michael Pan" userId="0ee21308d1ee2822" providerId="LiveId" clId="{B24CB63D-A092-4530-B74E-485C3BE3234D}" dt="2024-05-05T10:50:58.689" v="2905" actId="20577"/>
          <ac:spMkLst>
            <pc:docMk/>
            <pc:sldMk cId="2554755267" sldId="357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10:51:01.941" v="2927" actId="20577"/>
          <ac:spMkLst>
            <pc:docMk/>
            <pc:sldMk cId="2554755267" sldId="357"/>
            <ac:spMk id="3" creationId="{349649F5-E0D5-7B88-9581-32BC2487B49C}"/>
          </ac:spMkLst>
        </pc:spChg>
      </pc:sldChg>
      <pc:sldChg chg="modSp add mod">
        <pc:chgData name="Michael Pan" userId="0ee21308d1ee2822" providerId="LiveId" clId="{B24CB63D-A092-4530-B74E-485C3BE3234D}" dt="2024-05-05T10:51:50.469" v="3022" actId="20577"/>
        <pc:sldMkLst>
          <pc:docMk/>
          <pc:sldMk cId="4147528153" sldId="358"/>
        </pc:sldMkLst>
        <pc:spChg chg="mod">
          <ac:chgData name="Michael Pan" userId="0ee21308d1ee2822" providerId="LiveId" clId="{B24CB63D-A092-4530-B74E-485C3BE3234D}" dt="2024-05-05T10:51:50.469" v="3022" actId="20577"/>
          <ac:spMkLst>
            <pc:docMk/>
            <pc:sldMk cId="4147528153" sldId="358"/>
            <ac:spMk id="2" creationId="{642123F2-6D12-FB64-BD32-980885DC4C91}"/>
          </ac:spMkLst>
        </pc:spChg>
      </pc:sldChg>
      <pc:sldChg chg="new del">
        <pc:chgData name="Michael Pan" userId="0ee21308d1ee2822" providerId="LiveId" clId="{B24CB63D-A092-4530-B74E-485C3BE3234D}" dt="2024-05-05T10:53:29.956" v="3024" actId="47"/>
        <pc:sldMkLst>
          <pc:docMk/>
          <pc:sldMk cId="1618410151" sldId="359"/>
        </pc:sldMkLst>
      </pc:sldChg>
      <pc:sldChg chg="addSp delSp modSp new mod">
        <pc:chgData name="Michael Pan" userId="0ee21308d1ee2822" providerId="LiveId" clId="{B24CB63D-A092-4530-B74E-485C3BE3234D}" dt="2024-05-05T11:08:21.166" v="3235" actId="20577"/>
        <pc:sldMkLst>
          <pc:docMk/>
          <pc:sldMk cId="2263567000" sldId="359"/>
        </pc:sldMkLst>
        <pc:spChg chg="mod">
          <ac:chgData name="Michael Pan" userId="0ee21308d1ee2822" providerId="LiveId" clId="{B24CB63D-A092-4530-B74E-485C3BE3234D}" dt="2024-05-05T11:08:21.166" v="3235" actId="20577"/>
          <ac:spMkLst>
            <pc:docMk/>
            <pc:sldMk cId="2263567000" sldId="359"/>
            <ac:spMk id="2" creationId="{EA6D1DC0-7A80-1637-8D90-6D7EE3AAF35C}"/>
          </ac:spMkLst>
        </pc:spChg>
        <pc:spChg chg="del">
          <ac:chgData name="Michael Pan" userId="0ee21308d1ee2822" providerId="LiveId" clId="{B24CB63D-A092-4530-B74E-485C3BE3234D}" dt="2024-05-05T10:54:25.413" v="3037" actId="478"/>
          <ac:spMkLst>
            <pc:docMk/>
            <pc:sldMk cId="2263567000" sldId="359"/>
            <ac:spMk id="3" creationId="{A4F753CC-CDAD-276E-B004-D9D912F924F9}"/>
          </ac:spMkLst>
        </pc:spChg>
        <pc:picChg chg="add mod">
          <ac:chgData name="Michael Pan" userId="0ee21308d1ee2822" providerId="LiveId" clId="{B24CB63D-A092-4530-B74E-485C3BE3234D}" dt="2024-05-05T10:54:29.553" v="3041" actId="1076"/>
          <ac:picMkLst>
            <pc:docMk/>
            <pc:sldMk cId="2263567000" sldId="359"/>
            <ac:picMk id="5" creationId="{6CCB77C5-35AA-02E7-5CCC-9F0638F46837}"/>
          </ac:picMkLst>
        </pc:picChg>
      </pc:sldChg>
      <pc:sldChg chg="addSp delSp modSp new mod">
        <pc:chgData name="Michael Pan" userId="0ee21308d1ee2822" providerId="LiveId" clId="{B24CB63D-A092-4530-B74E-485C3BE3234D}" dt="2024-05-05T11:09:13.424" v="3242" actId="20577"/>
        <pc:sldMkLst>
          <pc:docMk/>
          <pc:sldMk cId="2330890002" sldId="360"/>
        </pc:sldMkLst>
        <pc:spChg chg="mod">
          <ac:chgData name="Michael Pan" userId="0ee21308d1ee2822" providerId="LiveId" clId="{B24CB63D-A092-4530-B74E-485C3BE3234D}" dt="2024-05-05T11:09:13.424" v="3242" actId="20577"/>
          <ac:spMkLst>
            <pc:docMk/>
            <pc:sldMk cId="2330890002" sldId="360"/>
            <ac:spMk id="2" creationId="{30AFB177-AD95-4CD5-F020-D13DB667BB0D}"/>
          </ac:spMkLst>
        </pc:spChg>
        <pc:spChg chg="del">
          <ac:chgData name="Michael Pan" userId="0ee21308d1ee2822" providerId="LiveId" clId="{B24CB63D-A092-4530-B74E-485C3BE3234D}" dt="2024-05-05T10:56:27.923" v="3098" actId="478"/>
          <ac:spMkLst>
            <pc:docMk/>
            <pc:sldMk cId="2330890002" sldId="360"/>
            <ac:spMk id="3" creationId="{82CDF1F2-1BB5-40E0-3A2F-6930ECB01D48}"/>
          </ac:spMkLst>
        </pc:spChg>
        <pc:picChg chg="add mod">
          <ac:chgData name="Michael Pan" userId="0ee21308d1ee2822" providerId="LiveId" clId="{B24CB63D-A092-4530-B74E-485C3BE3234D}" dt="2024-05-05T10:56:34.276" v="3104" actId="1076"/>
          <ac:picMkLst>
            <pc:docMk/>
            <pc:sldMk cId="2330890002" sldId="360"/>
            <ac:picMk id="5" creationId="{C292ADA0-201E-2E8E-9828-EF0FB27EC337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1:00:35.388" v="3189" actId="1076"/>
        <pc:sldMkLst>
          <pc:docMk/>
          <pc:sldMk cId="1598252196" sldId="361"/>
        </pc:sldMkLst>
        <pc:spChg chg="add del mod">
          <ac:chgData name="Michael Pan" userId="0ee21308d1ee2822" providerId="LiveId" clId="{B24CB63D-A092-4530-B74E-485C3BE3234D}" dt="2024-05-05T10:58:10.864" v="3134" actId="478"/>
          <ac:spMkLst>
            <pc:docMk/>
            <pc:sldMk cId="1598252196" sldId="361"/>
            <ac:spMk id="4" creationId="{095C5AA9-E1C7-AC53-6C15-C3F36ADE4007}"/>
          </ac:spMkLst>
        </pc:spChg>
        <pc:spChg chg="add mod">
          <ac:chgData name="Michael Pan" userId="0ee21308d1ee2822" providerId="LiveId" clId="{B24CB63D-A092-4530-B74E-485C3BE3234D}" dt="2024-05-05T11:00:19.522" v="3183" actId="20577"/>
          <ac:spMkLst>
            <pc:docMk/>
            <pc:sldMk cId="1598252196" sldId="361"/>
            <ac:spMk id="6" creationId="{F01F8BFD-720D-4C31-1904-8572AB1E114E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1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4" creationId="{8D0DE514-8876-4D18-A995-61A5C1F813F1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5" creationId="{09DA791C-FFCF-422E-8775-BDA6C0E5ECF0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6" creationId="{0DCF8855-3530-4F46-A4CB-3B6686EEE4BD}"/>
          </ac:spMkLst>
        </pc:spChg>
        <pc:picChg chg="del mod">
          <ac:chgData name="Michael Pan" userId="0ee21308d1ee2822" providerId="LiveId" clId="{B24CB63D-A092-4530-B74E-485C3BE3234D}" dt="2024-05-05T10:57:54.559" v="3110" actId="478"/>
          <ac:picMkLst>
            <pc:docMk/>
            <pc:sldMk cId="1598252196" sldId="361"/>
            <ac:picMk id="5" creationId="{14FB3FC8-739A-603A-CBC8-8601D0258EC3}"/>
          </ac:picMkLst>
        </pc:picChg>
        <pc:picChg chg="add del mod">
          <ac:chgData name="Michael Pan" userId="0ee21308d1ee2822" providerId="LiveId" clId="{B24CB63D-A092-4530-B74E-485C3BE3234D}" dt="2024-05-05T11:00:15.111" v="3171" actId="478"/>
          <ac:picMkLst>
            <pc:docMk/>
            <pc:sldMk cId="1598252196" sldId="361"/>
            <ac:picMk id="8" creationId="{11396B44-601D-05D3-13E6-04FF1CFC33D2}"/>
          </ac:picMkLst>
        </pc:picChg>
        <pc:picChg chg="add mod">
          <ac:chgData name="Michael Pan" userId="0ee21308d1ee2822" providerId="LiveId" clId="{B24CB63D-A092-4530-B74E-485C3BE3234D}" dt="2024-05-05T11:00:35.388" v="3189" actId="1076"/>
          <ac:picMkLst>
            <pc:docMk/>
            <pc:sldMk cId="1598252196" sldId="361"/>
            <ac:picMk id="10" creationId="{22C98C3D-73C7-E99A-B00C-7541FFC13FF4}"/>
          </ac:picMkLst>
        </pc:picChg>
        <pc:cxnChg chg="del">
          <ac:chgData name="Michael Pan" userId="0ee21308d1ee2822" providerId="LiveId" clId="{B24CB63D-A092-4530-B74E-485C3BE3234D}" dt="2024-05-05T10:57:44.019" v="3106"/>
          <ac:cxnSpMkLst>
            <pc:docMk/>
            <pc:sldMk cId="1598252196" sldId="361"/>
            <ac:cxnSpMk id="43" creationId="{7E1D4427-852B-4B37-8E76-0E9F1810BA2A}"/>
          </ac:cxnSpMkLst>
        </pc:cxnChg>
      </pc:sldChg>
      <pc:sldChg chg="addSp delSp modSp new mod">
        <pc:chgData name="Michael Pan" userId="0ee21308d1ee2822" providerId="LiveId" clId="{B24CB63D-A092-4530-B74E-485C3BE3234D}" dt="2024-05-05T11:07:24.014" v="3221" actId="20577"/>
        <pc:sldMkLst>
          <pc:docMk/>
          <pc:sldMk cId="3565645659" sldId="362"/>
        </pc:sldMkLst>
        <pc:spChg chg="mod">
          <ac:chgData name="Michael Pan" userId="0ee21308d1ee2822" providerId="LiveId" clId="{B24CB63D-A092-4530-B74E-485C3BE3234D}" dt="2024-05-05T11:07:24.014" v="3221" actId="20577"/>
          <ac:spMkLst>
            <pc:docMk/>
            <pc:sldMk cId="3565645659" sldId="362"/>
            <ac:spMk id="2" creationId="{CE5ADE64-2AB6-0CF3-7A5A-F02A86892266}"/>
          </ac:spMkLst>
        </pc:spChg>
        <pc:spChg chg="del">
          <ac:chgData name="Michael Pan" userId="0ee21308d1ee2822" providerId="LiveId" clId="{B24CB63D-A092-4530-B74E-485C3BE3234D}" dt="2024-05-05T10:59:51.290" v="3160" actId="478"/>
          <ac:spMkLst>
            <pc:docMk/>
            <pc:sldMk cId="3565645659" sldId="362"/>
            <ac:spMk id="3" creationId="{EC3AB79C-6F2B-9728-6157-A29EE815F1A3}"/>
          </ac:spMkLst>
        </pc:spChg>
        <pc:picChg chg="add mod">
          <ac:chgData name="Michael Pan" userId="0ee21308d1ee2822" providerId="LiveId" clId="{B24CB63D-A092-4530-B74E-485C3BE3234D}" dt="2024-05-05T10:59:55.375" v="3164" actId="1076"/>
          <ac:picMkLst>
            <pc:docMk/>
            <pc:sldMk cId="3565645659" sldId="362"/>
            <ac:picMk id="5" creationId="{CD9A9E80-0602-5C37-20D5-EA076BC2C84E}"/>
          </ac:picMkLst>
        </pc:picChg>
      </pc:sldChg>
      <pc:sldChg chg="addSp delSp modSp new mod setBg">
        <pc:chgData name="Michael Pan" userId="0ee21308d1ee2822" providerId="LiveId" clId="{B24CB63D-A092-4530-B74E-485C3BE3234D}" dt="2024-05-06T01:50:46.319" v="3346" actId="962"/>
        <pc:sldMkLst>
          <pc:docMk/>
          <pc:sldMk cId="3449115521" sldId="363"/>
        </pc:sldMkLst>
        <pc:spChg chg="mod">
          <ac:chgData name="Michael Pan" userId="0ee21308d1ee2822" providerId="LiveId" clId="{B24CB63D-A092-4530-B74E-485C3BE3234D}" dt="2024-05-06T01:49:35.555" v="3328" actId="20577"/>
          <ac:spMkLst>
            <pc:docMk/>
            <pc:sldMk cId="3449115521" sldId="363"/>
            <ac:spMk id="2" creationId="{0CF735EF-7AF2-9708-B7BA-981196F2B168}"/>
          </ac:spMkLst>
        </pc:spChg>
        <pc:spChg chg="del">
          <ac:chgData name="Michael Pan" userId="0ee21308d1ee2822" providerId="LiveId" clId="{B24CB63D-A092-4530-B74E-485C3BE3234D}" dt="2024-05-05T11:06:39.317" v="3206" actId="478"/>
          <ac:spMkLst>
            <pc:docMk/>
            <pc:sldMk cId="3449115521" sldId="363"/>
            <ac:spMk id="3" creationId="{6E098FF6-72CF-C0C7-175C-A6C1D76E3177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1:50:33.936" v="3341" actId="478"/>
          <ac:picMkLst>
            <pc:docMk/>
            <pc:sldMk cId="3449115521" sldId="363"/>
            <ac:picMk id="4" creationId="{E19AD332-3C7E-5706-0EDB-FEAF2C5CD526}"/>
          </ac:picMkLst>
        </pc:picChg>
        <pc:picChg chg="add del mod">
          <ac:chgData name="Michael Pan" userId="0ee21308d1ee2822" providerId="LiveId" clId="{B24CB63D-A092-4530-B74E-485C3BE3234D}" dt="2024-05-06T01:21:28.517" v="3305" actId="478"/>
          <ac:picMkLst>
            <pc:docMk/>
            <pc:sldMk cId="3449115521" sldId="363"/>
            <ac:picMk id="5" creationId="{4D1A0BE8-A802-3625-885C-E06B854D2167}"/>
          </ac:picMkLst>
        </pc:picChg>
        <pc:picChg chg="add mod">
          <ac:chgData name="Michael Pan" userId="0ee21308d1ee2822" providerId="LiveId" clId="{B24CB63D-A092-4530-B74E-485C3BE3234D}" dt="2024-05-06T01:50:46.319" v="3346" actId="962"/>
          <ac:picMkLst>
            <pc:docMk/>
            <pc:sldMk cId="3449115521" sldId="363"/>
            <ac:picMk id="5" creationId="{B37BB90A-A3CC-1B87-045B-ACC9F73F93D5}"/>
          </ac:picMkLst>
        </pc:picChg>
        <pc:cxnChg chg="add del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34" creationId="{C9AC0290-4702-4519-B0F4-C2A46880997B}"/>
          </ac:cxnSpMkLst>
        </pc:cxnChg>
      </pc:sldChg>
    </pc:docChg>
  </pc:docChgLst>
  <pc:docChgLst>
    <pc:chgData name="Michael Pan" userId="0ee21308d1ee2822" providerId="LiveId" clId="{4B2FED06-3F00-4E51-88FC-AB3C00017C98}"/>
    <pc:docChg chg="undo custSel addSld delSld modSld sldOrd">
      <pc:chgData name="Michael Pan" userId="0ee21308d1ee2822" providerId="LiveId" clId="{4B2FED06-3F00-4E51-88FC-AB3C00017C98}" dt="2024-01-19T00:00:20.739" v="3710" actId="20577"/>
      <pc:docMkLst>
        <pc:docMk/>
      </pc:docMkLst>
      <pc:sldChg chg="modSp mod">
        <pc:chgData name="Michael Pan" userId="0ee21308d1ee2822" providerId="LiveId" clId="{4B2FED06-3F00-4E51-88FC-AB3C00017C98}" dt="2024-01-18T22:05:16.481" v="3" actId="20577"/>
        <pc:sldMkLst>
          <pc:docMk/>
          <pc:sldMk cId="4275947617" sldId="256"/>
        </pc:sldMkLst>
        <pc:spChg chg="mod">
          <ac:chgData name="Michael Pan" userId="0ee21308d1ee2822" providerId="LiveId" clId="{4B2FED06-3F00-4E51-88FC-AB3C00017C98}" dt="2024-01-18T22:05:16.481" v="3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modSp mod">
        <pc:chgData name="Michael Pan" userId="0ee21308d1ee2822" providerId="LiveId" clId="{4B2FED06-3F00-4E51-88FC-AB3C00017C98}" dt="2024-01-18T22:06:50.234" v="255"/>
        <pc:sldMkLst>
          <pc:docMk/>
          <pc:sldMk cId="458058844" sldId="263"/>
        </pc:sldMkLst>
        <pc:spChg chg="mod">
          <ac:chgData name="Michael Pan" userId="0ee21308d1ee2822" providerId="LiveId" clId="{4B2FED06-3F00-4E51-88FC-AB3C00017C98}" dt="2024-01-18T22:05:54.472" v="31" actId="20577"/>
          <ac:spMkLst>
            <pc:docMk/>
            <pc:sldMk cId="458058844" sldId="263"/>
            <ac:spMk id="2" creationId="{642123F2-6D12-FB64-BD32-980885DC4C91}"/>
          </ac:spMkLst>
        </pc:spChg>
        <pc:spChg chg="mod">
          <ac:chgData name="Michael Pan" userId="0ee21308d1ee2822" providerId="LiveId" clId="{4B2FED06-3F00-4E51-88FC-AB3C00017C98}" dt="2024-01-18T22:06:50.234" v="255"/>
          <ac:spMkLst>
            <pc:docMk/>
            <pc:sldMk cId="458058844" sldId="263"/>
            <ac:spMk id="3" creationId="{349649F5-E0D5-7B88-9581-32BC2487B49C}"/>
          </ac:spMkLst>
        </pc:spChg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1171115507" sldId="267"/>
        </pc:sldMkLst>
      </pc:sldChg>
      <pc:sldChg chg="modSp mod">
        <pc:chgData name="Michael Pan" userId="0ee21308d1ee2822" providerId="LiveId" clId="{4B2FED06-3F00-4E51-88FC-AB3C00017C98}" dt="2024-01-19T00:00:20.739" v="3710" actId="20577"/>
        <pc:sldMkLst>
          <pc:docMk/>
          <pc:sldMk cId="3278070345" sldId="276"/>
        </pc:sldMkLst>
        <pc:spChg chg="mod">
          <ac:chgData name="Michael Pan" userId="0ee21308d1ee2822" providerId="LiveId" clId="{4B2FED06-3F00-4E51-88FC-AB3C00017C98}" dt="2024-01-19T00:00:20.739" v="3710" actId="20577"/>
          <ac:spMkLst>
            <pc:docMk/>
            <pc:sldMk cId="3278070345" sldId="276"/>
            <ac:spMk id="3" creationId="{3F84100F-E3E8-CA42-962D-954DD4C0B6C5}"/>
          </ac:spMkLst>
        </pc:spChg>
      </pc:sldChg>
      <pc:sldChg chg="add del">
        <pc:chgData name="Michael Pan" userId="0ee21308d1ee2822" providerId="LiveId" clId="{4B2FED06-3F00-4E51-88FC-AB3C00017C98}" dt="2024-01-18T22:29:17.091" v="1687" actId="47"/>
        <pc:sldMkLst>
          <pc:docMk/>
          <pc:sldMk cId="1948592746" sldId="283"/>
        </pc:sldMkLst>
      </pc:sldChg>
      <pc:sldChg chg="modSp add mod">
        <pc:chgData name="Michael Pan" userId="0ee21308d1ee2822" providerId="LiveId" clId="{4B2FED06-3F00-4E51-88FC-AB3C00017C98}" dt="2024-01-18T22:18:49.433" v="884" actId="20577"/>
        <pc:sldMkLst>
          <pc:docMk/>
          <pc:sldMk cId="1976836618" sldId="284"/>
        </pc:sldMkLst>
        <pc:spChg chg="mod">
          <ac:chgData name="Michael Pan" userId="0ee21308d1ee2822" providerId="LiveId" clId="{4B2FED06-3F00-4E51-88FC-AB3C00017C98}" dt="2024-01-18T22:18:49.433" v="884" actId="20577"/>
          <ac:spMkLst>
            <pc:docMk/>
            <pc:sldMk cId="1976836618" sldId="284"/>
            <ac:spMk id="2" creationId="{642123F2-6D12-FB64-BD32-980885DC4C91}"/>
          </ac:spMkLst>
        </pc:spChg>
      </pc:sldChg>
      <pc:sldChg chg="del">
        <pc:chgData name="Michael Pan" userId="0ee21308d1ee2822" providerId="LiveId" clId="{4B2FED06-3F00-4E51-88FC-AB3C00017C98}" dt="2024-01-18T22:18:41.866" v="861" actId="2696"/>
        <pc:sldMkLst>
          <pc:docMk/>
          <pc:sldMk cId="2726643363" sldId="284"/>
        </pc:sldMkLst>
      </pc:sldChg>
      <pc:sldChg chg="addSp delSp modSp add mod">
        <pc:chgData name="Michael Pan" userId="0ee21308d1ee2822" providerId="LiveId" clId="{4B2FED06-3F00-4E51-88FC-AB3C00017C98}" dt="2024-01-18T22:22:31.587" v="1323" actId="20577"/>
        <pc:sldMkLst>
          <pc:docMk/>
          <pc:sldMk cId="1102334572" sldId="285"/>
        </pc:sldMkLst>
        <pc:spChg chg="mod">
          <ac:chgData name="Michael Pan" userId="0ee21308d1ee2822" providerId="LiveId" clId="{4B2FED06-3F00-4E51-88FC-AB3C00017C98}" dt="2024-01-18T22:18:53.365" v="891" actId="20577"/>
          <ac:spMkLst>
            <pc:docMk/>
            <pc:sldMk cId="1102334572" sldId="285"/>
            <ac:spMk id="2" creationId="{FE391CD4-7F49-4D44-994F-73088EB337DF}"/>
          </ac:spMkLst>
        </pc:spChg>
        <pc:spChg chg="mod">
          <ac:chgData name="Michael Pan" userId="0ee21308d1ee2822" providerId="LiveId" clId="{4B2FED06-3F00-4E51-88FC-AB3C00017C98}" dt="2024-01-18T22:22:31.587" v="1323" actId="20577"/>
          <ac:spMkLst>
            <pc:docMk/>
            <pc:sldMk cId="1102334572" sldId="285"/>
            <ac:spMk id="3" creationId="{3F84100F-E3E8-CA42-962D-954DD4C0B6C5}"/>
          </ac:spMkLst>
        </pc:spChg>
        <pc:picChg chg="add del mod">
          <ac:chgData name="Michael Pan" userId="0ee21308d1ee2822" providerId="LiveId" clId="{4B2FED06-3F00-4E51-88FC-AB3C00017C98}" dt="2024-01-18T22:21:16.031" v="1065" actId="478"/>
          <ac:picMkLst>
            <pc:docMk/>
            <pc:sldMk cId="1102334572" sldId="285"/>
            <ac:picMk id="5" creationId="{8C8A0422-BB89-1969-E136-49C77891761E}"/>
          </ac:picMkLst>
        </pc:picChg>
      </pc:sldChg>
      <pc:sldChg chg="del">
        <pc:chgData name="Michael Pan" userId="0ee21308d1ee2822" providerId="LiveId" clId="{4B2FED06-3F00-4E51-88FC-AB3C00017C98}" dt="2024-01-18T22:18:41.866" v="861" actId="2696"/>
        <pc:sldMkLst>
          <pc:docMk/>
          <pc:sldMk cId="4184229411" sldId="285"/>
        </pc:sldMkLst>
      </pc:sldChg>
      <pc:sldChg chg="del">
        <pc:chgData name="Michael Pan" userId="0ee21308d1ee2822" providerId="LiveId" clId="{4B2FED06-3F00-4E51-88FC-AB3C00017C98}" dt="2024-01-18T22:30:24.290" v="1688" actId="47"/>
        <pc:sldMkLst>
          <pc:docMk/>
          <pc:sldMk cId="2033414572" sldId="286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268153314" sldId="287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1029660929" sldId="288"/>
        </pc:sldMkLst>
      </pc:sldChg>
      <pc:sldChg chg="modSp modAnim">
        <pc:chgData name="Michael Pan" userId="0ee21308d1ee2822" providerId="LiveId" clId="{4B2FED06-3F00-4E51-88FC-AB3C00017C98}" dt="2024-01-18T23:38:40.651" v="3238" actId="20577"/>
        <pc:sldMkLst>
          <pc:docMk/>
          <pc:sldMk cId="3391196954" sldId="290"/>
        </pc:sldMkLst>
        <pc:spChg chg="mod">
          <ac:chgData name="Michael Pan" userId="0ee21308d1ee2822" providerId="LiveId" clId="{4B2FED06-3F00-4E51-88FC-AB3C00017C98}" dt="2024-01-18T23:38:40.651" v="3238" actId="20577"/>
          <ac:spMkLst>
            <pc:docMk/>
            <pc:sldMk cId="3391196954" sldId="290"/>
            <ac:spMk id="3" creationId="{B926F6D4-B9EA-D607-8DEC-2698EF2079FA}"/>
          </ac:spMkLst>
        </pc:spChg>
      </pc:sldChg>
      <pc:sldChg chg="modSp mod modAnim">
        <pc:chgData name="Michael Pan" userId="0ee21308d1ee2822" providerId="LiveId" clId="{4B2FED06-3F00-4E51-88FC-AB3C00017C98}" dt="2024-01-18T22:36:57.719" v="2801" actId="15"/>
        <pc:sldMkLst>
          <pc:docMk/>
          <pc:sldMk cId="602365897" sldId="294"/>
        </pc:sldMkLst>
        <pc:spChg chg="mod">
          <ac:chgData name="Michael Pan" userId="0ee21308d1ee2822" providerId="LiveId" clId="{4B2FED06-3F00-4E51-88FC-AB3C00017C98}" dt="2024-01-18T22:35:07.775" v="2222" actId="20577"/>
          <ac:spMkLst>
            <pc:docMk/>
            <pc:sldMk cId="602365897" sldId="294"/>
            <ac:spMk id="2" creationId="{E52FE410-BF4B-5576-88BF-AE624F784D22}"/>
          </ac:spMkLst>
        </pc:spChg>
        <pc:spChg chg="mod">
          <ac:chgData name="Michael Pan" userId="0ee21308d1ee2822" providerId="LiveId" clId="{4B2FED06-3F00-4E51-88FC-AB3C00017C98}" dt="2024-01-18T22:36:57.719" v="2801" actId="15"/>
          <ac:spMkLst>
            <pc:docMk/>
            <pc:sldMk cId="602365897" sldId="294"/>
            <ac:spMk id="3" creationId="{6F688F88-400C-D7D3-84BD-60BCD29B4944}"/>
          </ac:spMkLst>
        </pc:spChg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1072105231" sldId="296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2310314359" sldId="297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2962803546" sldId="298"/>
        </pc:sldMkLst>
      </pc:sldChg>
      <pc:sldChg chg="add del">
        <pc:chgData name="Michael Pan" userId="0ee21308d1ee2822" providerId="LiveId" clId="{4B2FED06-3F00-4E51-88FC-AB3C00017C98}" dt="2024-01-18T22:24:09.384" v="1473" actId="47"/>
        <pc:sldMkLst>
          <pc:docMk/>
          <pc:sldMk cId="1754224216" sldId="301"/>
        </pc:sldMkLst>
      </pc:sldChg>
      <pc:sldChg chg="del">
        <pc:chgData name="Michael Pan" userId="0ee21308d1ee2822" providerId="LiveId" clId="{4B2FED06-3F00-4E51-88FC-AB3C00017C98}" dt="2024-01-18T22:18:41.866" v="861" actId="2696"/>
        <pc:sldMkLst>
          <pc:docMk/>
          <pc:sldMk cId="3234389620" sldId="301"/>
        </pc:sldMkLst>
      </pc:sldChg>
      <pc:sldChg chg="modSp new mod">
        <pc:chgData name="Michael Pan" userId="0ee21308d1ee2822" providerId="LiveId" clId="{4B2FED06-3F00-4E51-88FC-AB3C00017C98}" dt="2024-01-18T22:07:26.915" v="279" actId="20577"/>
        <pc:sldMkLst>
          <pc:docMk/>
          <pc:sldMk cId="1024268123" sldId="302"/>
        </pc:sldMkLst>
        <pc:spChg chg="mod">
          <ac:chgData name="Michael Pan" userId="0ee21308d1ee2822" providerId="LiveId" clId="{4B2FED06-3F00-4E51-88FC-AB3C00017C98}" dt="2024-01-18T22:07:26.915" v="279" actId="20577"/>
          <ac:spMkLst>
            <pc:docMk/>
            <pc:sldMk cId="1024268123" sldId="302"/>
            <ac:spMk id="2" creationId="{E80437EB-2343-C188-E3E1-953D78248AEF}"/>
          </ac:spMkLst>
        </pc:spChg>
        <pc:spChg chg="mod">
          <ac:chgData name="Michael Pan" userId="0ee21308d1ee2822" providerId="LiveId" clId="{4B2FED06-3F00-4E51-88FC-AB3C00017C98}" dt="2024-01-18T22:07:00.084" v="256"/>
          <ac:spMkLst>
            <pc:docMk/>
            <pc:sldMk cId="1024268123" sldId="302"/>
            <ac:spMk id="3" creationId="{E8236023-6B9E-BC9D-AC34-1E64219EAAD4}"/>
          </ac:spMkLst>
        </pc:spChg>
      </pc:sldChg>
      <pc:sldChg chg="modSp new mod">
        <pc:chgData name="Michael Pan" userId="0ee21308d1ee2822" providerId="LiveId" clId="{4B2FED06-3F00-4E51-88FC-AB3C00017C98}" dt="2024-01-18T22:07:05.094" v="257"/>
        <pc:sldMkLst>
          <pc:docMk/>
          <pc:sldMk cId="342919934" sldId="303"/>
        </pc:sldMkLst>
        <pc:spChg chg="mod">
          <ac:chgData name="Michael Pan" userId="0ee21308d1ee2822" providerId="LiveId" clId="{4B2FED06-3F00-4E51-88FC-AB3C00017C98}" dt="2024-01-18T22:06:37.370" v="254" actId="20577"/>
          <ac:spMkLst>
            <pc:docMk/>
            <pc:sldMk cId="342919934" sldId="303"/>
            <ac:spMk id="2" creationId="{9844EB6F-1EBF-9CA4-55C4-7AFB73970106}"/>
          </ac:spMkLst>
        </pc:spChg>
        <pc:spChg chg="mod">
          <ac:chgData name="Michael Pan" userId="0ee21308d1ee2822" providerId="LiveId" clId="{4B2FED06-3F00-4E51-88FC-AB3C00017C98}" dt="2024-01-18T22:07:05.094" v="257"/>
          <ac:spMkLst>
            <pc:docMk/>
            <pc:sldMk cId="342919934" sldId="303"/>
            <ac:spMk id="3" creationId="{2473A674-2665-7B4D-1063-55EC13499319}"/>
          </ac:spMkLst>
        </pc:spChg>
      </pc:sldChg>
      <pc:sldChg chg="modSp add mod modAnim">
        <pc:chgData name="Michael Pan" userId="0ee21308d1ee2822" providerId="LiveId" clId="{4B2FED06-3F00-4E51-88FC-AB3C00017C98}" dt="2024-01-18T22:08:50.970" v="608" actId="20577"/>
        <pc:sldMkLst>
          <pc:docMk/>
          <pc:sldMk cId="1003291386" sldId="304"/>
        </pc:sldMkLst>
        <pc:spChg chg="mod">
          <ac:chgData name="Michael Pan" userId="0ee21308d1ee2822" providerId="LiveId" clId="{4B2FED06-3F00-4E51-88FC-AB3C00017C98}" dt="2024-01-18T22:08:46.286" v="589" actId="20577"/>
          <ac:spMkLst>
            <pc:docMk/>
            <pc:sldMk cId="1003291386" sldId="304"/>
            <ac:spMk id="2" creationId="{87AE132F-247E-BC52-2081-558741D4B1D1}"/>
          </ac:spMkLst>
        </pc:spChg>
        <pc:spChg chg="mod">
          <ac:chgData name="Michael Pan" userId="0ee21308d1ee2822" providerId="LiveId" clId="{4B2FED06-3F00-4E51-88FC-AB3C00017C98}" dt="2024-01-18T22:08:50.970" v="608" actId="20577"/>
          <ac:spMkLst>
            <pc:docMk/>
            <pc:sldMk cId="1003291386" sldId="304"/>
            <ac:spMk id="3" creationId="{6BF0D67F-3E12-798A-5C83-329B5B830B0B}"/>
          </ac:spMkLst>
        </pc:spChg>
      </pc:sldChg>
      <pc:sldChg chg="new add del">
        <pc:chgData name="Michael Pan" userId="0ee21308d1ee2822" providerId="LiveId" clId="{4B2FED06-3F00-4E51-88FC-AB3C00017C98}" dt="2024-01-18T22:06:18.671" v="123" actId="47"/>
        <pc:sldMkLst>
          <pc:docMk/>
          <pc:sldMk cId="1233656462" sldId="304"/>
        </pc:sldMkLst>
      </pc:sldChg>
      <pc:sldChg chg="new del ord">
        <pc:chgData name="Michael Pan" userId="0ee21308d1ee2822" providerId="LiveId" clId="{4B2FED06-3F00-4E51-88FC-AB3C00017C98}" dt="2024-01-18T22:10:06.675" v="612" actId="47"/>
        <pc:sldMkLst>
          <pc:docMk/>
          <pc:sldMk cId="1864385508" sldId="305"/>
        </pc:sldMkLst>
      </pc:sldChg>
      <pc:sldChg chg="modSp add mod modAnim">
        <pc:chgData name="Michael Pan" userId="0ee21308d1ee2822" providerId="LiveId" clId="{4B2FED06-3F00-4E51-88FC-AB3C00017C98}" dt="2024-01-18T22:45:04.351" v="2812" actId="20577"/>
        <pc:sldMkLst>
          <pc:docMk/>
          <pc:sldMk cId="2970264748" sldId="305"/>
        </pc:sldMkLst>
        <pc:spChg chg="mod">
          <ac:chgData name="Michael Pan" userId="0ee21308d1ee2822" providerId="LiveId" clId="{4B2FED06-3F00-4E51-88FC-AB3C00017C98}" dt="2024-01-18T22:10:31.258" v="650" actId="20577"/>
          <ac:spMkLst>
            <pc:docMk/>
            <pc:sldMk cId="2970264748" sldId="305"/>
            <ac:spMk id="2" creationId="{87AE132F-247E-BC52-2081-558741D4B1D1}"/>
          </ac:spMkLst>
        </pc:spChg>
        <pc:spChg chg="mod">
          <ac:chgData name="Michael Pan" userId="0ee21308d1ee2822" providerId="LiveId" clId="{4B2FED06-3F00-4E51-88FC-AB3C00017C98}" dt="2024-01-18T22:45:04.351" v="2812" actId="20577"/>
          <ac:spMkLst>
            <pc:docMk/>
            <pc:sldMk cId="2970264748" sldId="305"/>
            <ac:spMk id="3" creationId="{6BF0D67F-3E12-798A-5C83-329B5B830B0B}"/>
          </ac:spMkLst>
        </pc:spChg>
      </pc:sldChg>
      <pc:sldChg chg="addSp delSp modSp new mod">
        <pc:chgData name="Michael Pan" userId="0ee21308d1ee2822" providerId="LiveId" clId="{4B2FED06-3F00-4E51-88FC-AB3C00017C98}" dt="2024-01-18T22:21:13.595" v="1064" actId="1076"/>
        <pc:sldMkLst>
          <pc:docMk/>
          <pc:sldMk cId="2482218877" sldId="306"/>
        </pc:sldMkLst>
        <pc:spChg chg="mod">
          <ac:chgData name="Michael Pan" userId="0ee21308d1ee2822" providerId="LiveId" clId="{4B2FED06-3F00-4E51-88FC-AB3C00017C98}" dt="2024-01-18T22:20:55.234" v="1054" actId="20577"/>
          <ac:spMkLst>
            <pc:docMk/>
            <pc:sldMk cId="2482218877" sldId="306"/>
            <ac:spMk id="2" creationId="{7BC0C3F0-08CF-6D6E-FBD9-049703738403}"/>
          </ac:spMkLst>
        </pc:spChg>
        <pc:spChg chg="del">
          <ac:chgData name="Michael Pan" userId="0ee21308d1ee2822" providerId="LiveId" clId="{4B2FED06-3F00-4E51-88FC-AB3C00017C98}" dt="2024-01-18T22:20:57.784" v="1055"/>
          <ac:spMkLst>
            <pc:docMk/>
            <pc:sldMk cId="2482218877" sldId="306"/>
            <ac:spMk id="3" creationId="{B1DFF7CF-6A43-6C26-C426-114B7BFC91E5}"/>
          </ac:spMkLst>
        </pc:spChg>
        <pc:picChg chg="add mod">
          <ac:chgData name="Michael Pan" userId="0ee21308d1ee2822" providerId="LiveId" clId="{4B2FED06-3F00-4E51-88FC-AB3C00017C98}" dt="2024-01-18T22:21:13.595" v="1064" actId="1076"/>
          <ac:picMkLst>
            <pc:docMk/>
            <pc:sldMk cId="2482218877" sldId="306"/>
            <ac:picMk id="4" creationId="{163F30DD-5FE5-9811-33B9-A000498BCEAC}"/>
          </ac:picMkLst>
        </pc:picChg>
      </pc:sldChg>
      <pc:sldChg chg="modSp new mod ord">
        <pc:chgData name="Michael Pan" userId="0ee21308d1ee2822" providerId="LiveId" clId="{4B2FED06-3F00-4E51-88FC-AB3C00017C98}" dt="2024-01-18T22:25:44.609" v="1686" actId="20577"/>
        <pc:sldMkLst>
          <pc:docMk/>
          <pc:sldMk cId="3871454754" sldId="307"/>
        </pc:sldMkLst>
        <pc:spChg chg="mod">
          <ac:chgData name="Michael Pan" userId="0ee21308d1ee2822" providerId="LiveId" clId="{4B2FED06-3F00-4E51-88FC-AB3C00017C98}" dt="2024-01-18T22:24:03.817" v="1471" actId="20577"/>
          <ac:spMkLst>
            <pc:docMk/>
            <pc:sldMk cId="3871454754" sldId="307"/>
            <ac:spMk id="2" creationId="{E4945E78-A1C6-2DB1-CA39-A86BA2824E99}"/>
          </ac:spMkLst>
        </pc:spChg>
        <pc:spChg chg="mod">
          <ac:chgData name="Michael Pan" userId="0ee21308d1ee2822" providerId="LiveId" clId="{4B2FED06-3F00-4E51-88FC-AB3C00017C98}" dt="2024-01-18T22:25:44.609" v="1686" actId="20577"/>
          <ac:spMkLst>
            <pc:docMk/>
            <pc:sldMk cId="3871454754" sldId="307"/>
            <ac:spMk id="3" creationId="{A7D4E109-B860-C464-6B29-03F4E62DCC2E}"/>
          </ac:spMkLst>
        </pc:spChg>
      </pc:sldChg>
      <pc:sldChg chg="modSp new mod ord">
        <pc:chgData name="Michael Pan" userId="0ee21308d1ee2822" providerId="LiveId" clId="{4B2FED06-3F00-4E51-88FC-AB3C00017C98}" dt="2024-01-18T22:25:18.780" v="1659" actId="20577"/>
        <pc:sldMkLst>
          <pc:docMk/>
          <pc:sldMk cId="189192969" sldId="308"/>
        </pc:sldMkLst>
        <pc:spChg chg="mod">
          <ac:chgData name="Michael Pan" userId="0ee21308d1ee2822" providerId="LiveId" clId="{4B2FED06-3F00-4E51-88FC-AB3C00017C98}" dt="2024-01-18T22:24:11.323" v="1476" actId="20577"/>
          <ac:spMkLst>
            <pc:docMk/>
            <pc:sldMk cId="189192969" sldId="308"/>
            <ac:spMk id="2" creationId="{418619C6-B37E-2BF5-3277-A8F2445456DB}"/>
          </ac:spMkLst>
        </pc:spChg>
        <pc:spChg chg="mod">
          <ac:chgData name="Michael Pan" userId="0ee21308d1ee2822" providerId="LiveId" clId="{4B2FED06-3F00-4E51-88FC-AB3C00017C98}" dt="2024-01-18T22:25:18.780" v="1659" actId="20577"/>
          <ac:spMkLst>
            <pc:docMk/>
            <pc:sldMk cId="189192969" sldId="308"/>
            <ac:spMk id="3" creationId="{CDFCA0EE-1570-D81D-4BF8-34483DABA073}"/>
          </ac:spMkLst>
        </pc:spChg>
      </pc:sldChg>
      <pc:sldChg chg="modSp add mod modAnim">
        <pc:chgData name="Michael Pan" userId="0ee21308d1ee2822" providerId="LiveId" clId="{4B2FED06-3F00-4E51-88FC-AB3C00017C98}" dt="2024-01-18T23:27:46.067" v="3188" actId="20577"/>
        <pc:sldMkLst>
          <pc:docMk/>
          <pc:sldMk cId="1192967747" sldId="309"/>
        </pc:sldMkLst>
        <pc:spChg chg="mod">
          <ac:chgData name="Michael Pan" userId="0ee21308d1ee2822" providerId="LiveId" clId="{4B2FED06-3F00-4E51-88FC-AB3C00017C98}" dt="2024-01-18T22:31:39.317" v="1715" actId="20577"/>
          <ac:spMkLst>
            <pc:docMk/>
            <pc:sldMk cId="1192967747" sldId="309"/>
            <ac:spMk id="2" creationId="{87AE132F-247E-BC52-2081-558741D4B1D1}"/>
          </ac:spMkLst>
        </pc:spChg>
        <pc:spChg chg="mod">
          <ac:chgData name="Michael Pan" userId="0ee21308d1ee2822" providerId="LiveId" clId="{4B2FED06-3F00-4E51-88FC-AB3C00017C98}" dt="2024-01-18T23:27:46.067" v="3188" actId="20577"/>
          <ac:spMkLst>
            <pc:docMk/>
            <pc:sldMk cId="1192967747" sldId="309"/>
            <ac:spMk id="3" creationId="{6BF0D67F-3E12-798A-5C83-329B5B830B0B}"/>
          </ac:spMkLst>
        </pc:spChg>
      </pc:sldChg>
      <pc:sldChg chg="add del">
        <pc:chgData name="Michael Pan" userId="0ee21308d1ee2822" providerId="LiveId" clId="{4B2FED06-3F00-4E51-88FC-AB3C00017C98}" dt="2024-01-18T22:31:32.773" v="1690" actId="47"/>
        <pc:sldMkLst>
          <pc:docMk/>
          <pc:sldMk cId="3892190522" sldId="309"/>
        </pc:sldMkLst>
      </pc:sldChg>
      <pc:sldChg chg="modSp new del mod">
        <pc:chgData name="Michael Pan" userId="0ee21308d1ee2822" providerId="LiveId" clId="{4B2FED06-3F00-4E51-88FC-AB3C00017C98}" dt="2024-01-18T22:48:56.151" v="2845" actId="47"/>
        <pc:sldMkLst>
          <pc:docMk/>
          <pc:sldMk cId="154971906" sldId="310"/>
        </pc:sldMkLst>
        <pc:spChg chg="mod">
          <ac:chgData name="Michael Pan" userId="0ee21308d1ee2822" providerId="LiveId" clId="{4B2FED06-3F00-4E51-88FC-AB3C00017C98}" dt="2024-01-18T22:48:47.998" v="2821" actId="20577"/>
          <ac:spMkLst>
            <pc:docMk/>
            <pc:sldMk cId="154971906" sldId="310"/>
            <ac:spMk id="2" creationId="{DF48C33A-2A7F-9C95-B98E-994FE87F6918}"/>
          </ac:spMkLst>
        </pc:spChg>
        <pc:spChg chg="mod">
          <ac:chgData name="Michael Pan" userId="0ee21308d1ee2822" providerId="LiveId" clId="{4B2FED06-3F00-4E51-88FC-AB3C00017C98}" dt="2024-01-18T22:48:53.652" v="2844" actId="20577"/>
          <ac:spMkLst>
            <pc:docMk/>
            <pc:sldMk cId="154971906" sldId="310"/>
            <ac:spMk id="3" creationId="{7B5E1134-BB69-28D4-CBE2-43BF38E8847A}"/>
          </ac:spMkLst>
        </pc:spChg>
      </pc:sldChg>
      <pc:sldChg chg="modSp add mod modAnim">
        <pc:chgData name="Michael Pan" userId="0ee21308d1ee2822" providerId="LiveId" clId="{4B2FED06-3F00-4E51-88FC-AB3C00017C98}" dt="2024-01-18T22:49:55.959" v="3126" actId="20577"/>
        <pc:sldMkLst>
          <pc:docMk/>
          <pc:sldMk cId="1384220538" sldId="310"/>
        </pc:sldMkLst>
        <pc:spChg chg="mod">
          <ac:chgData name="Michael Pan" userId="0ee21308d1ee2822" providerId="LiveId" clId="{4B2FED06-3F00-4E51-88FC-AB3C00017C98}" dt="2024-01-18T22:49:04.045" v="2854" actId="20577"/>
          <ac:spMkLst>
            <pc:docMk/>
            <pc:sldMk cId="1384220538" sldId="310"/>
            <ac:spMk id="2" creationId="{E52FE410-BF4B-5576-88BF-AE624F784D22}"/>
          </ac:spMkLst>
        </pc:spChg>
        <pc:spChg chg="mod">
          <ac:chgData name="Michael Pan" userId="0ee21308d1ee2822" providerId="LiveId" clId="{4B2FED06-3F00-4E51-88FC-AB3C00017C98}" dt="2024-01-18T22:49:55.959" v="3126" actId="20577"/>
          <ac:spMkLst>
            <pc:docMk/>
            <pc:sldMk cId="1384220538" sldId="310"/>
            <ac:spMk id="3" creationId="{6F688F88-400C-D7D3-84BD-60BCD29B4944}"/>
          </ac:spMkLst>
        </pc:spChg>
      </pc:sldChg>
      <pc:sldChg chg="modSp new mod">
        <pc:chgData name="Michael Pan" userId="0ee21308d1ee2822" providerId="LiveId" clId="{4B2FED06-3F00-4E51-88FC-AB3C00017C98}" dt="2024-01-18T23:58:07.655" v="3586" actId="20577"/>
        <pc:sldMkLst>
          <pc:docMk/>
          <pc:sldMk cId="2043166721" sldId="311"/>
        </pc:sldMkLst>
        <pc:spChg chg="mod">
          <ac:chgData name="Michael Pan" userId="0ee21308d1ee2822" providerId="LiveId" clId="{4B2FED06-3F00-4E51-88FC-AB3C00017C98}" dt="2024-01-18T23:57:48.081" v="3505" actId="20577"/>
          <ac:spMkLst>
            <pc:docMk/>
            <pc:sldMk cId="2043166721" sldId="311"/>
            <ac:spMk id="2" creationId="{D23DA044-F954-9897-73C3-5A933E2C5353}"/>
          </ac:spMkLst>
        </pc:spChg>
        <pc:spChg chg="mod">
          <ac:chgData name="Michael Pan" userId="0ee21308d1ee2822" providerId="LiveId" clId="{4B2FED06-3F00-4E51-88FC-AB3C00017C98}" dt="2024-01-18T23:58:07.655" v="3586" actId="20577"/>
          <ac:spMkLst>
            <pc:docMk/>
            <pc:sldMk cId="2043166721" sldId="311"/>
            <ac:spMk id="3" creationId="{06EC4F08-BE67-4F17-5432-7011CC4BEE19}"/>
          </ac:spMkLst>
        </pc:spChg>
      </pc:sldChg>
      <pc:sldChg chg="modSp add mod">
        <pc:chgData name="Michael Pan" userId="0ee21308d1ee2822" providerId="LiveId" clId="{4B2FED06-3F00-4E51-88FC-AB3C00017C98}" dt="2024-01-18T23:58:40.545" v="3665" actId="20577"/>
        <pc:sldMkLst>
          <pc:docMk/>
          <pc:sldMk cId="2393162844" sldId="312"/>
        </pc:sldMkLst>
        <pc:spChg chg="mod">
          <ac:chgData name="Michael Pan" userId="0ee21308d1ee2822" providerId="LiveId" clId="{4B2FED06-3F00-4E51-88FC-AB3C00017C98}" dt="2024-01-18T23:58:40.545" v="3665" actId="20577"/>
          <ac:spMkLst>
            <pc:docMk/>
            <pc:sldMk cId="2393162844" sldId="312"/>
            <ac:spMk id="2" creationId="{9844EB6F-1EBF-9CA4-55C4-7AFB73970106}"/>
          </ac:spMkLst>
        </pc:spChg>
      </pc:sldChg>
      <pc:sldChg chg="new del">
        <pc:chgData name="Michael Pan" userId="0ee21308d1ee2822" providerId="LiveId" clId="{4B2FED06-3F00-4E51-88FC-AB3C00017C98}" dt="2024-01-18T23:58:22.647" v="3588" actId="47"/>
        <pc:sldMkLst>
          <pc:docMk/>
          <pc:sldMk cId="3973271472" sldId="312"/>
        </pc:sldMkLst>
      </pc:sldChg>
    </pc:docChg>
  </pc:docChgLst>
  <pc:docChgLst>
    <pc:chgData name="Michael Pan" userId="0ee21308d1ee2822" providerId="LiveId" clId="{97B640BD-08C2-45F3-8A50-6A6F7792A173}"/>
    <pc:docChg chg="undo custSel addSld delSld modSld sldOrd">
      <pc:chgData name="Michael Pan" userId="0ee21308d1ee2822" providerId="LiveId" clId="{97B640BD-08C2-45F3-8A50-6A6F7792A173}" dt="2024-05-09T04:19:47.906" v="2029" actId="47"/>
      <pc:docMkLst>
        <pc:docMk/>
      </pc:docMkLst>
      <pc:sldChg chg="modSp mod">
        <pc:chgData name="Michael Pan" userId="0ee21308d1ee2822" providerId="LiveId" clId="{97B640BD-08C2-45F3-8A50-6A6F7792A173}" dt="2024-05-09T00:18:32.160" v="102" actId="20577"/>
        <pc:sldMkLst>
          <pc:docMk/>
          <pc:sldMk cId="4275947617" sldId="256"/>
        </pc:sldMkLst>
        <pc:spChg chg="mod">
          <ac:chgData name="Michael Pan" userId="0ee21308d1ee2822" providerId="LiveId" clId="{97B640BD-08C2-45F3-8A50-6A6F7792A173}" dt="2024-05-09T00:18:27.558" v="77" actId="20577"/>
          <ac:spMkLst>
            <pc:docMk/>
            <pc:sldMk cId="4275947617" sldId="256"/>
            <ac:spMk id="2" creationId="{C8AC830A-859B-9374-5AD7-779B6769F4C8}"/>
          </ac:spMkLst>
        </pc:spChg>
        <pc:spChg chg="mod">
          <ac:chgData name="Michael Pan" userId="0ee21308d1ee2822" providerId="LiveId" clId="{97B640BD-08C2-45F3-8A50-6A6F7792A173}" dt="2024-05-09T00:18:32.160" v="102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97B640BD-08C2-45F3-8A50-6A6F7792A173}" dt="2024-05-09T00:18:36.756" v="103" actId="47"/>
        <pc:sldMkLst>
          <pc:docMk/>
          <pc:sldMk cId="53095880" sldId="301"/>
        </pc:sldMkLst>
      </pc:sldChg>
      <pc:sldChg chg="del">
        <pc:chgData name="Michael Pan" userId="0ee21308d1ee2822" providerId="LiveId" clId="{97B640BD-08C2-45F3-8A50-6A6F7792A173}" dt="2024-05-09T00:19:32.030" v="104" actId="47"/>
        <pc:sldMkLst>
          <pc:docMk/>
          <pc:sldMk cId="1260224144" sldId="302"/>
        </pc:sldMkLst>
      </pc:sldChg>
      <pc:sldChg chg="del">
        <pc:chgData name="Michael Pan" userId="0ee21308d1ee2822" providerId="LiveId" clId="{97B640BD-08C2-45F3-8A50-6A6F7792A173}" dt="2024-05-09T00:18:36.756" v="103" actId="47"/>
        <pc:sldMkLst>
          <pc:docMk/>
          <pc:sldMk cId="1639420671" sldId="303"/>
        </pc:sldMkLst>
      </pc:sldChg>
      <pc:sldChg chg="add del">
        <pc:chgData name="Michael Pan" userId="0ee21308d1ee2822" providerId="LiveId" clId="{97B640BD-08C2-45F3-8A50-6A6F7792A173}" dt="2024-05-09T04:19:40.117" v="2027" actId="47"/>
        <pc:sldMkLst>
          <pc:docMk/>
          <pc:sldMk cId="2934850685" sldId="305"/>
        </pc:sldMkLst>
      </pc:sldChg>
      <pc:sldChg chg="addSp delSp modSp mod">
        <pc:chgData name="Michael Pan" userId="0ee21308d1ee2822" providerId="LiveId" clId="{97B640BD-08C2-45F3-8A50-6A6F7792A173}" dt="2024-05-09T00:24:58.960" v="110" actId="27614"/>
        <pc:sldMkLst>
          <pc:docMk/>
          <pc:sldMk cId="415694704" sldId="306"/>
        </pc:sldMkLst>
        <pc:spChg chg="add del mod">
          <ac:chgData name="Michael Pan" userId="0ee21308d1ee2822" providerId="LiveId" clId="{97B640BD-08C2-45F3-8A50-6A6F7792A173}" dt="2024-05-09T00:24:51.045" v="106" actId="478"/>
          <ac:spMkLst>
            <pc:docMk/>
            <pc:sldMk cId="415694704" sldId="306"/>
            <ac:spMk id="4" creationId="{A163954F-666D-B7DF-D208-F71C1F300816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16" creationId="{FA4CD5CB-D209-4D70-8CA4-629731C59219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0" creationId="{B4C27B90-DF2B-4D00-BA07-18ED774CD2F1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2" creationId="{593ACC25-C262-417A-8AA9-0641C772BDB6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7" creationId="{4E4490D0-3672-446A-AC12-B4830333BDDD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9" creationId="{39CB82C2-DF65-4EC1-8280-F201D50F570B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33" creationId="{FA4CD5CB-D209-4D70-8CA4-629731C59219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37" creationId="{B4C27B90-DF2B-4D00-BA07-18ED774CD2F1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39" creationId="{593ACC25-C262-417A-8AA9-0641C772BDB6}"/>
          </ac:spMkLst>
        </pc:spChg>
        <pc:picChg chg="del">
          <ac:chgData name="Michael Pan" userId="0ee21308d1ee2822" providerId="LiveId" clId="{97B640BD-08C2-45F3-8A50-6A6F7792A173}" dt="2024-05-09T00:24:48.220" v="105" actId="478"/>
          <ac:picMkLst>
            <pc:docMk/>
            <pc:sldMk cId="415694704" sldId="306"/>
            <ac:picMk id="5" creationId="{6C643E8C-47DC-68C3-0EBE-59A09D834FF6}"/>
          </ac:picMkLst>
        </pc:picChg>
        <pc:picChg chg="add mod">
          <ac:chgData name="Michael Pan" userId="0ee21308d1ee2822" providerId="LiveId" clId="{97B640BD-08C2-45F3-8A50-6A6F7792A173}" dt="2024-05-09T00:24:58.960" v="110" actId="27614"/>
          <ac:picMkLst>
            <pc:docMk/>
            <pc:sldMk cId="415694704" sldId="306"/>
            <ac:picMk id="6" creationId="{D1E7CC87-88DA-7508-0149-73A33692B56F}"/>
          </ac:picMkLst>
        </pc:picChg>
        <pc:cxnChg chg="del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1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31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35" creationId="{5C6A2BAE-B461-4B55-8E1F-0722ABDD1393}"/>
          </ac:cxnSpMkLst>
        </pc:cxnChg>
      </pc:sldChg>
      <pc:sldChg chg="addSp delSp modSp mod">
        <pc:chgData name="Michael Pan" userId="0ee21308d1ee2822" providerId="LiveId" clId="{97B640BD-08C2-45F3-8A50-6A6F7792A173}" dt="2024-05-09T02:34:43.416" v="886" actId="26606"/>
        <pc:sldMkLst>
          <pc:docMk/>
          <pc:sldMk cId="4223083541" sldId="310"/>
        </pc:sldMkLst>
        <pc:spChg chg="del mod">
          <ac:chgData name="Michael Pan" userId="0ee21308d1ee2822" providerId="LiveId" clId="{97B640BD-08C2-45F3-8A50-6A6F7792A173}" dt="2024-05-09T02:34:37.877" v="883" actId="478"/>
          <ac:spMkLst>
            <pc:docMk/>
            <pc:sldMk cId="4223083541" sldId="310"/>
            <ac:spMk id="2" creationId="{35549BF9-7BDF-4C7F-3B44-5BA6643A3890}"/>
          </ac:spMkLst>
        </pc:spChg>
        <pc:spChg chg="add del mod">
          <ac:chgData name="Michael Pan" userId="0ee21308d1ee2822" providerId="LiveId" clId="{97B640BD-08C2-45F3-8A50-6A6F7792A173}" dt="2024-05-09T01:48:07.460" v="559" actId="478"/>
          <ac:spMkLst>
            <pc:docMk/>
            <pc:sldMk cId="4223083541" sldId="310"/>
            <ac:spMk id="4" creationId="{E291433A-36BC-88DE-AAB7-DFEA873FB3C3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9" creationId="{4E4490D0-3672-446A-AC12-B4830333BDDD}"/>
          </ac:spMkLst>
        </pc:spChg>
        <pc:spChg chg="add del mod">
          <ac:chgData name="Michael Pan" userId="0ee21308d1ee2822" providerId="LiveId" clId="{97B640BD-08C2-45F3-8A50-6A6F7792A173}" dt="2024-05-09T02:34:39.766" v="884" actId="478"/>
          <ac:spMkLst>
            <pc:docMk/>
            <pc:sldMk cId="4223083541" sldId="310"/>
            <ac:spMk id="10" creationId="{72AC4321-A030-AF51-C8CB-0FF2203BE9F3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24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2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3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35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3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41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46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48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5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56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58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3" creationId="{C2579DAE-C141-48DB-810E-C070C300819E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5" creationId="{02FD90C3-6350-4D5B-9738-6E94EDF30F74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7" creationId="{41497DE5-0939-4D1D-9350-0C5E1B209C68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9" creationId="{5CCC70ED-6C63-4537-B7EB-51990D6C0A6F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71" creationId="{B76E24C1-2968-40DC-A36E-F6B85F0F0752}"/>
          </ac:spMkLst>
        </pc:spChg>
        <pc:picChg chg="add del mod">
          <ac:chgData name="Michael Pan" userId="0ee21308d1ee2822" providerId="LiveId" clId="{97B640BD-08C2-45F3-8A50-6A6F7792A173}" dt="2024-05-09T02:22:04.902" v="570" actId="478"/>
          <ac:picMkLst>
            <pc:docMk/>
            <pc:sldMk cId="4223083541" sldId="310"/>
            <ac:picMk id="5" creationId="{E8469275-8732-EFB0-C611-7D9FB20DD4BF}"/>
          </ac:picMkLst>
        </pc:picChg>
        <pc:picChg chg="add mod">
          <ac:chgData name="Michael Pan" userId="0ee21308d1ee2822" providerId="LiveId" clId="{97B640BD-08C2-45F3-8A50-6A6F7792A173}" dt="2024-05-09T02:34:43.416" v="886" actId="26606"/>
          <ac:picMkLst>
            <pc:docMk/>
            <pc:sldMk cId="4223083541" sldId="310"/>
            <ac:picMk id="6" creationId="{ADCD32A0-E7D8-EC2D-648A-E5644A1B6F36}"/>
          </ac:picMkLst>
        </pc:picChg>
        <pc:picChg chg="del">
          <ac:chgData name="Michael Pan" userId="0ee21308d1ee2822" providerId="LiveId" clId="{97B640BD-08C2-45F3-8A50-6A6F7792A173}" dt="2024-05-09T01:48:05.037" v="558" actId="478"/>
          <ac:picMkLst>
            <pc:docMk/>
            <pc:sldMk cId="4223083541" sldId="310"/>
            <ac:picMk id="7" creationId="{96A70CE3-F29D-9894-17A2-E0466FE8350D}"/>
          </ac:picMkLst>
        </pc:picChg>
        <pc:cxnChg chg="del">
          <ac:chgData name="Michael Pan" userId="0ee21308d1ee2822" providerId="LiveId" clId="{97B640BD-08C2-45F3-8A50-6A6F7792A173}" dt="2024-05-09T01:48:10.370" v="562" actId="26606"/>
          <ac:cxnSpMkLst>
            <pc:docMk/>
            <pc:sldMk cId="4223083541" sldId="31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1:48:10.370" v="562" actId="26606"/>
          <ac:cxnSpMkLst>
            <pc:docMk/>
            <pc:sldMk cId="4223083541" sldId="310"/>
            <ac:cxnSpMk id="1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2:22:10.028" v="573" actId="26606"/>
          <ac:cxnSpMkLst>
            <pc:docMk/>
            <pc:sldMk cId="4223083541" sldId="310"/>
            <ac:cxnSpMk id="3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2:10.028" v="573" actId="26606"/>
          <ac:cxnSpMkLst>
            <pc:docMk/>
            <pc:sldMk cId="4223083541" sldId="310"/>
            <ac:cxnSpMk id="3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2:34:43.416" v="886" actId="26606"/>
          <ac:cxnSpMkLst>
            <pc:docMk/>
            <pc:sldMk cId="4223083541" sldId="310"/>
            <ac:cxnSpMk id="50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4:43.416" v="886" actId="26606"/>
          <ac:cxnSpMkLst>
            <pc:docMk/>
            <pc:sldMk cId="4223083541" sldId="310"/>
            <ac:cxnSpMk id="54" creationId="{5C6A2BAE-B461-4B55-8E1F-0722ABDD1393}"/>
          </ac:cxnSpMkLst>
        </pc:cxnChg>
      </pc:sldChg>
      <pc:sldChg chg="modSp mod">
        <pc:chgData name="Michael Pan" userId="0ee21308d1ee2822" providerId="LiveId" clId="{97B640BD-08C2-45F3-8A50-6A6F7792A173}" dt="2024-05-09T02:35:46.924" v="896" actId="20577"/>
        <pc:sldMkLst>
          <pc:docMk/>
          <pc:sldMk cId="335997429" sldId="311"/>
        </pc:sldMkLst>
        <pc:spChg chg="mod">
          <ac:chgData name="Michael Pan" userId="0ee21308d1ee2822" providerId="LiveId" clId="{97B640BD-08C2-45F3-8A50-6A6F7792A173}" dt="2024-05-09T02:35:46.924" v="896" actId="20577"/>
          <ac:spMkLst>
            <pc:docMk/>
            <pc:sldMk cId="335997429" sldId="311"/>
            <ac:spMk id="2" creationId="{2C28ED01-ED06-4BDE-9D98-6AA56AEE5ADB}"/>
          </ac:spMkLst>
        </pc:spChg>
      </pc:sldChg>
      <pc:sldChg chg="addSp delSp modSp mod">
        <pc:chgData name="Michael Pan" userId="0ee21308d1ee2822" providerId="LiveId" clId="{97B640BD-08C2-45F3-8A50-6A6F7792A173}" dt="2024-05-09T02:35:53.090" v="897" actId="20577"/>
        <pc:sldMkLst>
          <pc:docMk/>
          <pc:sldMk cId="458130151" sldId="312"/>
        </pc:sldMkLst>
        <pc:spChg chg="mod">
          <ac:chgData name="Michael Pan" userId="0ee21308d1ee2822" providerId="LiveId" clId="{97B640BD-08C2-45F3-8A50-6A6F7792A173}" dt="2024-05-09T02:35:53.090" v="897" actId="20577"/>
          <ac:spMkLst>
            <pc:docMk/>
            <pc:sldMk cId="458130151" sldId="312"/>
            <ac:spMk id="2" creationId="{F9292FE0-6BFC-F09A-B882-9540EDA91DBA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26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28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32" creationId="{C4AAA502-5435-489E-9538-3A40E6C71461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36" creationId="{DE42378B-2E28-4810-8421-7A473A40E376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38" creationId="{0D91DD17-237F-4811-BC0E-128EB1BD7CFE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43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45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49" creationId="{C4AAA502-5435-489E-9538-3A40E6C71461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53" creationId="{DE42378B-2E28-4810-8421-7A473A40E376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55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2:26:16.838" v="653" actId="27614"/>
          <ac:picMkLst>
            <pc:docMk/>
            <pc:sldMk cId="458130151" sldId="312"/>
            <ac:picMk id="4" creationId="{2E77F0F3-670F-766A-E267-4B5CEA2784BD}"/>
          </ac:picMkLst>
        </pc:picChg>
        <pc:picChg chg="del">
          <ac:chgData name="Michael Pan" userId="0ee21308d1ee2822" providerId="LiveId" clId="{97B640BD-08C2-45F3-8A50-6A6F7792A173}" dt="2024-05-09T02:26:12.749" v="649" actId="478"/>
          <ac:picMkLst>
            <pc:docMk/>
            <pc:sldMk cId="458130151" sldId="312"/>
            <ac:picMk id="5" creationId="{29947C99-D6AB-DB4E-9C35-DFF54643DEFC}"/>
          </ac:picMkLst>
        </pc:picChg>
        <pc:cxnChg chg="del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30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34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47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51" creationId="{C9AC0290-4702-4519-B0F4-C2A46880997B}"/>
          </ac:cxnSpMkLst>
        </pc:cxnChg>
      </pc:sldChg>
      <pc:sldChg chg="addSp delSp modSp mod">
        <pc:chgData name="Michael Pan" userId="0ee21308d1ee2822" providerId="LiveId" clId="{97B640BD-08C2-45F3-8A50-6A6F7792A173}" dt="2024-05-09T02:35:57.230" v="898" actId="20577"/>
        <pc:sldMkLst>
          <pc:docMk/>
          <pc:sldMk cId="495955672" sldId="313"/>
        </pc:sldMkLst>
        <pc:spChg chg="mod">
          <ac:chgData name="Michael Pan" userId="0ee21308d1ee2822" providerId="LiveId" clId="{97B640BD-08C2-45F3-8A50-6A6F7792A173}" dt="2024-05-09T02:35:57.230" v="898" actId="20577"/>
          <ac:spMkLst>
            <pc:docMk/>
            <pc:sldMk cId="495955672" sldId="313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31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33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35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4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44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48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50" creationId="{0D91DD17-237F-4811-BC0E-128EB1BD7CFE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2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3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5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7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8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2:26:33.845" v="659" actId="27614"/>
          <ac:picMkLst>
            <pc:docMk/>
            <pc:sldMk cId="495955672" sldId="313"/>
            <ac:picMk id="3" creationId="{D1E46680-F1B2-DC5A-7961-3F52415B10F3}"/>
          </ac:picMkLst>
        </pc:picChg>
        <pc:picChg chg="del">
          <ac:chgData name="Michael Pan" userId="0ee21308d1ee2822" providerId="LiveId" clId="{97B640BD-08C2-45F3-8A50-6A6F7792A173}" dt="2024-05-09T02:26:27.898" v="654" actId="478"/>
          <ac:picMkLst>
            <pc:docMk/>
            <pc:sldMk cId="495955672" sldId="313"/>
            <ac:picMk id="5" creationId="{F81AA488-5CC4-8055-6A58-AA20DEC8441C}"/>
          </ac:picMkLst>
        </pc:picChg>
        <pc:cxnChg chg="add del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29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2:26:32.728" v="657" actId="26606"/>
          <ac:cxnSpMkLst>
            <pc:docMk/>
            <pc:sldMk cId="495955672" sldId="313"/>
            <ac:cxnSpMk id="4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6:32.728" v="657" actId="26606"/>
          <ac:cxnSpMkLst>
            <pc:docMk/>
            <pc:sldMk cId="495955672" sldId="313"/>
            <ac:cxnSpMk id="46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5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56" creationId="{5C6A2BAE-B461-4B55-8E1F-0722ABDD1393}"/>
          </ac:cxnSpMkLst>
        </pc:cxnChg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623253914" sldId="314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654060313" sldId="315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768680544" sldId="316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720267015" sldId="317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775588070" sldId="318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44683891" sldId="319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897828288" sldId="320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827307902" sldId="321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753475676" sldId="322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920288669" sldId="323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46479270" sldId="324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84700275" sldId="325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152258824" sldId="326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173339262" sldId="327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027044768" sldId="328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904495140" sldId="329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273491957" sldId="330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617203298" sldId="331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1597487218" sldId="332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181875955" sldId="333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958651885" sldId="334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992552571" sldId="335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4053033" sldId="336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60072071" sldId="337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3761042446" sldId="340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3738523686" sldId="341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1346989908" sldId="342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3521002978" sldId="343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2321414552" sldId="344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1544981652" sldId="345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4151646092" sldId="346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3694206032" sldId="347"/>
        </pc:sldMkLst>
      </pc:sldChg>
      <pc:sldChg chg="modSp mod">
        <pc:chgData name="Michael Pan" userId="0ee21308d1ee2822" providerId="LiveId" clId="{97B640BD-08C2-45F3-8A50-6A6F7792A173}" dt="2024-05-09T02:32:34.518" v="799" actId="20577"/>
        <pc:sldMkLst>
          <pc:docMk/>
          <pc:sldMk cId="894522933" sldId="349"/>
        </pc:sldMkLst>
        <pc:spChg chg="mod">
          <ac:chgData name="Michael Pan" userId="0ee21308d1ee2822" providerId="LiveId" clId="{97B640BD-08C2-45F3-8A50-6A6F7792A173}" dt="2024-05-09T02:32:34.518" v="799" actId="20577"/>
          <ac:spMkLst>
            <pc:docMk/>
            <pc:sldMk cId="894522933" sldId="349"/>
            <ac:spMk id="2" creationId="{642123F2-6D12-FB64-BD32-980885DC4C91}"/>
          </ac:spMkLst>
        </pc:spChg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1491598323" sldId="350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836244190" sldId="351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227780661" sldId="352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617230836" sldId="353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851748381" sldId="354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014660203" sldId="355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1220681335" sldId="356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2554755267" sldId="357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4147528153" sldId="358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2263567000" sldId="359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2330890002" sldId="360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565645659" sldId="362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449115521" sldId="363"/>
        </pc:sldMkLst>
      </pc:sldChg>
      <pc:sldChg chg="modSp new del mod">
        <pc:chgData name="Michael Pan" userId="0ee21308d1ee2822" providerId="LiveId" clId="{97B640BD-08C2-45F3-8A50-6A6F7792A173}" dt="2024-05-09T01:41:52.787" v="215" actId="47"/>
        <pc:sldMkLst>
          <pc:docMk/>
          <pc:sldMk cId="3933413687" sldId="364"/>
        </pc:sldMkLst>
        <pc:spChg chg="mod">
          <ac:chgData name="Michael Pan" userId="0ee21308d1ee2822" providerId="LiveId" clId="{97B640BD-08C2-45F3-8A50-6A6F7792A173}" dt="2024-05-09T01:41:50.507" v="214" actId="20577"/>
          <ac:spMkLst>
            <pc:docMk/>
            <pc:sldMk cId="3933413687" sldId="364"/>
            <ac:spMk id="2" creationId="{A2FC4F5B-C53C-96B3-08A6-7FE41135328A}"/>
          </ac:spMkLst>
        </pc:spChg>
        <pc:spChg chg="mod">
          <ac:chgData name="Michael Pan" userId="0ee21308d1ee2822" providerId="LiveId" clId="{97B640BD-08C2-45F3-8A50-6A6F7792A173}" dt="2024-05-09T00:26:33.891" v="192" actId="20577"/>
          <ac:spMkLst>
            <pc:docMk/>
            <pc:sldMk cId="3933413687" sldId="364"/>
            <ac:spMk id="3" creationId="{6FDDAB0C-44B2-1656-5553-6099892A6919}"/>
          </ac:spMkLst>
        </pc:spChg>
      </pc:sldChg>
      <pc:sldChg chg="addSp delSp modSp add del mod setBg">
        <pc:chgData name="Michael Pan" userId="0ee21308d1ee2822" providerId="LiveId" clId="{97B640BD-08C2-45F3-8A50-6A6F7792A173}" dt="2024-05-09T02:27:06.055" v="692" actId="47"/>
        <pc:sldMkLst>
          <pc:docMk/>
          <pc:sldMk cId="2770099877" sldId="365"/>
        </pc:sldMkLst>
        <pc:spChg chg="mo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2" creationId="{A2FC4F5B-C53C-96B3-08A6-7FE41135328A}"/>
          </ac:spMkLst>
        </pc:spChg>
        <pc:spChg chg="del">
          <ac:chgData name="Michael Pan" userId="0ee21308d1ee2822" providerId="LiveId" clId="{97B640BD-08C2-45F3-8A50-6A6F7792A173}" dt="2024-05-09T01:42:37.440" v="264" actId="478"/>
          <ac:spMkLst>
            <pc:docMk/>
            <pc:sldMk cId="2770099877" sldId="365"/>
            <ac:spMk id="3" creationId="{6FDDAB0C-44B2-1656-5553-6099892A6919}"/>
          </ac:spMkLst>
        </pc:spChg>
        <pc:spChg chg="add del mod">
          <ac:chgData name="Michael Pan" userId="0ee21308d1ee2822" providerId="LiveId" clId="{97B640BD-08C2-45F3-8A50-6A6F7792A173}" dt="2024-05-09T01:42:39.058" v="265" actId="478"/>
          <ac:spMkLst>
            <pc:docMk/>
            <pc:sldMk cId="2770099877" sldId="365"/>
            <ac:spMk id="5" creationId="{351D9951-D750-8701-C70D-BBEF5BBD36E4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11" creationId="{4E4490D0-3672-446A-AC12-B4830333BDDD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13" creationId="{39CB82C2-DF65-4EC1-8280-F201D50F570B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21" creationId="{B4C27B90-DF2B-4D00-BA07-18ED774CD2F1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2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1:42:47.235" v="269" actId="27614"/>
          <ac:picMkLst>
            <pc:docMk/>
            <pc:sldMk cId="2770099877" sldId="365"/>
            <ac:picMk id="6" creationId="{FF3036C2-DF1B-728C-0111-D57ABD8C561D}"/>
          </ac:picMkLst>
        </pc:picChg>
        <pc:cxnChg chg="add">
          <ac:chgData name="Michael Pan" userId="0ee21308d1ee2822" providerId="LiveId" clId="{97B640BD-08C2-45F3-8A50-6A6F7792A173}" dt="2024-05-09T01:42:45.444" v="268" actId="26606"/>
          <ac:cxnSpMkLst>
            <pc:docMk/>
            <pc:sldMk cId="2770099877" sldId="365"/>
            <ac:cxnSpMk id="1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1:42:45.444" v="268" actId="26606"/>
          <ac:cxnSpMkLst>
            <pc:docMk/>
            <pc:sldMk cId="2770099877" sldId="365"/>
            <ac:cxnSpMk id="19" creationId="{5C6A2BAE-B461-4B55-8E1F-0722ABDD1393}"/>
          </ac:cxnSpMkLst>
        </pc:cxnChg>
      </pc:sldChg>
      <pc:sldChg chg="addSp delSp modSp add del mod setBg">
        <pc:chgData name="Michael Pan" userId="0ee21308d1ee2822" providerId="LiveId" clId="{97B640BD-08C2-45F3-8A50-6A6F7792A173}" dt="2024-05-09T02:27:07.900" v="694" actId="47"/>
        <pc:sldMkLst>
          <pc:docMk/>
          <pc:sldMk cId="3052632358" sldId="366"/>
        </pc:sldMkLst>
        <pc:spChg chg="mod">
          <ac:chgData name="Michael Pan" userId="0ee21308d1ee2822" providerId="LiveId" clId="{97B640BD-08C2-45F3-8A50-6A6F7792A173}" dt="2024-05-09T01:44:33.857" v="551" actId="20577"/>
          <ac:spMkLst>
            <pc:docMk/>
            <pc:sldMk cId="3052632358" sldId="366"/>
            <ac:spMk id="2" creationId="{A2FC4F5B-C53C-96B3-08A6-7FE41135328A}"/>
          </ac:spMkLst>
        </pc:spChg>
        <pc:spChg chg="del">
          <ac:chgData name="Michael Pan" userId="0ee21308d1ee2822" providerId="LiveId" clId="{97B640BD-08C2-45F3-8A50-6A6F7792A173}" dt="2024-05-09T01:43:46.484" v="450" actId="478"/>
          <ac:spMkLst>
            <pc:docMk/>
            <pc:sldMk cId="3052632358" sldId="366"/>
            <ac:spMk id="3" creationId="{6FDDAB0C-44B2-1656-5553-6099892A6919}"/>
          </ac:spMkLst>
        </pc:spChg>
        <pc:spChg chg="add del mod">
          <ac:chgData name="Michael Pan" userId="0ee21308d1ee2822" providerId="LiveId" clId="{97B640BD-08C2-45F3-8A50-6A6F7792A173}" dt="2024-05-09T01:43:48.951" v="451" actId="478"/>
          <ac:spMkLst>
            <pc:docMk/>
            <pc:sldMk cId="3052632358" sldId="366"/>
            <ac:spMk id="5" creationId="{5517050B-06E2-E4B3-ED72-CD989AE40D83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11" creationId="{4E4490D0-3672-446A-AC12-B4830333BDDD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13" creationId="{39CB82C2-DF65-4EC1-8280-F201D50F570B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21" creationId="{B4C27B90-DF2B-4D00-BA07-18ED774CD2F1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2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1:44:31.895" v="544" actId="962"/>
          <ac:picMkLst>
            <pc:docMk/>
            <pc:sldMk cId="3052632358" sldId="366"/>
            <ac:picMk id="6" creationId="{7338DD5D-4F22-5374-4E55-8FC2C1130114}"/>
          </ac:picMkLst>
        </pc:picChg>
        <pc:cxnChg chg="add">
          <ac:chgData name="Michael Pan" userId="0ee21308d1ee2822" providerId="LiveId" clId="{97B640BD-08C2-45F3-8A50-6A6F7792A173}" dt="2024-05-09T01:44:30.384" v="542" actId="26606"/>
          <ac:cxnSpMkLst>
            <pc:docMk/>
            <pc:sldMk cId="3052632358" sldId="366"/>
            <ac:cxnSpMk id="1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1:44:30.384" v="542" actId="26606"/>
          <ac:cxnSpMkLst>
            <pc:docMk/>
            <pc:sldMk cId="3052632358" sldId="366"/>
            <ac:cxnSpMk id="19" creationId="{5C6A2BAE-B461-4B55-8E1F-0722ABDD1393}"/>
          </ac:cxnSpMkLst>
        </pc:cxnChg>
      </pc:sldChg>
      <pc:sldChg chg="modSp new del mod">
        <pc:chgData name="Michael Pan" userId="0ee21308d1ee2822" providerId="LiveId" clId="{97B640BD-08C2-45F3-8A50-6A6F7792A173}" dt="2024-05-09T02:27:07.011" v="693" actId="47"/>
        <pc:sldMkLst>
          <pc:docMk/>
          <pc:sldMk cId="3148449784" sldId="367"/>
        </pc:sldMkLst>
        <pc:spChg chg="mod">
          <ac:chgData name="Michael Pan" userId="0ee21308d1ee2822" providerId="LiveId" clId="{97B640BD-08C2-45F3-8A50-6A6F7792A173}" dt="2024-05-09T01:42:59.719" v="315" actId="20577"/>
          <ac:spMkLst>
            <pc:docMk/>
            <pc:sldMk cId="3148449784" sldId="367"/>
            <ac:spMk id="2" creationId="{782F90F9-6A5E-D6A2-6961-851C92A8F248}"/>
          </ac:spMkLst>
        </pc:spChg>
        <pc:spChg chg="mod">
          <ac:chgData name="Michael Pan" userId="0ee21308d1ee2822" providerId="LiveId" clId="{97B640BD-08C2-45F3-8A50-6A6F7792A173}" dt="2024-05-09T01:45:09.035" v="554" actId="20577"/>
          <ac:spMkLst>
            <pc:docMk/>
            <pc:sldMk cId="3148449784" sldId="367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2:23:59.801" v="610" actId="20577"/>
        <pc:sldMkLst>
          <pc:docMk/>
          <pc:sldMk cId="3696429361" sldId="368"/>
        </pc:sldMkLst>
        <pc:spChg chg="mod">
          <ac:chgData name="Michael Pan" userId="0ee21308d1ee2822" providerId="LiveId" clId="{97B640BD-08C2-45F3-8A50-6A6F7792A173}" dt="2024-05-09T02:23:59.801" v="610" actId="20577"/>
          <ac:spMkLst>
            <pc:docMk/>
            <pc:sldMk cId="3696429361" sldId="368"/>
            <ac:spMk id="2" creationId="{A2FC4F5B-C53C-96B3-08A6-7FE41135328A}"/>
          </ac:spMkLst>
        </pc:spChg>
        <pc:spChg chg="add">
          <ac:chgData name="Michael Pan" userId="0ee21308d1ee2822" providerId="LiveId" clId="{97B640BD-08C2-45F3-8A50-6A6F7792A173}" dt="2024-05-09T01:48:53.403" v="565"/>
          <ac:spMkLst>
            <pc:docMk/>
            <pc:sldMk cId="3696429361" sldId="368"/>
            <ac:spMk id="3" creationId="{CCF172D6-01A5-854B-1D03-E54546155B8D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7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0" creationId="{FA4CD5CB-D209-4D70-8CA4-629731C59219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11" creationId="{4E4490D0-3672-446A-AC12-B4830333BDDD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13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6" creationId="{593ACC25-C262-417A-8AA9-0641C772BDB6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20" creationId="{39CB82C2-DF65-4EC1-8280-F201D50F570B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21" creationId="{B4C27B90-DF2B-4D00-BA07-18ED774CD2F1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23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31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33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2:23:48.814" v="583" actId="478"/>
          <ac:picMkLst>
            <pc:docMk/>
            <pc:sldMk cId="3696429361" sldId="368"/>
            <ac:picMk id="4" creationId="{B8A39253-7B78-0A01-E25B-C11D2DCB16C0}"/>
          </ac:picMkLst>
        </pc:picChg>
        <pc:picChg chg="add mod">
          <ac:chgData name="Michael Pan" userId="0ee21308d1ee2822" providerId="LiveId" clId="{97B640BD-08C2-45F3-8A50-6A6F7792A173}" dt="2024-05-09T02:23:52.542" v="587" actId="27614"/>
          <ac:picMkLst>
            <pc:docMk/>
            <pc:sldMk cId="3696429361" sldId="368"/>
            <ac:picMk id="5" creationId="{1ED84B2A-2822-1F34-5898-99F8E4197263}"/>
          </ac:picMkLst>
        </pc:picChg>
        <pc:picChg chg="del">
          <ac:chgData name="Michael Pan" userId="0ee21308d1ee2822" providerId="LiveId" clId="{97B640BD-08C2-45F3-8A50-6A6F7792A173}" dt="2024-05-09T01:48:53.036" v="564" actId="478"/>
          <ac:picMkLst>
            <pc:docMk/>
            <pc:sldMk cId="3696429361" sldId="368"/>
            <ac:picMk id="6" creationId="{FF3036C2-DF1B-728C-0111-D57ABD8C561D}"/>
          </ac:picMkLst>
        </pc:picChg>
        <pc:cxnChg chg="add del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8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12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3696429361" sldId="368"/>
            <ac:cxnSpMk id="1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3696429361" sldId="368"/>
            <ac:cxnSpMk id="19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2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29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2:25:12.247" v="648" actId="20577"/>
        <pc:sldMkLst>
          <pc:docMk/>
          <pc:sldMk cId="2421413972" sldId="369"/>
        </pc:sldMkLst>
        <pc:spChg chg="mod">
          <ac:chgData name="Michael Pan" userId="0ee21308d1ee2822" providerId="LiveId" clId="{97B640BD-08C2-45F3-8A50-6A6F7792A173}" dt="2024-05-09T02:25:12.247" v="648" actId="20577"/>
          <ac:spMkLst>
            <pc:docMk/>
            <pc:sldMk cId="2421413972" sldId="369"/>
            <ac:spMk id="3" creationId="{5404B80A-3E84-A06D-4D59-A21186209B4A}"/>
          </ac:spMkLst>
        </pc:spChg>
      </pc:sldChg>
      <pc:sldChg chg="addSp delSp modSp add mod ord setBg delDesignElem">
        <pc:chgData name="Michael Pan" userId="0ee21308d1ee2822" providerId="LiveId" clId="{97B640BD-08C2-45F3-8A50-6A6F7792A173}" dt="2024-05-09T02:24:02.716" v="611" actId="20577"/>
        <pc:sldMkLst>
          <pc:docMk/>
          <pc:sldMk cId="1346360978" sldId="370"/>
        </pc:sldMkLst>
        <pc:spChg chg="mod">
          <ac:chgData name="Michael Pan" userId="0ee21308d1ee2822" providerId="LiveId" clId="{97B640BD-08C2-45F3-8A50-6A6F7792A173}" dt="2024-05-09T02:24:02.716" v="611" actId="20577"/>
          <ac:spMkLst>
            <pc:docMk/>
            <pc:sldMk cId="1346360978" sldId="370"/>
            <ac:spMk id="2" creationId="{A2FC4F5B-C53C-96B3-08A6-7FE41135328A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11" creationId="{4E4490D0-3672-446A-AC12-B4830333BDDD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13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21" creationId="{B4C27B90-DF2B-4D00-BA07-18ED774CD2F1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2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2:23:42.318" v="582" actId="962"/>
          <ac:picMkLst>
            <pc:docMk/>
            <pc:sldMk cId="1346360978" sldId="370"/>
            <ac:picMk id="3" creationId="{2C83F66A-79DA-CA1D-4A4C-559DDD53501D}"/>
          </ac:picMkLst>
        </pc:picChg>
        <pc:picChg chg="del">
          <ac:chgData name="Michael Pan" userId="0ee21308d1ee2822" providerId="LiveId" clId="{97B640BD-08C2-45F3-8A50-6A6F7792A173}" dt="2024-05-09T02:23:36.239" v="577" actId="478"/>
          <ac:picMkLst>
            <pc:docMk/>
            <pc:sldMk cId="1346360978" sldId="370"/>
            <ac:picMk id="6" creationId="{7338DD5D-4F22-5374-4E55-8FC2C1130114}"/>
          </ac:picMkLst>
        </pc:picChg>
        <pc:cxnChg chg="add">
          <ac:chgData name="Michael Pan" userId="0ee21308d1ee2822" providerId="LiveId" clId="{97B640BD-08C2-45F3-8A50-6A6F7792A173}" dt="2024-05-09T02:23:41.176" v="580" actId="26606"/>
          <ac:cxnSpMkLst>
            <pc:docMk/>
            <pc:sldMk cId="1346360978" sldId="370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1346360978" sldId="370"/>
            <ac:cxnSpMk id="1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3:41.176" v="580" actId="26606"/>
          <ac:cxnSpMkLst>
            <pc:docMk/>
            <pc:sldMk cId="1346360978" sldId="370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1346360978" sldId="370"/>
            <ac:cxnSpMk id="19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28:51.914" v="702" actId="962"/>
        <pc:sldMkLst>
          <pc:docMk/>
          <pc:sldMk cId="1605732545" sldId="371"/>
        </pc:sldMkLst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2:28:45.246" v="698" actId="478"/>
          <ac:picMkLst>
            <pc:docMk/>
            <pc:sldMk cId="1605732545" sldId="371"/>
            <ac:picMk id="3" creationId="{2C83F66A-79DA-CA1D-4A4C-559DDD53501D}"/>
          </ac:picMkLst>
        </pc:picChg>
        <pc:picChg chg="add mod">
          <ac:chgData name="Michael Pan" userId="0ee21308d1ee2822" providerId="LiveId" clId="{97B640BD-08C2-45F3-8A50-6A6F7792A173}" dt="2024-05-09T02:28:51.914" v="702" actId="962"/>
          <ac:picMkLst>
            <pc:docMk/>
            <pc:sldMk cId="1605732545" sldId="371"/>
            <ac:picMk id="4" creationId="{3030A6F8-AEC4-F79A-FB5A-D2AA35F5953F}"/>
          </ac:picMkLst>
        </pc:pic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605732545" sldId="371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8:50.712" v="700" actId="26606"/>
          <ac:cxnSpMkLst>
            <pc:docMk/>
            <pc:sldMk cId="1605732545" sldId="371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605732545" sldId="371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28:50.712" v="700" actId="26606"/>
          <ac:cxnSpMkLst>
            <pc:docMk/>
            <pc:sldMk cId="1605732545" sldId="371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2:03.117" v="790" actId="27614"/>
        <pc:sldMkLst>
          <pc:docMk/>
          <pc:sldMk cId="1905055654" sldId="372"/>
        </pc:sldMkLst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6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7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1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2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1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2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3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6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8" creationId="{593ACC25-C262-417A-8AA9-0641C772BDB6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31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33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2:31:58.659" v="787" actId="478"/>
          <ac:picMkLst>
            <pc:docMk/>
            <pc:sldMk cId="1905055654" sldId="372"/>
            <ac:picMk id="3" creationId="{D6FD6A2A-932B-12B1-7D96-CC7EBAC5E920}"/>
          </ac:picMkLst>
        </pc:picChg>
        <pc:picChg chg="add mod">
          <ac:chgData name="Michael Pan" userId="0ee21308d1ee2822" providerId="LiveId" clId="{97B640BD-08C2-45F3-8A50-6A6F7792A173}" dt="2024-05-09T02:32:03.117" v="790" actId="27614"/>
          <ac:picMkLst>
            <pc:docMk/>
            <pc:sldMk cId="1905055654" sldId="372"/>
            <ac:picMk id="4" creationId="{34C43476-FB48-126B-7A6B-47D9CBC37A45}"/>
          </ac:picMkLst>
        </pc:picChg>
        <pc:picChg chg="del">
          <ac:chgData name="Michael Pan" userId="0ee21308d1ee2822" providerId="LiveId" clId="{97B640BD-08C2-45F3-8A50-6A6F7792A173}" dt="2024-05-09T02:28:55.952" v="703" actId="478"/>
          <ac:picMkLst>
            <pc:docMk/>
            <pc:sldMk cId="1905055654" sldId="372"/>
            <ac:picMk id="5" creationId="{1ED84B2A-2822-1F34-5898-99F8E4197263}"/>
          </ac:picMkLst>
        </pc:picChg>
        <pc:cxnChg chg="add del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19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24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905055654" sldId="372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905055654" sldId="372"/>
            <ac:cxnSpMk id="29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2:31:20.556" v="786" actId="20577"/>
        <pc:sldMkLst>
          <pc:docMk/>
          <pc:sldMk cId="3386035033" sldId="373"/>
        </pc:sldMkLst>
        <pc:spChg chg="mod">
          <ac:chgData name="Michael Pan" userId="0ee21308d1ee2822" providerId="LiveId" clId="{97B640BD-08C2-45F3-8A50-6A6F7792A173}" dt="2024-05-09T02:31:20.556" v="786" actId="20577"/>
          <ac:spMkLst>
            <pc:docMk/>
            <pc:sldMk cId="3386035033" sldId="373"/>
            <ac:spMk id="3" creationId="{5404B80A-3E84-A06D-4D59-A21186209B4A}"/>
          </ac:spMkLst>
        </pc:spChg>
      </pc:sldChg>
      <pc:sldChg chg="add del">
        <pc:chgData name="Michael Pan" userId="0ee21308d1ee2822" providerId="LiveId" clId="{97B640BD-08C2-45F3-8A50-6A6F7792A173}" dt="2024-05-09T02:35:39.965" v="895"/>
        <pc:sldMkLst>
          <pc:docMk/>
          <pc:sldMk cId="2202224393" sldId="374"/>
        </pc:sldMkLst>
      </pc:sldChg>
      <pc:sldChg chg="modSp add mod">
        <pc:chgData name="Michael Pan" userId="0ee21308d1ee2822" providerId="LiveId" clId="{97B640BD-08C2-45F3-8A50-6A6F7792A173}" dt="2024-05-09T02:36:14.203" v="950" actId="20577"/>
        <pc:sldMkLst>
          <pc:docMk/>
          <pc:sldMk cId="3779614678" sldId="374"/>
        </pc:sldMkLst>
        <pc:spChg chg="mod">
          <ac:chgData name="Michael Pan" userId="0ee21308d1ee2822" providerId="LiveId" clId="{97B640BD-08C2-45F3-8A50-6A6F7792A173}" dt="2024-05-09T02:36:14.203" v="950" actId="20577"/>
          <ac:spMkLst>
            <pc:docMk/>
            <pc:sldMk cId="3779614678" sldId="374"/>
            <ac:spMk id="2" creationId="{642123F2-6D12-FB64-BD32-980885DC4C91}"/>
          </ac:spMkLst>
        </pc:spChg>
      </pc:sldChg>
      <pc:sldChg chg="modSp add del mod">
        <pc:chgData name="Michael Pan" userId="0ee21308d1ee2822" providerId="LiveId" clId="{97B640BD-08C2-45F3-8A50-6A6F7792A173}" dt="2024-05-09T02:34:51.893" v="887" actId="47"/>
        <pc:sldMkLst>
          <pc:docMk/>
          <pc:sldMk cId="3934869931" sldId="374"/>
        </pc:sldMkLst>
        <pc:spChg chg="mod">
          <ac:chgData name="Michael Pan" userId="0ee21308d1ee2822" providerId="LiveId" clId="{97B640BD-08C2-45F3-8A50-6A6F7792A173}" dt="2024-05-09T02:34:15.863" v="869" actId="20577"/>
          <ac:spMkLst>
            <pc:docMk/>
            <pc:sldMk cId="3934869931" sldId="374"/>
            <ac:spMk id="2" creationId="{642123F2-6D12-FB64-BD32-980885DC4C91}"/>
          </ac:spMkLst>
        </pc:spChg>
        <pc:spChg chg="mod">
          <ac:chgData name="Michael Pan" userId="0ee21308d1ee2822" providerId="LiveId" clId="{97B640BD-08C2-45F3-8A50-6A6F7792A173}" dt="2024-05-09T02:34:10.710" v="837" actId="20577"/>
          <ac:spMkLst>
            <pc:docMk/>
            <pc:sldMk cId="3934869931" sldId="374"/>
            <ac:spMk id="3" creationId="{349649F5-E0D5-7B88-9581-32BC2487B49C}"/>
          </ac:spMkLst>
        </pc:spChg>
      </pc:sldChg>
      <pc:sldChg chg="delSp modSp add del mod setBg delDesignElem">
        <pc:chgData name="Michael Pan" userId="0ee21308d1ee2822" providerId="LiveId" clId="{97B640BD-08C2-45F3-8A50-6A6F7792A173}" dt="2024-05-09T02:34:51.893" v="887" actId="47"/>
        <pc:sldMkLst>
          <pc:docMk/>
          <pc:sldMk cId="167848769" sldId="375"/>
        </pc:sldMkLst>
        <pc:spChg chg="mod">
          <ac:chgData name="Michael Pan" userId="0ee21308d1ee2822" providerId="LiveId" clId="{97B640BD-08C2-45F3-8A50-6A6F7792A173}" dt="2024-05-09T02:34:23.267" v="882" actId="20577"/>
          <ac:spMkLst>
            <pc:docMk/>
            <pc:sldMk cId="167848769" sldId="375"/>
            <ac:spMk id="2" creationId="{35549BF9-7BDF-4C7F-3B44-5BA6643A3890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46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48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52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56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58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67848769" sldId="375"/>
            <ac:cxnSpMk id="50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67848769" sldId="375"/>
            <ac:cxnSpMk id="54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1890312853" sldId="375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3" creationId="{C2579DAE-C141-48DB-810E-C070C300819E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5" creationId="{02FD90C3-6350-4D5B-9738-6E94EDF30F74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7" creationId="{41497DE5-0939-4D1D-9350-0C5E1B209C68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9" creationId="{5CCC70ED-6C63-4537-B7EB-51990D6C0A6F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71" creationId="{B76E24C1-2968-40DC-A36E-F6B85F0F0752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2:36:32.651" v="954" actId="27614"/>
        <pc:sldMkLst>
          <pc:docMk/>
          <pc:sldMk cId="3059931692" sldId="375"/>
        </pc:sldMkLst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3" creationId="{C2579DAE-C141-48DB-810E-C070C300819E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5" creationId="{02FD90C3-6350-4D5B-9738-6E94EDF30F74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7" creationId="{41497DE5-0939-4D1D-9350-0C5E1B209C68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9" creationId="{5CCC70ED-6C63-4537-B7EB-51990D6C0A6F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71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2:36:32.651" v="954" actId="27614"/>
          <ac:picMkLst>
            <pc:docMk/>
            <pc:sldMk cId="3059931692" sldId="375"/>
            <ac:picMk id="2" creationId="{20C2A2E9-BF98-E531-E6AC-09C059C18C0F}"/>
          </ac:picMkLst>
        </pc:picChg>
        <pc:picChg chg="del">
          <ac:chgData name="Michael Pan" userId="0ee21308d1ee2822" providerId="LiveId" clId="{97B640BD-08C2-45F3-8A50-6A6F7792A173}" dt="2024-05-09T02:36:23.969" v="951" actId="478"/>
          <ac:picMkLst>
            <pc:docMk/>
            <pc:sldMk cId="3059931692" sldId="375"/>
            <ac:picMk id="6" creationId="{ADCD32A0-E7D8-EC2D-648A-E5644A1B6F36}"/>
          </ac:picMkLst>
        </pc:picChg>
      </pc:sldChg>
      <pc:sldChg chg="add del">
        <pc:chgData name="Michael Pan" userId="0ee21308d1ee2822" providerId="LiveId" clId="{97B640BD-08C2-45F3-8A50-6A6F7792A173}" dt="2024-05-09T02:34:51.893" v="887" actId="47"/>
        <pc:sldMkLst>
          <pc:docMk/>
          <pc:sldMk cId="1036312687" sldId="376"/>
        </pc:sldMkLst>
      </pc:sldChg>
      <pc:sldChg chg="add del">
        <pc:chgData name="Michael Pan" userId="0ee21308d1ee2822" providerId="LiveId" clId="{97B640BD-08C2-45F3-8A50-6A6F7792A173}" dt="2024-05-09T02:35:39.965" v="895"/>
        <pc:sldMkLst>
          <pc:docMk/>
          <pc:sldMk cId="1691168066" sldId="376"/>
        </pc:sldMkLst>
      </pc:sldChg>
      <pc:sldChg chg="addSp delSp modSp add mod">
        <pc:chgData name="Michael Pan" userId="0ee21308d1ee2822" providerId="LiveId" clId="{97B640BD-08C2-45F3-8A50-6A6F7792A173}" dt="2024-05-09T02:37:34.145" v="961" actId="1076"/>
        <pc:sldMkLst>
          <pc:docMk/>
          <pc:sldMk cId="2161974658" sldId="376"/>
        </pc:sldMkLst>
        <pc:picChg chg="add mod">
          <ac:chgData name="Michael Pan" userId="0ee21308d1ee2822" providerId="LiveId" clId="{97B640BD-08C2-45F3-8A50-6A6F7792A173}" dt="2024-05-09T02:37:34.145" v="961" actId="1076"/>
          <ac:picMkLst>
            <pc:docMk/>
            <pc:sldMk cId="2161974658" sldId="376"/>
            <ac:picMk id="4" creationId="{B2482F07-3FAF-CAFE-9ABD-A802373DB6BC}"/>
          </ac:picMkLst>
        </pc:picChg>
        <pc:picChg chg="del">
          <ac:chgData name="Michael Pan" userId="0ee21308d1ee2822" providerId="LiveId" clId="{97B640BD-08C2-45F3-8A50-6A6F7792A173}" dt="2024-05-09T02:37:00.322" v="955" actId="478"/>
          <ac:picMkLst>
            <pc:docMk/>
            <pc:sldMk cId="2161974658" sldId="376"/>
            <ac:picMk id="5" creationId="{3E7D6929-AEDA-ED38-14B8-0C61D2FDEC54}"/>
          </ac:picMkLst>
        </pc:pic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2188273249" sldId="377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20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188273249" sldId="37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188273249" sldId="377"/>
            <ac:cxnSpMk id="16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3059026849" sldId="377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14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1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20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059026849" sldId="377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059026849" sldId="377"/>
            <ac:cxnSpMk id="16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7:57.076" v="965" actId="27614"/>
        <pc:sldMkLst>
          <pc:docMk/>
          <pc:sldMk cId="3252350162" sldId="377"/>
        </pc:sldMkLst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2:37:52.350" v="962" actId="478"/>
          <ac:picMkLst>
            <pc:docMk/>
            <pc:sldMk cId="3252350162" sldId="377"/>
            <ac:picMk id="3" creationId="{2C83F66A-79DA-CA1D-4A4C-559DDD53501D}"/>
          </ac:picMkLst>
        </pc:picChg>
        <pc:picChg chg="add mod">
          <ac:chgData name="Michael Pan" userId="0ee21308d1ee2822" providerId="LiveId" clId="{97B640BD-08C2-45F3-8A50-6A6F7792A173}" dt="2024-05-09T02:37:57.076" v="965" actId="27614"/>
          <ac:picMkLst>
            <pc:docMk/>
            <pc:sldMk cId="3252350162" sldId="377"/>
            <ac:picMk id="4" creationId="{999BD031-973E-298E-B52C-9CE8A1A466C8}"/>
          </ac:picMkLst>
        </pc:pic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3252350162" sldId="377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7:55.443" v="964" actId="26606"/>
          <ac:cxnSpMkLst>
            <pc:docMk/>
            <pc:sldMk cId="3252350162" sldId="377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3252350162" sldId="377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37:55.443" v="964" actId="26606"/>
          <ac:cxnSpMkLst>
            <pc:docMk/>
            <pc:sldMk cId="3252350162" sldId="377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8:12.583" v="969" actId="27614"/>
        <pc:sldMkLst>
          <pc:docMk/>
          <pc:sldMk cId="247639169" sldId="378"/>
        </pc:sldMkLst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6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7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1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20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31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3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2:38:12.583" v="969" actId="27614"/>
          <ac:picMkLst>
            <pc:docMk/>
            <pc:sldMk cId="247639169" sldId="378"/>
            <ac:picMk id="3" creationId="{AC9DE353-6D31-F6F3-CD2B-702E459D1383}"/>
          </ac:picMkLst>
        </pc:picChg>
        <pc:picChg chg="del">
          <ac:chgData name="Michael Pan" userId="0ee21308d1ee2822" providerId="LiveId" clId="{97B640BD-08C2-45F3-8A50-6A6F7792A173}" dt="2024-05-09T02:38:09.148" v="966" actId="478"/>
          <ac:picMkLst>
            <pc:docMk/>
            <pc:sldMk cId="247639169" sldId="378"/>
            <ac:picMk id="5" creationId="{1ED84B2A-2822-1F34-5898-99F8E4197263}"/>
          </ac:picMkLst>
        </pc:picChg>
        <pc:cxnChg chg="add">
          <ac:chgData name="Michael Pan" userId="0ee21308d1ee2822" providerId="LiveId" clId="{97B640BD-08C2-45F3-8A50-6A6F7792A173}" dt="2024-05-09T02:38:11.503" v="968" actId="26606"/>
          <ac:cxnSpMkLst>
            <pc:docMk/>
            <pc:sldMk cId="247639169" sldId="37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8:11.503" v="968" actId="26606"/>
          <ac:cxnSpMkLst>
            <pc:docMk/>
            <pc:sldMk cId="247639169" sldId="378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247639169" sldId="378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247639169" sldId="378"/>
            <ac:cxnSpMk id="29" creationId="{5C6A2BAE-B461-4B55-8E1F-0722ABDD1393}"/>
          </ac:cxnSpMkLst>
        </pc:cxn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2482623349" sldId="378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1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20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31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33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482623349" sldId="378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482623349" sldId="378"/>
            <ac:cxnSpMk id="29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3572850960" sldId="378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1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2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31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33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572850960" sldId="378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572850960" sldId="378"/>
            <ac:cxnSpMk id="29" creationId="{5C6A2BAE-B461-4B55-8E1F-0722ABDD1393}"/>
          </ac:cxnSpMkLst>
        </pc:cxnChg>
      </pc:sldChg>
      <pc:sldChg chg="add del">
        <pc:chgData name="Michael Pan" userId="0ee21308d1ee2822" providerId="LiveId" clId="{97B640BD-08C2-45F3-8A50-6A6F7792A173}" dt="2024-05-09T02:35:39.965" v="895"/>
        <pc:sldMkLst>
          <pc:docMk/>
          <pc:sldMk cId="643634894" sldId="379"/>
        </pc:sldMkLst>
      </pc:sldChg>
      <pc:sldChg chg="add">
        <pc:chgData name="Michael Pan" userId="0ee21308d1ee2822" providerId="LiveId" clId="{97B640BD-08C2-45F3-8A50-6A6F7792A173}" dt="2024-05-09T02:36:04.969" v="904"/>
        <pc:sldMkLst>
          <pc:docMk/>
          <pc:sldMk cId="2264607691" sldId="379"/>
        </pc:sldMkLst>
      </pc:sldChg>
      <pc:sldChg chg="add del">
        <pc:chgData name="Michael Pan" userId="0ee21308d1ee2822" providerId="LiveId" clId="{97B640BD-08C2-45F3-8A50-6A6F7792A173}" dt="2024-05-09T02:34:51.893" v="887" actId="47"/>
        <pc:sldMkLst>
          <pc:docMk/>
          <pc:sldMk cId="4203096343" sldId="379"/>
        </pc:sldMkLst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3431001" sldId="380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4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45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49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53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55" creationId="{0D91DD17-237F-4811-BC0E-128EB1BD7CFE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431001" sldId="380"/>
            <ac:cxnSpMk id="47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431001" sldId="380"/>
            <ac:cxnSpMk id="51" creationId="{C9AC0290-4702-4519-B0F4-C2A46880997B}"/>
          </ac:cxnSpMkLst>
        </pc:cxn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963500150" sldId="380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43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45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49" creationId="{C4AAA502-5435-489E-9538-3A40E6C7146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53" creationId="{DE42378B-2E28-4810-8421-7A473A40E376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55" creationId="{0D91DD17-237F-4811-BC0E-128EB1BD7CFE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963500150" sldId="380"/>
            <ac:cxnSpMk id="47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963500150" sldId="380"/>
            <ac:cxnSpMk id="51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9:16.756" v="973" actId="27614"/>
        <pc:sldMkLst>
          <pc:docMk/>
          <pc:sldMk cId="1426706524" sldId="380"/>
        </pc:sldMkLst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43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45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49" creationId="{C4AAA502-5435-489E-9538-3A40E6C7146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53" creationId="{DE42378B-2E28-4810-8421-7A473A40E376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55" creationId="{0D91DD17-237F-4811-BC0E-128EB1BD7CFE}"/>
          </ac:spMkLst>
        </pc:spChg>
        <pc:picChg chg="del">
          <ac:chgData name="Michael Pan" userId="0ee21308d1ee2822" providerId="LiveId" clId="{97B640BD-08C2-45F3-8A50-6A6F7792A173}" dt="2024-05-09T02:39:13.848" v="970" actId="478"/>
          <ac:picMkLst>
            <pc:docMk/>
            <pc:sldMk cId="1426706524" sldId="380"/>
            <ac:picMk id="4" creationId="{2E77F0F3-670F-766A-E267-4B5CEA2784BD}"/>
          </ac:picMkLst>
        </pc:picChg>
        <pc:picChg chg="add mod">
          <ac:chgData name="Michael Pan" userId="0ee21308d1ee2822" providerId="LiveId" clId="{97B640BD-08C2-45F3-8A50-6A6F7792A173}" dt="2024-05-09T02:39:16.756" v="973" actId="27614"/>
          <ac:picMkLst>
            <pc:docMk/>
            <pc:sldMk cId="1426706524" sldId="380"/>
            <ac:picMk id="5" creationId="{4F8DE029-4AC7-7E50-39B4-8F402DEAEE6D}"/>
          </ac:picMkLst>
        </pc:picChg>
        <pc:cxnChg chg="add">
          <ac:chgData name="Michael Pan" userId="0ee21308d1ee2822" providerId="LiveId" clId="{97B640BD-08C2-45F3-8A50-6A6F7792A173}" dt="2024-05-09T02:39:15.645" v="972" actId="26606"/>
          <ac:cxnSpMkLst>
            <pc:docMk/>
            <pc:sldMk cId="1426706524" sldId="380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9:15.645" v="972" actId="26606"/>
          <ac:cxnSpMkLst>
            <pc:docMk/>
            <pc:sldMk cId="1426706524" sldId="380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1426706524" sldId="380"/>
            <ac:cxnSpMk id="47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1426706524" sldId="380"/>
            <ac:cxnSpMk id="51" creationId="{C9AC0290-4702-4519-B0F4-C2A46880997B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480284520" sldId="381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3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5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7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8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480284520" sldId="381"/>
            <ac:cxnSpMk id="5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480284520" sldId="381"/>
            <ac:cxnSpMk id="56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8:47.642" v="1605" actId="27614"/>
        <pc:sldMkLst>
          <pc:docMk/>
          <pc:sldMk cId="827649842" sldId="381"/>
        </pc:sldMkLst>
        <pc:spChg chg="mod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15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19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21" creationId="{0D91DD17-237F-4811-BC0E-128EB1BD7CFE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6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9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34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36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40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44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46" creationId="{593ACC25-C262-417A-8AA9-0641C772BDB6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2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3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7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8" creationId="{593ACC25-C262-417A-8AA9-0641C772BDB6}"/>
          </ac:spMkLst>
        </pc:spChg>
        <pc:picChg chg="del">
          <ac:chgData name="Michael Pan" userId="0ee21308d1ee2822" providerId="LiveId" clId="{97B640BD-08C2-45F3-8A50-6A6F7792A173}" dt="2024-05-09T02:39:21.923" v="974" actId="478"/>
          <ac:picMkLst>
            <pc:docMk/>
            <pc:sldMk cId="827649842" sldId="381"/>
            <ac:picMk id="3" creationId="{D1E46680-F1B2-DC5A-7961-3F52415B10F3}"/>
          </ac:picMkLst>
        </pc:picChg>
        <pc:picChg chg="add del mod">
          <ac:chgData name="Michael Pan" userId="0ee21308d1ee2822" providerId="LiveId" clId="{97B640BD-08C2-45F3-8A50-6A6F7792A173}" dt="2024-05-09T03:48:43.270" v="1602" actId="478"/>
          <ac:picMkLst>
            <pc:docMk/>
            <pc:sldMk cId="827649842" sldId="381"/>
            <ac:picMk id="4" creationId="{585F4C4C-6044-CB15-625A-92CDF92CD58C}"/>
          </ac:picMkLst>
        </pc:picChg>
        <pc:picChg chg="add mod">
          <ac:chgData name="Michael Pan" userId="0ee21308d1ee2822" providerId="LiveId" clId="{97B640BD-08C2-45F3-8A50-6A6F7792A173}" dt="2024-05-09T03:48:47.642" v="1605" actId="27614"/>
          <ac:picMkLst>
            <pc:docMk/>
            <pc:sldMk cId="827649842" sldId="381"/>
            <ac:picMk id="5" creationId="{6E41A572-1C7C-CAD0-BED4-5EB63D9536E4}"/>
          </ac:picMkLst>
        </pc:picChg>
        <pc:cxnChg chg="add del">
          <ac:chgData name="Michael Pan" userId="0ee21308d1ee2822" providerId="LiveId" clId="{97B640BD-08C2-45F3-8A50-6A6F7792A173}" dt="2024-05-09T02:39:24.636" v="977" actId="26606"/>
          <ac:cxnSpMkLst>
            <pc:docMk/>
            <pc:sldMk cId="827649842" sldId="381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9:24.636" v="977" actId="26606"/>
          <ac:cxnSpMkLst>
            <pc:docMk/>
            <pc:sldMk cId="827649842" sldId="381"/>
            <ac:cxnSpMk id="17" creationId="{C9AC0290-4702-4519-B0F4-C2A46880997B}"/>
          </ac:cxnSpMkLst>
        </pc:cxnChg>
        <pc:cxnChg chg="add del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27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38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42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827649842" sldId="381"/>
            <ac:cxnSpMk id="5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827649842" sldId="381"/>
            <ac:cxnSpMk id="56" creationId="{5C6A2BAE-B461-4B55-8E1F-0722ABDD1393}"/>
          </ac:cxnSpMkLst>
        </pc:cxn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1280763737" sldId="381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2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3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7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8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280763737" sldId="381"/>
            <ac:cxnSpMk id="5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280763737" sldId="381"/>
            <ac:cxnSpMk id="56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26:11.277" v="1053" actId="20577"/>
        <pc:sldMkLst>
          <pc:docMk/>
          <pc:sldMk cId="2710568319" sldId="382"/>
        </pc:sldMkLst>
        <pc:spChg chg="mod">
          <ac:chgData name="Michael Pan" userId="0ee21308d1ee2822" providerId="LiveId" clId="{97B640BD-08C2-45F3-8A50-6A6F7792A173}" dt="2024-05-09T03:26:11.277" v="1053" actId="20577"/>
          <ac:spMkLst>
            <pc:docMk/>
            <pc:sldMk cId="2710568319" sldId="382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26:20.083" v="1057" actId="27614"/>
        <pc:sldMkLst>
          <pc:docMk/>
          <pc:sldMk cId="1973258037" sldId="383"/>
        </pc:sldMkLst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26:14.168" v="1054" actId="478"/>
          <ac:picMkLst>
            <pc:docMk/>
            <pc:sldMk cId="1973258037" sldId="383"/>
            <ac:picMk id="2" creationId="{20C2A2E9-BF98-E531-E6AC-09C059C18C0F}"/>
          </ac:picMkLst>
        </pc:picChg>
        <pc:picChg chg="add mod">
          <ac:chgData name="Michael Pan" userId="0ee21308d1ee2822" providerId="LiveId" clId="{97B640BD-08C2-45F3-8A50-6A6F7792A173}" dt="2024-05-09T03:26:20.083" v="1057" actId="27614"/>
          <ac:picMkLst>
            <pc:docMk/>
            <pc:sldMk cId="1973258037" sldId="383"/>
            <ac:picMk id="3" creationId="{06CB2D84-36D5-E121-A046-59AFB5B54A37}"/>
          </ac:picMkLst>
        </pc:picChg>
      </pc:sldChg>
      <pc:sldChg chg="addSp delSp modSp add mod">
        <pc:chgData name="Michael Pan" userId="0ee21308d1ee2822" providerId="LiveId" clId="{97B640BD-08C2-45F3-8A50-6A6F7792A173}" dt="2024-05-09T03:26:50.575" v="1064" actId="1076"/>
        <pc:sldMkLst>
          <pc:docMk/>
          <pc:sldMk cId="3776371990" sldId="384"/>
        </pc:sldMkLst>
        <pc:picChg chg="del">
          <ac:chgData name="Michael Pan" userId="0ee21308d1ee2822" providerId="LiveId" clId="{97B640BD-08C2-45F3-8A50-6A6F7792A173}" dt="2024-05-09T03:26:43.693" v="1058" actId="478"/>
          <ac:picMkLst>
            <pc:docMk/>
            <pc:sldMk cId="3776371990" sldId="384"/>
            <ac:picMk id="4" creationId="{B2482F07-3FAF-CAFE-9ABD-A802373DB6BC}"/>
          </ac:picMkLst>
        </pc:picChg>
        <pc:picChg chg="add mod">
          <ac:chgData name="Michael Pan" userId="0ee21308d1ee2822" providerId="LiveId" clId="{97B640BD-08C2-45F3-8A50-6A6F7792A173}" dt="2024-05-09T03:26:50.575" v="1064" actId="1076"/>
          <ac:picMkLst>
            <pc:docMk/>
            <pc:sldMk cId="3776371990" sldId="384"/>
            <ac:picMk id="5" creationId="{CD6461E7-0BF7-AF71-8CDF-2EDE4DA87F07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27:00.831" v="1069" actId="962"/>
        <pc:sldMkLst>
          <pc:docMk/>
          <pc:sldMk cId="767798826" sldId="385"/>
        </pc:sldMkLst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27:00.831" v="1069" actId="962"/>
          <ac:picMkLst>
            <pc:docMk/>
            <pc:sldMk cId="767798826" sldId="385"/>
            <ac:picMk id="3" creationId="{8880C34F-2F0E-60F9-DCCF-260FAA53D30A}"/>
          </ac:picMkLst>
        </pc:picChg>
        <pc:picChg chg="del">
          <ac:chgData name="Michael Pan" userId="0ee21308d1ee2822" providerId="LiveId" clId="{97B640BD-08C2-45F3-8A50-6A6F7792A173}" dt="2024-05-09T03:26:57.518" v="1065" actId="478"/>
          <ac:picMkLst>
            <pc:docMk/>
            <pc:sldMk cId="767798826" sldId="385"/>
            <ac:picMk id="4" creationId="{999BD031-973E-298E-B52C-9CE8A1A466C8}"/>
          </ac:picMkLst>
        </pc:picChg>
        <pc:cxnChg chg="add">
          <ac:chgData name="Michael Pan" userId="0ee21308d1ee2822" providerId="LiveId" clId="{97B640BD-08C2-45F3-8A50-6A6F7792A173}" dt="2024-05-09T03:26:59.598" v="1067" actId="26606"/>
          <ac:cxnSpMkLst>
            <pc:docMk/>
            <pc:sldMk cId="767798826" sldId="385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767798826" sldId="385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26:59.598" v="1067" actId="26606"/>
          <ac:cxnSpMkLst>
            <pc:docMk/>
            <pc:sldMk cId="767798826" sldId="385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767798826" sldId="385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27:11.746" v="1073" actId="27614"/>
        <pc:sldMkLst>
          <pc:docMk/>
          <pc:sldMk cId="3576073651" sldId="386"/>
        </pc:sldMkLst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6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7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27:08.369" v="1070" actId="478"/>
          <ac:picMkLst>
            <pc:docMk/>
            <pc:sldMk cId="3576073651" sldId="386"/>
            <ac:picMk id="3" creationId="{AC9DE353-6D31-F6F3-CD2B-702E459D1383}"/>
          </ac:picMkLst>
        </pc:picChg>
        <pc:picChg chg="add mod">
          <ac:chgData name="Michael Pan" userId="0ee21308d1ee2822" providerId="LiveId" clId="{97B640BD-08C2-45F3-8A50-6A6F7792A173}" dt="2024-05-09T03:27:11.746" v="1073" actId="27614"/>
          <ac:picMkLst>
            <pc:docMk/>
            <pc:sldMk cId="3576073651" sldId="386"/>
            <ac:picMk id="4" creationId="{3667623B-7C3B-0E23-F3C1-0B86A2F40902}"/>
          </ac:picMkLst>
        </pc:pic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3576073651" sldId="386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27:10.633" v="1072" actId="26606"/>
          <ac:cxnSpMkLst>
            <pc:docMk/>
            <pc:sldMk cId="3576073651" sldId="386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3576073651" sldId="386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27:10.633" v="1072" actId="26606"/>
          <ac:cxnSpMkLst>
            <pc:docMk/>
            <pc:sldMk cId="3576073651" sldId="386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27:25.965" v="1118" actId="20577"/>
        <pc:sldMkLst>
          <pc:docMk/>
          <pc:sldMk cId="2864893555" sldId="387"/>
        </pc:sldMkLst>
        <pc:spChg chg="mod">
          <ac:chgData name="Michael Pan" userId="0ee21308d1ee2822" providerId="LiveId" clId="{97B640BD-08C2-45F3-8A50-6A6F7792A173}" dt="2024-05-09T03:27:25.965" v="1118" actId="20577"/>
          <ac:spMkLst>
            <pc:docMk/>
            <pc:sldMk cId="2864893555" sldId="387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27:57.361" v="1123" actId="962"/>
        <pc:sldMkLst>
          <pc:docMk/>
          <pc:sldMk cId="2908987235" sldId="388"/>
        </pc:sldMkLst>
        <pc:spChg chg="mo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2" creationId="{F9292FE0-6BFC-F09A-B882-9540EDA91DBA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15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19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3:27:57.361" v="1123" actId="962"/>
          <ac:picMkLst>
            <pc:docMk/>
            <pc:sldMk cId="2908987235" sldId="388"/>
            <ac:picMk id="4" creationId="{2C27C9A4-9E30-F0AB-398D-8C3752DDCAB3}"/>
          </ac:picMkLst>
        </pc:picChg>
        <pc:picChg chg="del">
          <ac:chgData name="Michael Pan" userId="0ee21308d1ee2822" providerId="LiveId" clId="{97B640BD-08C2-45F3-8A50-6A6F7792A173}" dt="2024-05-09T03:27:54.724" v="1119" actId="478"/>
          <ac:picMkLst>
            <pc:docMk/>
            <pc:sldMk cId="2908987235" sldId="388"/>
            <ac:picMk id="5" creationId="{4F8DE029-4AC7-7E50-39B4-8F402DEAEE6D}"/>
          </ac:picMkLst>
        </pc:picChg>
        <pc:cxnChg chg="add">
          <ac:chgData name="Michael Pan" userId="0ee21308d1ee2822" providerId="LiveId" clId="{97B640BD-08C2-45F3-8A50-6A6F7792A173}" dt="2024-05-09T03:27:56.522" v="1121" actId="26606"/>
          <ac:cxnSpMkLst>
            <pc:docMk/>
            <pc:sldMk cId="2908987235" sldId="38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2908987235" sldId="388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27:56.522" v="1121" actId="26606"/>
          <ac:cxnSpMkLst>
            <pc:docMk/>
            <pc:sldMk cId="2908987235" sldId="388"/>
            <ac:cxnSpMk id="17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2908987235" sldId="388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9:18.313" v="1609" actId="27614"/>
        <pc:sldMkLst>
          <pc:docMk/>
          <pc:sldMk cId="1259735680" sldId="389"/>
        </pc:sldMkLst>
        <pc:spChg chg="mod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14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18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20" creationId="{27874070-078A-470B-9C8C-BD1BCB55A005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3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4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6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9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4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4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46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50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52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48:51.562" v="1606" actId="478"/>
          <ac:picMkLst>
            <pc:docMk/>
            <pc:sldMk cId="1259735680" sldId="389"/>
            <ac:picMk id="3" creationId="{FBC5C520-66C7-751C-8F7D-CE0B25C508E7}"/>
          </ac:picMkLst>
        </pc:picChg>
        <pc:picChg chg="del">
          <ac:chgData name="Michael Pan" userId="0ee21308d1ee2822" providerId="LiveId" clId="{97B640BD-08C2-45F3-8A50-6A6F7792A173}" dt="2024-05-09T03:27:59.828" v="1124" actId="478"/>
          <ac:picMkLst>
            <pc:docMk/>
            <pc:sldMk cId="1259735680" sldId="389"/>
            <ac:picMk id="4" creationId="{585F4C4C-6044-CB15-625A-92CDF92CD58C}"/>
          </ac:picMkLst>
        </pc:picChg>
        <pc:picChg chg="add mod">
          <ac:chgData name="Michael Pan" userId="0ee21308d1ee2822" providerId="LiveId" clId="{97B640BD-08C2-45F3-8A50-6A6F7792A173}" dt="2024-05-09T03:49:18.313" v="1609" actId="27614"/>
          <ac:picMkLst>
            <pc:docMk/>
            <pc:sldMk cId="1259735680" sldId="389"/>
            <ac:picMk id="5" creationId="{DB61CBFD-037A-D411-EF5D-247481E650C5}"/>
          </ac:picMkLst>
        </pc:picChg>
        <pc:cxnChg chg="add del">
          <ac:chgData name="Michael Pan" userId="0ee21308d1ee2822" providerId="LiveId" clId="{97B640BD-08C2-45F3-8A50-6A6F7792A173}" dt="2024-05-09T03:28:05.657" v="1127" actId="26606"/>
          <ac:cxnSpMkLst>
            <pc:docMk/>
            <pc:sldMk cId="1259735680" sldId="389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28:05.657" v="1127" actId="26606"/>
          <ac:cxnSpMkLst>
            <pc:docMk/>
            <pc:sldMk cId="1259735680" sldId="389"/>
            <ac:cxnSpMk id="16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1259735680" sldId="389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1259735680" sldId="389"/>
            <ac:cxnSpMk id="2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31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4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48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29:09.831" v="1156" actId="20577"/>
        <pc:sldMkLst>
          <pc:docMk/>
          <pc:sldMk cId="4109984903" sldId="390"/>
        </pc:sldMkLst>
        <pc:spChg chg="mod">
          <ac:chgData name="Michael Pan" userId="0ee21308d1ee2822" providerId="LiveId" clId="{97B640BD-08C2-45F3-8A50-6A6F7792A173}" dt="2024-05-09T03:29:09.831" v="1156" actId="20577"/>
          <ac:spMkLst>
            <pc:docMk/>
            <pc:sldMk cId="4109984903" sldId="390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29:19.182" v="1161" actId="962"/>
        <pc:sldMkLst>
          <pc:docMk/>
          <pc:sldMk cId="350355150" sldId="391"/>
        </pc:sldMkLst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29:19.182" v="1161" actId="962"/>
          <ac:picMkLst>
            <pc:docMk/>
            <pc:sldMk cId="350355150" sldId="391"/>
            <ac:picMk id="2" creationId="{CE526CEE-2E17-9D24-858D-176EE224DE76}"/>
          </ac:picMkLst>
        </pc:picChg>
        <pc:picChg chg="del">
          <ac:chgData name="Michael Pan" userId="0ee21308d1ee2822" providerId="LiveId" clId="{97B640BD-08C2-45F3-8A50-6A6F7792A173}" dt="2024-05-09T03:29:12.995" v="1157" actId="478"/>
          <ac:picMkLst>
            <pc:docMk/>
            <pc:sldMk cId="350355150" sldId="391"/>
            <ac:picMk id="3" creationId="{06CB2D84-36D5-E121-A046-59AFB5B54A37}"/>
          </ac:picMkLst>
        </pc:picChg>
      </pc:sldChg>
      <pc:sldChg chg="addSp delSp modSp add mod">
        <pc:chgData name="Michael Pan" userId="0ee21308d1ee2822" providerId="LiveId" clId="{97B640BD-08C2-45F3-8A50-6A6F7792A173}" dt="2024-05-09T03:30:41.371" v="1166" actId="1076"/>
        <pc:sldMkLst>
          <pc:docMk/>
          <pc:sldMk cId="1939734807" sldId="392"/>
        </pc:sldMkLst>
        <pc:picChg chg="add mod">
          <ac:chgData name="Michael Pan" userId="0ee21308d1ee2822" providerId="LiveId" clId="{97B640BD-08C2-45F3-8A50-6A6F7792A173}" dt="2024-05-09T03:30:41.371" v="1166" actId="1076"/>
          <ac:picMkLst>
            <pc:docMk/>
            <pc:sldMk cId="1939734807" sldId="392"/>
            <ac:picMk id="4" creationId="{4FCD8D5D-6650-AEA9-861F-0DEBDEED06FE}"/>
          </ac:picMkLst>
        </pc:picChg>
        <pc:picChg chg="del">
          <ac:chgData name="Michael Pan" userId="0ee21308d1ee2822" providerId="LiveId" clId="{97B640BD-08C2-45F3-8A50-6A6F7792A173}" dt="2024-05-09T03:29:21.831" v="1162" actId="478"/>
          <ac:picMkLst>
            <pc:docMk/>
            <pc:sldMk cId="1939734807" sldId="392"/>
            <ac:picMk id="5" creationId="{CD6461E7-0BF7-AF71-8CDF-2EDE4DA87F07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0:54.735" v="1169" actId="26606"/>
        <pc:sldMkLst>
          <pc:docMk/>
          <pc:sldMk cId="4199194561" sldId="393"/>
        </pc:sldMkLst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0:44.859" v="1167" actId="478"/>
          <ac:picMkLst>
            <pc:docMk/>
            <pc:sldMk cId="4199194561" sldId="393"/>
            <ac:picMk id="3" creationId="{8880C34F-2F0E-60F9-DCCF-260FAA53D30A}"/>
          </ac:picMkLst>
        </pc:picChg>
        <pc:picChg chg="add mod">
          <ac:chgData name="Michael Pan" userId="0ee21308d1ee2822" providerId="LiveId" clId="{97B640BD-08C2-45F3-8A50-6A6F7792A173}" dt="2024-05-09T03:30:54.735" v="1169" actId="26606"/>
          <ac:picMkLst>
            <pc:docMk/>
            <pc:sldMk cId="4199194561" sldId="393"/>
            <ac:picMk id="4" creationId="{14E03005-6B47-F740-7FC9-FAF5B83BB376}"/>
          </ac:picMkLst>
        </pc:pic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99194561" sldId="393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0:54.735" v="1169" actId="26606"/>
          <ac:cxnSpMkLst>
            <pc:docMk/>
            <pc:sldMk cId="4199194561" sldId="393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99194561" sldId="393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0:54.735" v="1169" actId="26606"/>
          <ac:cxnSpMkLst>
            <pc:docMk/>
            <pc:sldMk cId="4199194561" sldId="393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1:04.751" v="1174" actId="962"/>
        <pc:sldMkLst>
          <pc:docMk/>
          <pc:sldMk cId="1029466573" sldId="394"/>
        </pc:sldMkLst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1:04.751" v="1174" actId="962"/>
          <ac:picMkLst>
            <pc:docMk/>
            <pc:sldMk cId="1029466573" sldId="394"/>
            <ac:picMk id="3" creationId="{C02BD518-108A-A413-4E80-5C74EC5399B6}"/>
          </ac:picMkLst>
        </pc:picChg>
        <pc:picChg chg="del">
          <ac:chgData name="Michael Pan" userId="0ee21308d1ee2822" providerId="LiveId" clId="{97B640BD-08C2-45F3-8A50-6A6F7792A173}" dt="2024-05-09T03:30:57.717" v="1170" actId="478"/>
          <ac:picMkLst>
            <pc:docMk/>
            <pc:sldMk cId="1029466573" sldId="394"/>
            <ac:picMk id="4" creationId="{3667623B-7C3B-0E23-F3C1-0B86A2F40902}"/>
          </ac:picMkLst>
        </pc:picChg>
        <pc:cxnChg chg="add">
          <ac:chgData name="Michael Pan" userId="0ee21308d1ee2822" providerId="LiveId" clId="{97B640BD-08C2-45F3-8A50-6A6F7792A173}" dt="2024-05-09T03:31:03.732" v="1172" actId="26606"/>
          <ac:cxnSpMkLst>
            <pc:docMk/>
            <pc:sldMk cId="1029466573" sldId="394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1029466573" sldId="394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1:03.732" v="1172" actId="26606"/>
          <ac:cxnSpMkLst>
            <pc:docMk/>
            <pc:sldMk cId="1029466573" sldId="394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1029466573" sldId="394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1:23.311" v="1181" actId="20577"/>
        <pc:sldMkLst>
          <pc:docMk/>
          <pc:sldMk cId="1202553860" sldId="395"/>
        </pc:sldMkLst>
        <pc:spChg chg="mod">
          <ac:chgData name="Michael Pan" userId="0ee21308d1ee2822" providerId="LiveId" clId="{97B640BD-08C2-45F3-8A50-6A6F7792A173}" dt="2024-05-09T03:31:23.311" v="1181" actId="20577"/>
          <ac:spMkLst>
            <pc:docMk/>
            <pc:sldMk cId="1202553860" sldId="395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1:42.316" v="1186" actId="962"/>
        <pc:sldMkLst>
          <pc:docMk/>
          <pc:sldMk cId="4185486044" sldId="396"/>
        </pc:sldMkLst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15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16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19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20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21" creationId="{27874070-078A-470B-9C8C-BD1BCB55A005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22" creationId="{27874070-078A-470B-9C8C-BD1BCB55A005}"/>
          </ac:spMkLst>
        </pc:spChg>
        <pc:picChg chg="del">
          <ac:chgData name="Michael Pan" userId="0ee21308d1ee2822" providerId="LiveId" clId="{97B640BD-08C2-45F3-8A50-6A6F7792A173}" dt="2024-05-09T03:31:39.768" v="1182" actId="478"/>
          <ac:picMkLst>
            <pc:docMk/>
            <pc:sldMk cId="4185486044" sldId="396"/>
            <ac:picMk id="4" creationId="{2C27C9A4-9E30-F0AB-398D-8C3752DDCAB3}"/>
          </ac:picMkLst>
        </pc:picChg>
        <pc:picChg chg="add mod">
          <ac:chgData name="Michael Pan" userId="0ee21308d1ee2822" providerId="LiveId" clId="{97B640BD-08C2-45F3-8A50-6A6F7792A173}" dt="2024-05-09T03:31:42.316" v="1186" actId="962"/>
          <ac:picMkLst>
            <pc:docMk/>
            <pc:sldMk cId="4185486044" sldId="396"/>
            <ac:picMk id="5" creationId="{B549714E-59B2-BC51-5565-C0FBEB49CD05}"/>
          </ac:picMkLst>
        </pc:pic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85486044" sldId="396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1:41.318" v="1184" actId="26606"/>
          <ac:cxnSpMkLst>
            <pc:docMk/>
            <pc:sldMk cId="4185486044" sldId="396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85486044" sldId="396"/>
            <ac:cxnSpMk id="17" creationId="{432529AB-8F99-47FB-91B5-93565E543B50}"/>
          </ac:cxnSpMkLst>
        </pc:cxnChg>
        <pc:cxnChg chg="add">
          <ac:chgData name="Michael Pan" userId="0ee21308d1ee2822" providerId="LiveId" clId="{97B640BD-08C2-45F3-8A50-6A6F7792A173}" dt="2024-05-09T03:31:41.318" v="1184" actId="26606"/>
          <ac:cxnSpMkLst>
            <pc:docMk/>
            <pc:sldMk cId="4185486044" sldId="396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9:48.049" v="1613" actId="27614"/>
        <pc:sldMkLst>
          <pc:docMk/>
          <pc:sldMk cId="917863956" sldId="397"/>
        </pc:sldMkLst>
        <pc:spChg chg="mod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15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19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2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6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9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2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4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36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37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40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44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46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1:46.914" v="1187" actId="478"/>
          <ac:picMkLst>
            <pc:docMk/>
            <pc:sldMk cId="917863956" sldId="397"/>
            <ac:picMk id="3" creationId="{FBC5C520-66C7-751C-8F7D-CE0B25C508E7}"/>
          </ac:picMkLst>
        </pc:picChg>
        <pc:picChg chg="add del mod">
          <ac:chgData name="Michael Pan" userId="0ee21308d1ee2822" providerId="LiveId" clId="{97B640BD-08C2-45F3-8A50-6A6F7792A173}" dt="2024-05-09T03:49:23.208" v="1610" actId="478"/>
          <ac:picMkLst>
            <pc:docMk/>
            <pc:sldMk cId="917863956" sldId="397"/>
            <ac:picMk id="4" creationId="{DA724E6A-DF00-4C62-533F-DABECF2F9971}"/>
          </ac:picMkLst>
        </pc:picChg>
        <pc:picChg chg="add mod">
          <ac:chgData name="Michael Pan" userId="0ee21308d1ee2822" providerId="LiveId" clId="{97B640BD-08C2-45F3-8A50-6A6F7792A173}" dt="2024-05-09T03:49:48.049" v="1613" actId="27614"/>
          <ac:picMkLst>
            <pc:docMk/>
            <pc:sldMk cId="917863956" sldId="397"/>
            <ac:picMk id="5" creationId="{8CEAA93F-1413-49B0-3265-A09FE9F270C3}"/>
          </ac:picMkLst>
        </pc:picChg>
        <pc:cxnChg chg="add del">
          <ac:chgData name="Michael Pan" userId="0ee21308d1ee2822" providerId="LiveId" clId="{97B640BD-08C2-45F3-8A50-6A6F7792A173}" dt="2024-05-09T03:31:49.768" v="1190" actId="26606"/>
          <ac:cxnSpMkLst>
            <pc:docMk/>
            <pc:sldMk cId="917863956" sldId="397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31:49.768" v="1190" actId="26606"/>
          <ac:cxnSpMkLst>
            <pc:docMk/>
            <pc:sldMk cId="917863956" sldId="397"/>
            <ac:cxnSpMk id="17" creationId="{432529AB-8F99-47FB-91B5-93565E543B50}"/>
          </ac:cxnSpMkLst>
        </pc:cxnChg>
        <pc:cxnChg chg="add del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27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917863956" sldId="397"/>
            <ac:cxnSpMk id="31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917863956" sldId="397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38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42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2:39.936" v="1217" actId="20577"/>
        <pc:sldMkLst>
          <pc:docMk/>
          <pc:sldMk cId="1061494060" sldId="398"/>
        </pc:sldMkLst>
        <pc:spChg chg="mod">
          <ac:chgData name="Michael Pan" userId="0ee21308d1ee2822" providerId="LiveId" clId="{97B640BD-08C2-45F3-8A50-6A6F7792A173}" dt="2024-05-09T03:32:39.936" v="1217" actId="20577"/>
          <ac:spMkLst>
            <pc:docMk/>
            <pc:sldMk cId="1061494060" sldId="398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3:20.568" v="1221" actId="27614"/>
        <pc:sldMkLst>
          <pc:docMk/>
          <pc:sldMk cId="2724186617" sldId="399"/>
        </pc:sldMkLst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33:13.643" v="1218" actId="478"/>
          <ac:picMkLst>
            <pc:docMk/>
            <pc:sldMk cId="2724186617" sldId="399"/>
            <ac:picMk id="2" creationId="{CE526CEE-2E17-9D24-858D-176EE224DE76}"/>
          </ac:picMkLst>
        </pc:picChg>
        <pc:picChg chg="add mod">
          <ac:chgData name="Michael Pan" userId="0ee21308d1ee2822" providerId="LiveId" clId="{97B640BD-08C2-45F3-8A50-6A6F7792A173}" dt="2024-05-09T03:33:20.568" v="1221" actId="27614"/>
          <ac:picMkLst>
            <pc:docMk/>
            <pc:sldMk cId="2724186617" sldId="399"/>
            <ac:picMk id="3" creationId="{F97D257D-8326-BB5D-34DF-61F2EC2E2D45}"/>
          </ac:picMkLst>
        </pc:picChg>
      </pc:sldChg>
      <pc:sldChg chg="addSp delSp modSp add mod">
        <pc:chgData name="Michael Pan" userId="0ee21308d1ee2822" providerId="LiveId" clId="{97B640BD-08C2-45F3-8A50-6A6F7792A173}" dt="2024-05-09T03:33:52.800" v="1226" actId="1076"/>
        <pc:sldMkLst>
          <pc:docMk/>
          <pc:sldMk cId="310998957" sldId="400"/>
        </pc:sldMkLst>
        <pc:picChg chg="del">
          <ac:chgData name="Michael Pan" userId="0ee21308d1ee2822" providerId="LiveId" clId="{97B640BD-08C2-45F3-8A50-6A6F7792A173}" dt="2024-05-09T03:33:22.066" v="1222" actId="478"/>
          <ac:picMkLst>
            <pc:docMk/>
            <pc:sldMk cId="310998957" sldId="400"/>
            <ac:picMk id="4" creationId="{4FCD8D5D-6650-AEA9-861F-0DEBDEED06FE}"/>
          </ac:picMkLst>
        </pc:picChg>
        <pc:picChg chg="add mod">
          <ac:chgData name="Michael Pan" userId="0ee21308d1ee2822" providerId="LiveId" clId="{97B640BD-08C2-45F3-8A50-6A6F7792A173}" dt="2024-05-09T03:33:52.800" v="1226" actId="1076"/>
          <ac:picMkLst>
            <pc:docMk/>
            <pc:sldMk cId="310998957" sldId="400"/>
            <ac:picMk id="5" creationId="{E75AE792-E175-41B8-F3B0-EE95D6EF4703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4:02.564" v="1230" actId="27614"/>
        <pc:sldMkLst>
          <pc:docMk/>
          <pc:sldMk cId="2321991722" sldId="401"/>
        </pc:sldMkLst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4:02.564" v="1230" actId="27614"/>
          <ac:picMkLst>
            <pc:docMk/>
            <pc:sldMk cId="2321991722" sldId="401"/>
            <ac:picMk id="3" creationId="{FD50933B-6295-699B-7D61-6E7E5181B370}"/>
          </ac:picMkLst>
        </pc:picChg>
        <pc:picChg chg="del">
          <ac:chgData name="Michael Pan" userId="0ee21308d1ee2822" providerId="LiveId" clId="{97B640BD-08C2-45F3-8A50-6A6F7792A173}" dt="2024-05-09T03:33:55.325" v="1227" actId="478"/>
          <ac:picMkLst>
            <pc:docMk/>
            <pc:sldMk cId="2321991722" sldId="401"/>
            <ac:picMk id="4" creationId="{14E03005-6B47-F740-7FC9-FAF5B83BB376}"/>
          </ac:picMkLst>
        </pc:picChg>
        <pc:cxnChg chg="add">
          <ac:chgData name="Michael Pan" userId="0ee21308d1ee2822" providerId="LiveId" clId="{97B640BD-08C2-45F3-8A50-6A6F7792A173}" dt="2024-05-09T03:34:01.287" v="1229" actId="26606"/>
          <ac:cxnSpMkLst>
            <pc:docMk/>
            <pc:sldMk cId="2321991722" sldId="401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321991722" sldId="40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4:01.287" v="1229" actId="26606"/>
          <ac:cxnSpMkLst>
            <pc:docMk/>
            <pc:sldMk cId="2321991722" sldId="401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321991722" sldId="401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4:09.207" v="1235" actId="962"/>
        <pc:sldMkLst>
          <pc:docMk/>
          <pc:sldMk cId="1807832901" sldId="402"/>
        </pc:sldMkLst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4:06.266" v="1231" actId="478"/>
          <ac:picMkLst>
            <pc:docMk/>
            <pc:sldMk cId="1807832901" sldId="402"/>
            <ac:picMk id="3" creationId="{C02BD518-108A-A413-4E80-5C74EC5399B6}"/>
          </ac:picMkLst>
        </pc:picChg>
        <pc:picChg chg="add mod">
          <ac:chgData name="Michael Pan" userId="0ee21308d1ee2822" providerId="LiveId" clId="{97B640BD-08C2-45F3-8A50-6A6F7792A173}" dt="2024-05-09T03:34:09.207" v="1235" actId="962"/>
          <ac:picMkLst>
            <pc:docMk/>
            <pc:sldMk cId="1807832901" sldId="402"/>
            <ac:picMk id="4" creationId="{1CAA83CC-615C-1159-1074-DF40AB883508}"/>
          </ac:picMkLst>
        </pc:pic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1807832901" sldId="402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4:08.194" v="1233" actId="26606"/>
          <ac:cxnSpMkLst>
            <pc:docMk/>
            <pc:sldMk cId="1807832901" sldId="402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1807832901" sldId="402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4:08.194" v="1233" actId="26606"/>
          <ac:cxnSpMkLst>
            <pc:docMk/>
            <pc:sldMk cId="1807832901" sldId="402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4:29.358" v="1298" actId="20577"/>
        <pc:sldMkLst>
          <pc:docMk/>
          <pc:sldMk cId="1548190238" sldId="403"/>
        </pc:sldMkLst>
        <pc:spChg chg="mod">
          <ac:chgData name="Michael Pan" userId="0ee21308d1ee2822" providerId="LiveId" clId="{97B640BD-08C2-45F3-8A50-6A6F7792A173}" dt="2024-05-09T03:34:29.358" v="1298" actId="20577"/>
          <ac:spMkLst>
            <pc:docMk/>
            <pc:sldMk cId="1548190238" sldId="403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4:50.976" v="1303" actId="962"/>
        <pc:sldMkLst>
          <pc:docMk/>
          <pc:sldMk cId="3112897359" sldId="404"/>
        </pc:sldMkLst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15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16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19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20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22" creationId="{27874070-078A-470B-9C8C-BD1BCB55A005}"/>
          </ac:spMkLst>
        </pc:spChg>
        <pc:picChg chg="add mod">
          <ac:chgData name="Michael Pan" userId="0ee21308d1ee2822" providerId="LiveId" clId="{97B640BD-08C2-45F3-8A50-6A6F7792A173}" dt="2024-05-09T03:34:50.976" v="1303" actId="962"/>
          <ac:picMkLst>
            <pc:docMk/>
            <pc:sldMk cId="3112897359" sldId="404"/>
            <ac:picMk id="4" creationId="{603B3825-8CE6-3237-7925-851F7B3A4F3E}"/>
          </ac:picMkLst>
        </pc:picChg>
        <pc:picChg chg="del">
          <ac:chgData name="Michael Pan" userId="0ee21308d1ee2822" providerId="LiveId" clId="{97B640BD-08C2-45F3-8A50-6A6F7792A173}" dt="2024-05-09T03:34:48.745" v="1299" actId="478"/>
          <ac:picMkLst>
            <pc:docMk/>
            <pc:sldMk cId="3112897359" sldId="404"/>
            <ac:picMk id="5" creationId="{B549714E-59B2-BC51-5565-C0FBEB49CD05}"/>
          </ac:picMkLst>
        </pc:picChg>
        <pc:cxnChg chg="add">
          <ac:chgData name="Michael Pan" userId="0ee21308d1ee2822" providerId="LiveId" clId="{97B640BD-08C2-45F3-8A50-6A6F7792A173}" dt="2024-05-09T03:34:49.965" v="1301" actId="26606"/>
          <ac:cxnSpMkLst>
            <pc:docMk/>
            <pc:sldMk cId="3112897359" sldId="404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3112897359" sldId="404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4:49.965" v="1301" actId="26606"/>
          <ac:cxnSpMkLst>
            <pc:docMk/>
            <pc:sldMk cId="3112897359" sldId="404"/>
            <ac:cxnSpMk id="17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3112897359" sldId="404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0:13.143" v="1617" actId="27614"/>
        <pc:sldMkLst>
          <pc:docMk/>
          <pc:sldMk cId="2707392869" sldId="405"/>
        </pc:sldMkLst>
        <pc:spChg chg="mod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14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18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20" creationId="{27874070-078A-470B-9C8C-BD1BCB55A005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3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4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6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9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4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4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46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50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52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49:55.383" v="1614" actId="478"/>
          <ac:picMkLst>
            <pc:docMk/>
            <pc:sldMk cId="2707392869" sldId="405"/>
            <ac:picMk id="3" creationId="{EEF5BABD-A931-D020-F030-779D7B2AAE04}"/>
          </ac:picMkLst>
        </pc:picChg>
        <pc:picChg chg="del">
          <ac:chgData name="Michael Pan" userId="0ee21308d1ee2822" providerId="LiveId" clId="{97B640BD-08C2-45F3-8A50-6A6F7792A173}" dt="2024-05-09T03:34:53.087" v="1304" actId="478"/>
          <ac:picMkLst>
            <pc:docMk/>
            <pc:sldMk cId="2707392869" sldId="405"/>
            <ac:picMk id="4" creationId="{DA724E6A-DF00-4C62-533F-DABECF2F9971}"/>
          </ac:picMkLst>
        </pc:picChg>
        <pc:picChg chg="add mod">
          <ac:chgData name="Michael Pan" userId="0ee21308d1ee2822" providerId="LiveId" clId="{97B640BD-08C2-45F3-8A50-6A6F7792A173}" dt="2024-05-09T03:50:13.143" v="1617" actId="27614"/>
          <ac:picMkLst>
            <pc:docMk/>
            <pc:sldMk cId="2707392869" sldId="405"/>
            <ac:picMk id="5" creationId="{DFD1E892-215B-14D1-2161-2FD7B52C8761}"/>
          </ac:picMkLst>
        </pc:picChg>
        <pc:cxnChg chg="add del">
          <ac:chgData name="Michael Pan" userId="0ee21308d1ee2822" providerId="LiveId" clId="{97B640BD-08C2-45F3-8A50-6A6F7792A173}" dt="2024-05-09T03:35:07.418" v="1307" actId="26606"/>
          <ac:cxnSpMkLst>
            <pc:docMk/>
            <pc:sldMk cId="2707392869" sldId="405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35:07.418" v="1307" actId="26606"/>
          <ac:cxnSpMkLst>
            <pc:docMk/>
            <pc:sldMk cId="2707392869" sldId="405"/>
            <ac:cxnSpMk id="16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707392869" sldId="405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707392869" sldId="405"/>
            <ac:cxnSpMk id="2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31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4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48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5:33.626" v="1330" actId="20577"/>
        <pc:sldMkLst>
          <pc:docMk/>
          <pc:sldMk cId="557890172" sldId="406"/>
        </pc:sldMkLst>
        <pc:spChg chg="mod">
          <ac:chgData name="Michael Pan" userId="0ee21308d1ee2822" providerId="LiveId" clId="{97B640BD-08C2-45F3-8A50-6A6F7792A173}" dt="2024-05-09T03:35:33.626" v="1330" actId="20577"/>
          <ac:spMkLst>
            <pc:docMk/>
            <pc:sldMk cId="557890172" sldId="406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6:01.628" v="1334" actId="27614"/>
        <pc:sldMkLst>
          <pc:docMk/>
          <pc:sldMk cId="1061075269" sldId="407"/>
        </pc:sldMkLst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36:01.628" v="1334" actId="27614"/>
          <ac:picMkLst>
            <pc:docMk/>
            <pc:sldMk cId="1061075269" sldId="407"/>
            <ac:picMk id="2" creationId="{4FF4CC28-9AE7-E2B0-3493-B701E484F8BC}"/>
          </ac:picMkLst>
        </pc:picChg>
        <pc:picChg chg="del">
          <ac:chgData name="Michael Pan" userId="0ee21308d1ee2822" providerId="LiveId" clId="{97B640BD-08C2-45F3-8A50-6A6F7792A173}" dt="2024-05-09T03:35:36.629" v="1331" actId="478"/>
          <ac:picMkLst>
            <pc:docMk/>
            <pc:sldMk cId="1061075269" sldId="407"/>
            <ac:picMk id="3" creationId="{F97D257D-8326-BB5D-34DF-61F2EC2E2D45}"/>
          </ac:picMkLst>
        </pc:picChg>
      </pc:sldChg>
      <pc:sldChg chg="addSp delSp modSp add mod">
        <pc:chgData name="Michael Pan" userId="0ee21308d1ee2822" providerId="LiveId" clId="{97B640BD-08C2-45F3-8A50-6A6F7792A173}" dt="2024-05-09T03:36:33.301" v="1339" actId="1076"/>
        <pc:sldMkLst>
          <pc:docMk/>
          <pc:sldMk cId="3002112402" sldId="408"/>
        </pc:sldMkLst>
        <pc:picChg chg="add mod">
          <ac:chgData name="Michael Pan" userId="0ee21308d1ee2822" providerId="LiveId" clId="{97B640BD-08C2-45F3-8A50-6A6F7792A173}" dt="2024-05-09T03:36:33.301" v="1339" actId="1076"/>
          <ac:picMkLst>
            <pc:docMk/>
            <pc:sldMk cId="3002112402" sldId="408"/>
            <ac:picMk id="4" creationId="{FDF057C1-5099-2238-3D61-CB838FCFAA23}"/>
          </ac:picMkLst>
        </pc:picChg>
        <pc:picChg chg="del">
          <ac:chgData name="Michael Pan" userId="0ee21308d1ee2822" providerId="LiveId" clId="{97B640BD-08C2-45F3-8A50-6A6F7792A173}" dt="2024-05-09T03:36:03.958" v="1335" actId="478"/>
          <ac:picMkLst>
            <pc:docMk/>
            <pc:sldMk cId="3002112402" sldId="408"/>
            <ac:picMk id="5" creationId="{E75AE792-E175-41B8-F3B0-EE95D6EF4703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6:41.976" v="1344" actId="962"/>
        <pc:sldMkLst>
          <pc:docMk/>
          <pc:sldMk cId="791160092" sldId="409"/>
        </pc:sldMkLst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6:35.883" v="1340" actId="478"/>
          <ac:picMkLst>
            <pc:docMk/>
            <pc:sldMk cId="791160092" sldId="409"/>
            <ac:picMk id="3" creationId="{FD50933B-6295-699B-7D61-6E7E5181B370}"/>
          </ac:picMkLst>
        </pc:picChg>
        <pc:picChg chg="add mod">
          <ac:chgData name="Michael Pan" userId="0ee21308d1ee2822" providerId="LiveId" clId="{97B640BD-08C2-45F3-8A50-6A6F7792A173}" dt="2024-05-09T03:36:41.976" v="1344" actId="962"/>
          <ac:picMkLst>
            <pc:docMk/>
            <pc:sldMk cId="791160092" sldId="409"/>
            <ac:picMk id="4" creationId="{10846DBC-86FC-B6DB-23D2-BDB18A46AFC8}"/>
          </ac:picMkLst>
        </pc:pic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791160092" sldId="409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6:41.096" v="1342" actId="26606"/>
          <ac:cxnSpMkLst>
            <pc:docMk/>
            <pc:sldMk cId="791160092" sldId="409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791160092" sldId="409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6:41.096" v="1342" actId="26606"/>
          <ac:cxnSpMkLst>
            <pc:docMk/>
            <pc:sldMk cId="791160092" sldId="409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6:49.141" v="1349" actId="962"/>
        <pc:sldMkLst>
          <pc:docMk/>
          <pc:sldMk cId="1040127168" sldId="410"/>
        </pc:sldMkLst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6:49.141" v="1349" actId="962"/>
          <ac:picMkLst>
            <pc:docMk/>
            <pc:sldMk cId="1040127168" sldId="410"/>
            <ac:picMk id="3" creationId="{A03E3E19-E776-DD0F-078D-43722BF70F78}"/>
          </ac:picMkLst>
        </pc:picChg>
        <pc:picChg chg="del">
          <ac:chgData name="Michael Pan" userId="0ee21308d1ee2822" providerId="LiveId" clId="{97B640BD-08C2-45F3-8A50-6A6F7792A173}" dt="2024-05-09T03:36:46.164" v="1345" actId="478"/>
          <ac:picMkLst>
            <pc:docMk/>
            <pc:sldMk cId="1040127168" sldId="410"/>
            <ac:picMk id="4" creationId="{1CAA83CC-615C-1159-1074-DF40AB883508}"/>
          </ac:picMkLst>
        </pc:picChg>
        <pc:cxnChg chg="add">
          <ac:chgData name="Michael Pan" userId="0ee21308d1ee2822" providerId="LiveId" clId="{97B640BD-08C2-45F3-8A50-6A6F7792A173}" dt="2024-05-09T03:36:48.139" v="1347" actId="26606"/>
          <ac:cxnSpMkLst>
            <pc:docMk/>
            <pc:sldMk cId="1040127168" sldId="410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040127168" sldId="410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6:48.139" v="1347" actId="26606"/>
          <ac:cxnSpMkLst>
            <pc:docMk/>
            <pc:sldMk cId="1040127168" sldId="410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040127168" sldId="410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7:00.655" v="1367" actId="20577"/>
        <pc:sldMkLst>
          <pc:docMk/>
          <pc:sldMk cId="2426880273" sldId="411"/>
        </pc:sldMkLst>
        <pc:spChg chg="mod">
          <ac:chgData name="Michael Pan" userId="0ee21308d1ee2822" providerId="LiveId" clId="{97B640BD-08C2-45F3-8A50-6A6F7792A173}" dt="2024-05-09T03:37:00.655" v="1367" actId="20577"/>
          <ac:spMkLst>
            <pc:docMk/>
            <pc:sldMk cId="2426880273" sldId="411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7:21.349" v="1372" actId="962"/>
        <pc:sldMkLst>
          <pc:docMk/>
          <pc:sldMk cId="4210121069" sldId="412"/>
        </pc:sldMkLst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15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16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19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20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21" creationId="{27874070-078A-470B-9C8C-BD1BCB55A005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22" creationId="{27874070-078A-470B-9C8C-BD1BCB55A005}"/>
          </ac:spMkLst>
        </pc:spChg>
        <pc:picChg chg="del">
          <ac:chgData name="Michael Pan" userId="0ee21308d1ee2822" providerId="LiveId" clId="{97B640BD-08C2-45F3-8A50-6A6F7792A173}" dt="2024-05-09T03:37:05.770" v="1368" actId="478"/>
          <ac:picMkLst>
            <pc:docMk/>
            <pc:sldMk cId="4210121069" sldId="412"/>
            <ac:picMk id="4" creationId="{603B3825-8CE6-3237-7925-851F7B3A4F3E}"/>
          </ac:picMkLst>
        </pc:picChg>
        <pc:picChg chg="add mod">
          <ac:chgData name="Michael Pan" userId="0ee21308d1ee2822" providerId="LiveId" clId="{97B640BD-08C2-45F3-8A50-6A6F7792A173}" dt="2024-05-09T03:37:21.349" v="1372" actId="962"/>
          <ac:picMkLst>
            <pc:docMk/>
            <pc:sldMk cId="4210121069" sldId="412"/>
            <ac:picMk id="5" creationId="{45323DC5-FCE4-C7B5-C7EC-F9225E623520}"/>
          </ac:picMkLst>
        </pc:pic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4210121069" sldId="412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7:20.339" v="1370" actId="26606"/>
          <ac:cxnSpMkLst>
            <pc:docMk/>
            <pc:sldMk cId="4210121069" sldId="412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4210121069" sldId="412"/>
            <ac:cxnSpMk id="17" creationId="{432529AB-8F99-47FB-91B5-93565E543B50}"/>
          </ac:cxnSpMkLst>
        </pc:cxnChg>
        <pc:cxnChg chg="add">
          <ac:chgData name="Michael Pan" userId="0ee21308d1ee2822" providerId="LiveId" clId="{97B640BD-08C2-45F3-8A50-6A6F7792A173}" dt="2024-05-09T03:37:20.339" v="1370" actId="26606"/>
          <ac:cxnSpMkLst>
            <pc:docMk/>
            <pc:sldMk cId="4210121069" sldId="412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0:43.937" v="1622" actId="962"/>
        <pc:sldMkLst>
          <pc:docMk/>
          <pc:sldMk cId="1988689890" sldId="413"/>
        </pc:sldMkLst>
        <pc:spChg chg="mod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15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19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2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6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9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2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4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36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37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40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44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46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7:24.459" v="1373" actId="478"/>
          <ac:picMkLst>
            <pc:docMk/>
            <pc:sldMk cId="1988689890" sldId="413"/>
            <ac:picMk id="3" creationId="{EEF5BABD-A931-D020-F030-779D7B2AAE04}"/>
          </ac:picMkLst>
        </pc:picChg>
        <pc:picChg chg="add del mod">
          <ac:chgData name="Michael Pan" userId="0ee21308d1ee2822" providerId="LiveId" clId="{97B640BD-08C2-45F3-8A50-6A6F7792A173}" dt="2024-05-09T03:50:16.862" v="1618" actId="478"/>
          <ac:picMkLst>
            <pc:docMk/>
            <pc:sldMk cId="1988689890" sldId="413"/>
            <ac:picMk id="4" creationId="{8D0C17E2-5291-0D7B-418D-45D736FB8524}"/>
          </ac:picMkLst>
        </pc:picChg>
        <pc:picChg chg="add mod">
          <ac:chgData name="Michael Pan" userId="0ee21308d1ee2822" providerId="LiveId" clId="{97B640BD-08C2-45F3-8A50-6A6F7792A173}" dt="2024-05-09T03:50:43.937" v="1622" actId="962"/>
          <ac:picMkLst>
            <pc:docMk/>
            <pc:sldMk cId="1988689890" sldId="413"/>
            <ac:picMk id="5" creationId="{9A05FF3F-6287-1EDC-979F-74CC275F7D1E}"/>
          </ac:picMkLst>
        </pc:picChg>
        <pc:cxnChg chg="add del">
          <ac:chgData name="Michael Pan" userId="0ee21308d1ee2822" providerId="LiveId" clId="{97B640BD-08C2-45F3-8A50-6A6F7792A173}" dt="2024-05-09T03:37:30.483" v="1376" actId="26606"/>
          <ac:cxnSpMkLst>
            <pc:docMk/>
            <pc:sldMk cId="1988689890" sldId="413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37:30.483" v="1376" actId="26606"/>
          <ac:cxnSpMkLst>
            <pc:docMk/>
            <pc:sldMk cId="1988689890" sldId="413"/>
            <ac:cxnSpMk id="17" creationId="{432529AB-8F99-47FB-91B5-93565E543B50}"/>
          </ac:cxnSpMkLst>
        </pc:cxnChg>
        <pc:cxnChg chg="add del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27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988689890" sldId="413"/>
            <ac:cxnSpMk id="31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988689890" sldId="413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38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42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8:28.535" v="1416" actId="20577"/>
        <pc:sldMkLst>
          <pc:docMk/>
          <pc:sldMk cId="3492050189" sldId="414"/>
        </pc:sldMkLst>
        <pc:spChg chg="mod">
          <ac:chgData name="Michael Pan" userId="0ee21308d1ee2822" providerId="LiveId" clId="{97B640BD-08C2-45F3-8A50-6A6F7792A173}" dt="2024-05-09T03:38:28.535" v="1416" actId="20577"/>
          <ac:spMkLst>
            <pc:docMk/>
            <pc:sldMk cId="3492050189" sldId="414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8:38.861" v="1420" actId="27614"/>
        <pc:sldMkLst>
          <pc:docMk/>
          <pc:sldMk cId="3229395561" sldId="415"/>
        </pc:sldMkLst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38:32.332" v="1417" actId="478"/>
          <ac:picMkLst>
            <pc:docMk/>
            <pc:sldMk cId="3229395561" sldId="415"/>
            <ac:picMk id="2" creationId="{4FF4CC28-9AE7-E2B0-3493-B701E484F8BC}"/>
          </ac:picMkLst>
        </pc:picChg>
        <pc:picChg chg="add mod">
          <ac:chgData name="Michael Pan" userId="0ee21308d1ee2822" providerId="LiveId" clId="{97B640BD-08C2-45F3-8A50-6A6F7792A173}" dt="2024-05-09T03:38:38.861" v="1420" actId="27614"/>
          <ac:picMkLst>
            <pc:docMk/>
            <pc:sldMk cId="3229395561" sldId="415"/>
            <ac:picMk id="3" creationId="{83E2D1F7-8E27-1AAE-162E-1CA5DFB9BF74}"/>
          </ac:picMkLst>
        </pc:picChg>
      </pc:sldChg>
      <pc:sldChg chg="addSp delSp modSp add mod">
        <pc:chgData name="Michael Pan" userId="0ee21308d1ee2822" providerId="LiveId" clId="{97B640BD-08C2-45F3-8A50-6A6F7792A173}" dt="2024-05-09T03:39:08.944" v="1425" actId="1076"/>
        <pc:sldMkLst>
          <pc:docMk/>
          <pc:sldMk cId="2728389092" sldId="416"/>
        </pc:sldMkLst>
        <pc:picChg chg="del">
          <ac:chgData name="Michael Pan" userId="0ee21308d1ee2822" providerId="LiveId" clId="{97B640BD-08C2-45F3-8A50-6A6F7792A173}" dt="2024-05-09T03:38:41.065" v="1421" actId="478"/>
          <ac:picMkLst>
            <pc:docMk/>
            <pc:sldMk cId="2728389092" sldId="416"/>
            <ac:picMk id="4" creationId="{FDF057C1-5099-2238-3D61-CB838FCFAA23}"/>
          </ac:picMkLst>
        </pc:picChg>
        <pc:picChg chg="add mod">
          <ac:chgData name="Michael Pan" userId="0ee21308d1ee2822" providerId="LiveId" clId="{97B640BD-08C2-45F3-8A50-6A6F7792A173}" dt="2024-05-09T03:39:08.944" v="1425" actId="1076"/>
          <ac:picMkLst>
            <pc:docMk/>
            <pc:sldMk cId="2728389092" sldId="416"/>
            <ac:picMk id="5" creationId="{CDD4B08A-B812-CEC2-1E0E-6A98BD67B790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9:17.597" v="1429" actId="27614"/>
        <pc:sldMkLst>
          <pc:docMk/>
          <pc:sldMk cId="1787750652" sldId="417"/>
        </pc:sldMkLst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9:17.597" v="1429" actId="27614"/>
          <ac:picMkLst>
            <pc:docMk/>
            <pc:sldMk cId="1787750652" sldId="417"/>
            <ac:picMk id="3" creationId="{F0E40ECE-28BF-48A4-A09D-4FFB2145E9E2}"/>
          </ac:picMkLst>
        </pc:picChg>
        <pc:picChg chg="del">
          <ac:chgData name="Michael Pan" userId="0ee21308d1ee2822" providerId="LiveId" clId="{97B640BD-08C2-45F3-8A50-6A6F7792A173}" dt="2024-05-09T03:39:11.138" v="1426" actId="478"/>
          <ac:picMkLst>
            <pc:docMk/>
            <pc:sldMk cId="1787750652" sldId="417"/>
            <ac:picMk id="4" creationId="{10846DBC-86FC-B6DB-23D2-BDB18A46AFC8}"/>
          </ac:picMkLst>
        </pc:picChg>
        <pc:cxnChg chg="add">
          <ac:chgData name="Michael Pan" userId="0ee21308d1ee2822" providerId="LiveId" clId="{97B640BD-08C2-45F3-8A50-6A6F7792A173}" dt="2024-05-09T03:39:16.114" v="1428" actId="26606"/>
          <ac:cxnSpMkLst>
            <pc:docMk/>
            <pc:sldMk cId="1787750652" sldId="41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1787750652" sldId="417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9:16.114" v="1428" actId="26606"/>
          <ac:cxnSpMkLst>
            <pc:docMk/>
            <pc:sldMk cId="1787750652" sldId="417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1787750652" sldId="417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9:25.609" v="1433" actId="27614"/>
        <pc:sldMkLst>
          <pc:docMk/>
          <pc:sldMk cId="821867172" sldId="418"/>
        </pc:sldMkLst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9:19.246" v="1430" actId="478"/>
          <ac:picMkLst>
            <pc:docMk/>
            <pc:sldMk cId="821867172" sldId="418"/>
            <ac:picMk id="3" creationId="{A03E3E19-E776-DD0F-078D-43722BF70F78}"/>
          </ac:picMkLst>
        </pc:picChg>
        <pc:picChg chg="add mod">
          <ac:chgData name="Michael Pan" userId="0ee21308d1ee2822" providerId="LiveId" clId="{97B640BD-08C2-45F3-8A50-6A6F7792A173}" dt="2024-05-09T03:39:25.609" v="1433" actId="27614"/>
          <ac:picMkLst>
            <pc:docMk/>
            <pc:sldMk cId="821867172" sldId="418"/>
            <ac:picMk id="4" creationId="{0DFF0CDD-627D-B112-2C32-3F136ABA099C}"/>
          </ac:picMkLst>
        </pc:pic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821867172" sldId="41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9:24.623" v="1432" actId="26606"/>
          <ac:cxnSpMkLst>
            <pc:docMk/>
            <pc:sldMk cId="821867172" sldId="41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821867172" sldId="418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9:24.623" v="1432" actId="26606"/>
          <ac:cxnSpMkLst>
            <pc:docMk/>
            <pc:sldMk cId="821867172" sldId="418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9:40.646" v="1482" actId="20577"/>
        <pc:sldMkLst>
          <pc:docMk/>
          <pc:sldMk cId="2923060382" sldId="419"/>
        </pc:sldMkLst>
        <pc:spChg chg="mod">
          <ac:chgData name="Michael Pan" userId="0ee21308d1ee2822" providerId="LiveId" clId="{97B640BD-08C2-45F3-8A50-6A6F7792A173}" dt="2024-05-09T03:39:40.646" v="1482" actId="20577"/>
          <ac:spMkLst>
            <pc:docMk/>
            <pc:sldMk cId="2923060382" sldId="419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0:09.389" v="1487" actId="962"/>
        <pc:sldMkLst>
          <pc:docMk/>
          <pc:sldMk cId="265673355" sldId="420"/>
        </pc:sldMkLst>
        <pc:spChg chg="mo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2" creationId="{F9292FE0-6BFC-F09A-B882-9540EDA91DBA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16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20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22" creationId="{27874070-078A-470B-9C8C-BD1BCB55A005}"/>
          </ac:spMkLst>
        </pc:spChg>
        <pc:picChg chg="add mod">
          <ac:chgData name="Michael Pan" userId="0ee21308d1ee2822" providerId="LiveId" clId="{97B640BD-08C2-45F3-8A50-6A6F7792A173}" dt="2024-05-09T03:40:09.389" v="1487" actId="962"/>
          <ac:picMkLst>
            <pc:docMk/>
            <pc:sldMk cId="265673355" sldId="420"/>
            <ac:picMk id="4" creationId="{79516501-DB2E-E2ED-CBAF-AD6289DC8642}"/>
          </ac:picMkLst>
        </pc:picChg>
        <pc:picChg chg="del">
          <ac:chgData name="Michael Pan" userId="0ee21308d1ee2822" providerId="LiveId" clId="{97B640BD-08C2-45F3-8A50-6A6F7792A173}" dt="2024-05-09T03:39:51" v="1483" actId="478"/>
          <ac:picMkLst>
            <pc:docMk/>
            <pc:sldMk cId="265673355" sldId="420"/>
            <ac:picMk id="5" creationId="{45323DC5-FCE4-C7B5-C7EC-F9225E623520}"/>
          </ac:picMkLst>
        </pc:picChg>
        <pc:cxnChg chg="add">
          <ac:chgData name="Michael Pan" userId="0ee21308d1ee2822" providerId="LiveId" clId="{97B640BD-08C2-45F3-8A50-6A6F7792A173}" dt="2024-05-09T03:40:07.292" v="1485" actId="26606"/>
          <ac:cxnSpMkLst>
            <pc:docMk/>
            <pc:sldMk cId="265673355" sldId="42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265673355" sldId="420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0:07.292" v="1485" actId="26606"/>
          <ac:cxnSpMkLst>
            <pc:docMk/>
            <pc:sldMk cId="265673355" sldId="420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265673355" sldId="420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1:04.684" v="1626" actId="27614"/>
        <pc:sldMkLst>
          <pc:docMk/>
          <pc:sldMk cId="418206118" sldId="421"/>
        </pc:sldMkLst>
        <pc:spChg chg="mod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14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18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20" creationId="{0D91DD17-237F-4811-BC0E-128EB1BD7CFE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3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4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6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9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4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4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46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50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52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50:47.309" v="1623" actId="478"/>
          <ac:picMkLst>
            <pc:docMk/>
            <pc:sldMk cId="418206118" sldId="421"/>
            <ac:picMk id="3" creationId="{3394186E-107B-0F7E-A751-EC02C02F29A7}"/>
          </ac:picMkLst>
        </pc:picChg>
        <pc:picChg chg="del">
          <ac:chgData name="Michael Pan" userId="0ee21308d1ee2822" providerId="LiveId" clId="{97B640BD-08C2-45F3-8A50-6A6F7792A173}" dt="2024-05-09T03:40:11.128" v="1488" actId="478"/>
          <ac:picMkLst>
            <pc:docMk/>
            <pc:sldMk cId="418206118" sldId="421"/>
            <ac:picMk id="4" creationId="{8D0C17E2-5291-0D7B-418D-45D736FB8524}"/>
          </ac:picMkLst>
        </pc:picChg>
        <pc:picChg chg="add mod">
          <ac:chgData name="Michael Pan" userId="0ee21308d1ee2822" providerId="LiveId" clId="{97B640BD-08C2-45F3-8A50-6A6F7792A173}" dt="2024-05-09T03:51:04.684" v="1626" actId="27614"/>
          <ac:picMkLst>
            <pc:docMk/>
            <pc:sldMk cId="418206118" sldId="421"/>
            <ac:picMk id="5" creationId="{9F8A3685-5FDA-1B73-8383-9E5C99256B9A}"/>
          </ac:picMkLst>
        </pc:picChg>
        <pc:cxnChg chg="add del">
          <ac:chgData name="Michael Pan" userId="0ee21308d1ee2822" providerId="LiveId" clId="{97B640BD-08C2-45F3-8A50-6A6F7792A173}" dt="2024-05-09T03:40:19.178" v="1491" actId="26606"/>
          <ac:cxnSpMkLst>
            <pc:docMk/>
            <pc:sldMk cId="418206118" sldId="421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0:19.178" v="1491" actId="26606"/>
          <ac:cxnSpMkLst>
            <pc:docMk/>
            <pc:sldMk cId="418206118" sldId="421"/>
            <ac:cxnSpMk id="16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418206118" sldId="421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418206118" sldId="421"/>
            <ac:cxnSpMk id="2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31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4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48" creationId="{5C6A2BAE-B461-4B55-8E1F-0722ABDD1393}"/>
          </ac:cxnSpMkLst>
        </pc:cxnChg>
      </pc:sldChg>
      <pc:sldChg chg="new del ord">
        <pc:chgData name="Michael Pan" userId="0ee21308d1ee2822" providerId="LiveId" clId="{97B640BD-08C2-45F3-8A50-6A6F7792A173}" dt="2024-05-09T04:19:47.906" v="2029" actId="47"/>
        <pc:sldMkLst>
          <pc:docMk/>
          <pc:sldMk cId="749848051" sldId="422"/>
        </pc:sldMkLst>
      </pc:sldChg>
      <pc:sldChg chg="new del">
        <pc:chgData name="Michael Pan" userId="0ee21308d1ee2822" providerId="LiveId" clId="{97B640BD-08C2-45F3-8A50-6A6F7792A173}" dt="2024-05-09T04:19:47.144" v="2028" actId="47"/>
        <pc:sldMkLst>
          <pc:docMk/>
          <pc:sldMk cId="3340733703" sldId="423"/>
        </pc:sldMkLst>
      </pc:sldChg>
      <pc:sldChg chg="new">
        <pc:chgData name="Michael Pan" userId="0ee21308d1ee2822" providerId="LiveId" clId="{97B640BD-08C2-45F3-8A50-6A6F7792A173}" dt="2024-05-09T03:40:46.101" v="1498" actId="680"/>
        <pc:sldMkLst>
          <pc:docMk/>
          <pc:sldMk cId="1018823449" sldId="424"/>
        </pc:sldMkLst>
      </pc:sldChg>
      <pc:sldChg chg="new del">
        <pc:chgData name="Michael Pan" userId="0ee21308d1ee2822" providerId="LiveId" clId="{97B640BD-08C2-45F3-8A50-6A6F7792A173}" dt="2024-05-09T04:18:08.338" v="2025" actId="47"/>
        <pc:sldMkLst>
          <pc:docMk/>
          <pc:sldMk cId="3148454451" sldId="425"/>
        </pc:sldMkLst>
      </pc:sldChg>
      <pc:sldChg chg="new del">
        <pc:chgData name="Michael Pan" userId="0ee21308d1ee2822" providerId="LiveId" clId="{97B640BD-08C2-45F3-8A50-6A6F7792A173}" dt="2024-05-09T04:18:09.173" v="2026" actId="47"/>
        <pc:sldMkLst>
          <pc:docMk/>
          <pc:sldMk cId="1957125311" sldId="426"/>
        </pc:sldMkLst>
      </pc:sldChg>
      <pc:sldChg chg="modSp add mod">
        <pc:chgData name="Michael Pan" userId="0ee21308d1ee2822" providerId="LiveId" clId="{97B640BD-08C2-45F3-8A50-6A6F7792A173}" dt="2024-05-09T03:41:10.044" v="1519" actId="20577"/>
        <pc:sldMkLst>
          <pc:docMk/>
          <pc:sldMk cId="20811113" sldId="427"/>
        </pc:sldMkLst>
        <pc:spChg chg="mod">
          <ac:chgData name="Michael Pan" userId="0ee21308d1ee2822" providerId="LiveId" clId="{97B640BD-08C2-45F3-8A50-6A6F7792A173}" dt="2024-05-09T03:41:10.044" v="1519" actId="20577"/>
          <ac:spMkLst>
            <pc:docMk/>
            <pc:sldMk cId="20811113" sldId="427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2:04.395" v="1523" actId="27614"/>
        <pc:sldMkLst>
          <pc:docMk/>
          <pc:sldMk cId="777849962" sldId="428"/>
        </pc:sldMkLst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42:04.395" v="1523" actId="27614"/>
          <ac:picMkLst>
            <pc:docMk/>
            <pc:sldMk cId="777849962" sldId="428"/>
            <ac:picMk id="2" creationId="{A038C318-F7AF-3F67-021C-084D46D5A3A1}"/>
          </ac:picMkLst>
        </pc:picChg>
        <pc:picChg chg="del">
          <ac:chgData name="Michael Pan" userId="0ee21308d1ee2822" providerId="LiveId" clId="{97B640BD-08C2-45F3-8A50-6A6F7792A173}" dt="2024-05-09T03:41:57.403" v="1520" actId="478"/>
          <ac:picMkLst>
            <pc:docMk/>
            <pc:sldMk cId="777849962" sldId="428"/>
            <ac:picMk id="3" creationId="{83E2D1F7-8E27-1AAE-162E-1CA5DFB9BF74}"/>
          </ac:picMkLst>
        </pc:picChg>
      </pc:sldChg>
      <pc:sldChg chg="addSp delSp modSp add mod">
        <pc:chgData name="Michael Pan" userId="0ee21308d1ee2822" providerId="LiveId" clId="{97B640BD-08C2-45F3-8A50-6A6F7792A173}" dt="2024-05-09T03:42:36.889" v="1528" actId="1076"/>
        <pc:sldMkLst>
          <pc:docMk/>
          <pc:sldMk cId="1397344170" sldId="429"/>
        </pc:sldMkLst>
        <pc:picChg chg="add mod">
          <ac:chgData name="Michael Pan" userId="0ee21308d1ee2822" providerId="LiveId" clId="{97B640BD-08C2-45F3-8A50-6A6F7792A173}" dt="2024-05-09T03:42:36.889" v="1528" actId="1076"/>
          <ac:picMkLst>
            <pc:docMk/>
            <pc:sldMk cId="1397344170" sldId="429"/>
            <ac:picMk id="4" creationId="{59FB29FE-36EF-60BF-7F35-C2998B003ABF}"/>
          </ac:picMkLst>
        </pc:picChg>
        <pc:picChg chg="del">
          <ac:chgData name="Michael Pan" userId="0ee21308d1ee2822" providerId="LiveId" clId="{97B640BD-08C2-45F3-8A50-6A6F7792A173}" dt="2024-05-09T03:42:08.600" v="1524" actId="478"/>
          <ac:picMkLst>
            <pc:docMk/>
            <pc:sldMk cId="1397344170" sldId="429"/>
            <ac:picMk id="5" creationId="{CDD4B08A-B812-CEC2-1E0E-6A98BD67B790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42:45.577" v="1533" actId="962"/>
        <pc:sldMkLst>
          <pc:docMk/>
          <pc:sldMk cId="1524923517" sldId="430"/>
        </pc:sldMkLst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42:38.991" v="1529" actId="478"/>
          <ac:picMkLst>
            <pc:docMk/>
            <pc:sldMk cId="1524923517" sldId="430"/>
            <ac:picMk id="3" creationId="{F0E40ECE-28BF-48A4-A09D-4FFB2145E9E2}"/>
          </ac:picMkLst>
        </pc:picChg>
        <pc:picChg chg="add mod">
          <ac:chgData name="Michael Pan" userId="0ee21308d1ee2822" providerId="LiveId" clId="{97B640BD-08C2-45F3-8A50-6A6F7792A173}" dt="2024-05-09T03:42:45.577" v="1533" actId="962"/>
          <ac:picMkLst>
            <pc:docMk/>
            <pc:sldMk cId="1524923517" sldId="430"/>
            <ac:picMk id="4" creationId="{7E651B61-CD09-A758-1744-7E12B57DF5F4}"/>
          </ac:picMkLst>
        </pc:pic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1524923517" sldId="430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2:44.390" v="1531" actId="26606"/>
          <ac:cxnSpMkLst>
            <pc:docMk/>
            <pc:sldMk cId="1524923517" sldId="43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1524923517" sldId="430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2:44.390" v="1531" actId="26606"/>
          <ac:cxnSpMkLst>
            <pc:docMk/>
            <pc:sldMk cId="1524923517" sldId="430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2:57.481" v="1537" actId="27614"/>
        <pc:sldMkLst>
          <pc:docMk/>
          <pc:sldMk cId="320076824" sldId="431"/>
        </pc:sldMkLst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42:57.481" v="1537" actId="27614"/>
          <ac:picMkLst>
            <pc:docMk/>
            <pc:sldMk cId="320076824" sldId="431"/>
            <ac:picMk id="3" creationId="{E95772E4-A87F-76EC-40A1-21F4B95804B5}"/>
          </ac:picMkLst>
        </pc:picChg>
        <pc:picChg chg="del">
          <ac:chgData name="Michael Pan" userId="0ee21308d1ee2822" providerId="LiveId" clId="{97B640BD-08C2-45F3-8A50-6A6F7792A173}" dt="2024-05-09T03:42:51.504" v="1534" actId="478"/>
          <ac:picMkLst>
            <pc:docMk/>
            <pc:sldMk cId="320076824" sldId="431"/>
            <ac:picMk id="4" creationId="{0DFF0CDD-627D-B112-2C32-3F136ABA099C}"/>
          </ac:picMkLst>
        </pc:picChg>
        <pc:cxnChg chg="add">
          <ac:chgData name="Michael Pan" userId="0ee21308d1ee2822" providerId="LiveId" clId="{97B640BD-08C2-45F3-8A50-6A6F7792A173}" dt="2024-05-09T03:42:56.348" v="1536" actId="26606"/>
          <ac:cxnSpMkLst>
            <pc:docMk/>
            <pc:sldMk cId="320076824" sldId="431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20076824" sldId="43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2:56.348" v="1536" actId="26606"/>
          <ac:cxnSpMkLst>
            <pc:docMk/>
            <pc:sldMk cId="320076824" sldId="431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20076824" sldId="431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43:04.632" v="1547" actId="20577"/>
        <pc:sldMkLst>
          <pc:docMk/>
          <pc:sldMk cId="179890879" sldId="432"/>
        </pc:sldMkLst>
        <pc:spChg chg="mod">
          <ac:chgData name="Michael Pan" userId="0ee21308d1ee2822" providerId="LiveId" clId="{97B640BD-08C2-45F3-8A50-6A6F7792A173}" dt="2024-05-09T03:43:04.632" v="1547" actId="20577"/>
          <ac:spMkLst>
            <pc:docMk/>
            <pc:sldMk cId="179890879" sldId="432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3:28.578" v="1552" actId="962"/>
        <pc:sldMkLst>
          <pc:docMk/>
          <pc:sldMk cId="3460178097" sldId="433"/>
        </pc:sldMkLst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3:43:07.446" v="1548" actId="478"/>
          <ac:picMkLst>
            <pc:docMk/>
            <pc:sldMk cId="3460178097" sldId="433"/>
            <ac:picMk id="4" creationId="{79516501-DB2E-E2ED-CBAF-AD6289DC8642}"/>
          </ac:picMkLst>
        </pc:picChg>
        <pc:picChg chg="add mod">
          <ac:chgData name="Michael Pan" userId="0ee21308d1ee2822" providerId="LiveId" clId="{97B640BD-08C2-45F3-8A50-6A6F7792A173}" dt="2024-05-09T03:43:28.578" v="1552" actId="962"/>
          <ac:picMkLst>
            <pc:docMk/>
            <pc:sldMk cId="3460178097" sldId="433"/>
            <ac:picMk id="5" creationId="{9F31CC53-BD92-E5B3-ECAC-83181CDE4F1C}"/>
          </ac:picMkLst>
        </pc:pic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460178097" sldId="433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3:26.406" v="1550" actId="26606"/>
          <ac:cxnSpMkLst>
            <pc:docMk/>
            <pc:sldMk cId="3460178097" sldId="433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460178097" sldId="433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3:43:26.406" v="1550" actId="26606"/>
          <ac:cxnSpMkLst>
            <pc:docMk/>
            <pc:sldMk cId="3460178097" sldId="433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1:34.909" v="1631" actId="962"/>
        <pc:sldMkLst>
          <pc:docMk/>
          <pc:sldMk cId="3525732434" sldId="434"/>
        </pc:sldMkLst>
        <pc:spChg chg="mod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2" creationId="{AC543C90-DA98-332C-1E45-B2FD6BCD0AF8}"/>
          </ac:spMkLst>
        </pc:spChg>
        <pc:spChg chg="add or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15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19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2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24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26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28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2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4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5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36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38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43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45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49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53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55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43:29.985" v="1553" actId="478"/>
          <ac:picMkLst>
            <pc:docMk/>
            <pc:sldMk cId="3525732434" sldId="434"/>
            <ac:picMk id="3" creationId="{3394186E-107B-0F7E-A751-EC02C02F29A7}"/>
          </ac:picMkLst>
        </pc:picChg>
        <pc:picChg chg="add del mod">
          <ac:chgData name="Michael Pan" userId="0ee21308d1ee2822" providerId="LiveId" clId="{97B640BD-08C2-45F3-8A50-6A6F7792A173}" dt="2024-05-09T03:51:31.354" v="1627" actId="478"/>
          <ac:picMkLst>
            <pc:docMk/>
            <pc:sldMk cId="3525732434" sldId="434"/>
            <ac:picMk id="4" creationId="{39396006-3B8E-0D31-6949-E0DE55EDD337}"/>
          </ac:picMkLst>
        </pc:picChg>
        <pc:picChg chg="add mod">
          <ac:chgData name="Michael Pan" userId="0ee21308d1ee2822" providerId="LiveId" clId="{97B640BD-08C2-45F3-8A50-6A6F7792A173}" dt="2024-05-09T03:51:34.909" v="1631" actId="962"/>
          <ac:picMkLst>
            <pc:docMk/>
            <pc:sldMk cId="3525732434" sldId="434"/>
            <ac:picMk id="6" creationId="{4D52EDEB-3586-5DA9-3A86-6C1B12A67F34}"/>
          </ac:picMkLst>
        </pc:picChg>
        <pc:cxnChg chg="add del">
          <ac:chgData name="Michael Pan" userId="0ee21308d1ee2822" providerId="LiveId" clId="{97B640BD-08C2-45F3-8A50-6A6F7792A173}" dt="2024-05-09T03:47:09.166" v="1596" actId="26606"/>
          <ac:cxnSpMkLst>
            <pc:docMk/>
            <pc:sldMk cId="3525732434" sldId="434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7:09.166" v="1596" actId="26606"/>
          <ac:cxnSpMkLst>
            <pc:docMk/>
            <pc:sldMk cId="3525732434" sldId="434"/>
            <ac:cxnSpMk id="17" creationId="{C9AC0290-4702-4519-B0F4-C2A46880997B}"/>
          </ac:cxnSpMkLst>
        </pc:cxnChg>
        <pc:cxnChg chg="add del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2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25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525732434" sldId="434"/>
            <ac:cxnSpMk id="31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525732434" sldId="434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47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51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45:40.153" v="1571" actId="20577"/>
        <pc:sldMkLst>
          <pc:docMk/>
          <pc:sldMk cId="1309238961" sldId="435"/>
        </pc:sldMkLst>
        <pc:spChg chg="mod">
          <ac:chgData name="Michael Pan" userId="0ee21308d1ee2822" providerId="LiveId" clId="{97B640BD-08C2-45F3-8A50-6A6F7792A173}" dt="2024-05-09T03:45:40.153" v="1571" actId="20577"/>
          <ac:spMkLst>
            <pc:docMk/>
            <pc:sldMk cId="1309238961" sldId="435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5:50.940" v="1576" actId="962"/>
        <pc:sldMkLst>
          <pc:docMk/>
          <pc:sldMk cId="124446684" sldId="436"/>
        </pc:sldMkLst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45:44.844" v="1572" actId="478"/>
          <ac:picMkLst>
            <pc:docMk/>
            <pc:sldMk cId="124446684" sldId="436"/>
            <ac:picMk id="2" creationId="{A038C318-F7AF-3F67-021C-084D46D5A3A1}"/>
          </ac:picMkLst>
        </pc:picChg>
        <pc:picChg chg="add mod">
          <ac:chgData name="Michael Pan" userId="0ee21308d1ee2822" providerId="LiveId" clId="{97B640BD-08C2-45F3-8A50-6A6F7792A173}" dt="2024-05-09T03:45:50.940" v="1576" actId="962"/>
          <ac:picMkLst>
            <pc:docMk/>
            <pc:sldMk cId="124446684" sldId="436"/>
            <ac:picMk id="3" creationId="{986B9213-1F6B-79EE-301F-7060A86D33C5}"/>
          </ac:picMkLst>
        </pc:picChg>
      </pc:sldChg>
      <pc:sldChg chg="addSp delSp modSp add mod">
        <pc:chgData name="Michael Pan" userId="0ee21308d1ee2822" providerId="LiveId" clId="{97B640BD-08C2-45F3-8A50-6A6F7792A173}" dt="2024-05-09T03:46:22.088" v="1581" actId="1076"/>
        <pc:sldMkLst>
          <pc:docMk/>
          <pc:sldMk cId="697868580" sldId="437"/>
        </pc:sldMkLst>
        <pc:picChg chg="del">
          <ac:chgData name="Michael Pan" userId="0ee21308d1ee2822" providerId="LiveId" clId="{97B640BD-08C2-45F3-8A50-6A6F7792A173}" dt="2024-05-09T03:45:52.686" v="1577" actId="478"/>
          <ac:picMkLst>
            <pc:docMk/>
            <pc:sldMk cId="697868580" sldId="437"/>
            <ac:picMk id="4" creationId="{59FB29FE-36EF-60BF-7F35-C2998B003ABF}"/>
          </ac:picMkLst>
        </pc:picChg>
        <pc:picChg chg="add mod">
          <ac:chgData name="Michael Pan" userId="0ee21308d1ee2822" providerId="LiveId" clId="{97B640BD-08C2-45F3-8A50-6A6F7792A173}" dt="2024-05-09T03:46:22.088" v="1581" actId="1076"/>
          <ac:picMkLst>
            <pc:docMk/>
            <pc:sldMk cId="697868580" sldId="437"/>
            <ac:picMk id="5" creationId="{38B5E2EA-0339-23DD-2189-0CE914DB3F42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46:31.305" v="1585" actId="27614"/>
        <pc:sldMkLst>
          <pc:docMk/>
          <pc:sldMk cId="411637577" sldId="438"/>
        </pc:sldMkLst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46:31.305" v="1585" actId="27614"/>
          <ac:picMkLst>
            <pc:docMk/>
            <pc:sldMk cId="411637577" sldId="438"/>
            <ac:picMk id="3" creationId="{AA60579E-1483-B0E1-F3FB-DFB26FA56EA0}"/>
          </ac:picMkLst>
        </pc:picChg>
        <pc:picChg chg="del">
          <ac:chgData name="Michael Pan" userId="0ee21308d1ee2822" providerId="LiveId" clId="{97B640BD-08C2-45F3-8A50-6A6F7792A173}" dt="2024-05-09T03:46:24.594" v="1582" actId="478"/>
          <ac:picMkLst>
            <pc:docMk/>
            <pc:sldMk cId="411637577" sldId="438"/>
            <ac:picMk id="4" creationId="{7E651B61-CD09-A758-1744-7E12B57DF5F4}"/>
          </ac:picMkLst>
        </pc:picChg>
        <pc:cxnChg chg="add">
          <ac:chgData name="Michael Pan" userId="0ee21308d1ee2822" providerId="LiveId" clId="{97B640BD-08C2-45F3-8A50-6A6F7792A173}" dt="2024-05-09T03:46:29.921" v="1584" actId="26606"/>
          <ac:cxnSpMkLst>
            <pc:docMk/>
            <pc:sldMk cId="411637577" sldId="438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411637577" sldId="438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6:29.921" v="1584" actId="26606"/>
          <ac:cxnSpMkLst>
            <pc:docMk/>
            <pc:sldMk cId="411637577" sldId="438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411637577" sldId="438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6:38.845" v="1589" actId="27614"/>
        <pc:sldMkLst>
          <pc:docMk/>
          <pc:sldMk cId="2544794832" sldId="439"/>
        </pc:sldMkLst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46:32.818" v="1586" actId="478"/>
          <ac:picMkLst>
            <pc:docMk/>
            <pc:sldMk cId="2544794832" sldId="439"/>
            <ac:picMk id="3" creationId="{E95772E4-A87F-76EC-40A1-21F4B95804B5}"/>
          </ac:picMkLst>
        </pc:picChg>
        <pc:picChg chg="add mod">
          <ac:chgData name="Michael Pan" userId="0ee21308d1ee2822" providerId="LiveId" clId="{97B640BD-08C2-45F3-8A50-6A6F7792A173}" dt="2024-05-09T03:46:38.845" v="1589" actId="27614"/>
          <ac:picMkLst>
            <pc:docMk/>
            <pc:sldMk cId="2544794832" sldId="439"/>
            <ac:picMk id="4" creationId="{980ACE30-A0DA-1D94-979D-F3A45A0E05EC}"/>
          </ac:picMkLst>
        </pc:pic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544794832" sldId="439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6:37.720" v="1588" actId="26606"/>
          <ac:cxnSpMkLst>
            <pc:docMk/>
            <pc:sldMk cId="2544794832" sldId="439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544794832" sldId="439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6:37.720" v="1588" actId="26606"/>
          <ac:cxnSpMkLst>
            <pc:docMk/>
            <pc:sldMk cId="2544794832" sldId="439"/>
            <ac:cxnSpMk id="17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43:48.867" v="1563"/>
        <pc:sldMkLst>
          <pc:docMk/>
          <pc:sldMk cId="4085723275" sldId="440"/>
        </pc:sldMkLst>
      </pc:sldChg>
      <pc:sldChg chg="addSp delSp modSp add mod setBg delDesignElem">
        <pc:chgData name="Michael Pan" userId="0ee21308d1ee2822" providerId="LiveId" clId="{97B640BD-08C2-45F3-8A50-6A6F7792A173}" dt="2024-05-09T03:47:01.386" v="1594" actId="962"/>
        <pc:sldMkLst>
          <pc:docMk/>
          <pc:sldMk cId="3302000180" sldId="441"/>
        </pc:sldMkLst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3:47:01.386" v="1594" actId="962"/>
          <ac:picMkLst>
            <pc:docMk/>
            <pc:sldMk cId="3302000180" sldId="441"/>
            <ac:picMk id="4" creationId="{A2986EDE-EA51-D2FF-6912-F6E664B1BDBA}"/>
          </ac:picMkLst>
        </pc:picChg>
        <pc:picChg chg="del">
          <ac:chgData name="Michael Pan" userId="0ee21308d1ee2822" providerId="LiveId" clId="{97B640BD-08C2-45F3-8A50-6A6F7792A173}" dt="2024-05-09T03:46:43.770" v="1590" actId="478"/>
          <ac:picMkLst>
            <pc:docMk/>
            <pc:sldMk cId="3302000180" sldId="441"/>
            <ac:picMk id="5" creationId="{9F31CC53-BD92-E5B3-ECAC-83181CDE4F1C}"/>
          </ac:picMkLst>
        </pc:picChg>
        <pc:cxnChg chg="add">
          <ac:chgData name="Michael Pan" userId="0ee21308d1ee2822" providerId="LiveId" clId="{97B640BD-08C2-45F3-8A50-6A6F7792A173}" dt="2024-05-09T03:47:00.411" v="1592" actId="26606"/>
          <ac:cxnSpMkLst>
            <pc:docMk/>
            <pc:sldMk cId="3302000180" sldId="441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3302000180" sldId="441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7:00.411" v="1592" actId="26606"/>
          <ac:cxnSpMkLst>
            <pc:docMk/>
            <pc:sldMk cId="3302000180" sldId="441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3302000180" sldId="441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1:59.006" v="1635" actId="27614"/>
        <pc:sldMkLst>
          <pc:docMk/>
          <pc:sldMk cId="2420797148" sldId="442"/>
        </pc:sldMkLst>
        <pc:spChg chg="mod">
          <ac:chgData name="Michael Pan" userId="0ee21308d1ee2822" providerId="LiveId" clId="{97B640BD-08C2-45F3-8A50-6A6F7792A173}" dt="2024-05-09T03:47:17.973" v="1600" actId="26606"/>
          <ac:spMkLst>
            <pc:docMk/>
            <pc:sldMk cId="2420797148" sldId="442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5" creationId="{A341CA0A-0982-9CBC-AB8A-2F84A618B82C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15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16" creationId="{5AE6C737-FF55-4064-94B7-0B21D2EB6045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19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20" creationId="{D8218D9F-38B6-4AE0-9051-5434D19A5277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21" creationId="{0D91DD17-237F-4811-BC0E-128EB1BD7CFE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22" creationId="{2D3DCA99-84AF-487A-BF72-91C5FA6B0B70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4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5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35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37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41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45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47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51:39.336" v="1632" actId="478"/>
          <ac:picMkLst>
            <pc:docMk/>
            <pc:sldMk cId="2420797148" sldId="442"/>
            <ac:picMk id="3" creationId="{7DA073C3-544F-ABBB-87AA-62D3D9BD7AC4}"/>
          </ac:picMkLst>
        </pc:picChg>
        <pc:picChg chg="del">
          <ac:chgData name="Michael Pan" userId="0ee21308d1ee2822" providerId="LiveId" clId="{97B640BD-08C2-45F3-8A50-6A6F7792A173}" dt="2024-05-09T03:47:03.663" v="1595" actId="478"/>
          <ac:picMkLst>
            <pc:docMk/>
            <pc:sldMk cId="2420797148" sldId="442"/>
            <ac:picMk id="4" creationId="{39396006-3B8E-0D31-6949-E0DE55EDD337}"/>
          </ac:picMkLst>
        </pc:picChg>
        <pc:picChg chg="add mod">
          <ac:chgData name="Michael Pan" userId="0ee21308d1ee2822" providerId="LiveId" clId="{97B640BD-08C2-45F3-8A50-6A6F7792A173}" dt="2024-05-09T03:51:59.006" v="1635" actId="27614"/>
          <ac:picMkLst>
            <pc:docMk/>
            <pc:sldMk cId="2420797148" sldId="442"/>
            <ac:picMk id="6" creationId="{EAB792CF-4D90-6DD4-DE84-07289E9045A6}"/>
          </ac:picMkLst>
        </pc:pic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420797148" sldId="442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7:17.964" v="1599" actId="26606"/>
          <ac:cxnSpMkLst>
            <pc:docMk/>
            <pc:sldMk cId="2420797148" sldId="442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420797148" sldId="442"/>
            <ac:cxnSpMk id="17" creationId="{C9AC0290-4702-4519-B0F4-C2A46880997B}"/>
          </ac:cxnSpMkLst>
        </pc:cxnChg>
        <pc:cxnChg chg="add del">
          <ac:chgData name="Michael Pan" userId="0ee21308d1ee2822" providerId="LiveId" clId="{97B640BD-08C2-45F3-8A50-6A6F7792A173}" dt="2024-05-09T03:47:17.964" v="1599" actId="26606"/>
          <ac:cxnSpMkLst>
            <pc:docMk/>
            <pc:sldMk cId="2420797148" sldId="442"/>
            <ac:cxnSpMk id="18" creationId="{6B5B1DD8-6224-4137-8621-32982B00F9FC}"/>
          </ac:cxnSpMkLst>
        </pc:cxnChg>
        <pc:cxnChg chg="add del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26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39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43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52:09.275" v="1649" actId="20577"/>
        <pc:sldMkLst>
          <pc:docMk/>
          <pc:sldMk cId="1955631032" sldId="443"/>
        </pc:sldMkLst>
        <pc:spChg chg="mod">
          <ac:chgData name="Michael Pan" userId="0ee21308d1ee2822" providerId="LiveId" clId="{97B640BD-08C2-45F3-8A50-6A6F7792A173}" dt="2024-05-09T03:52:09.275" v="1649" actId="20577"/>
          <ac:spMkLst>
            <pc:docMk/>
            <pc:sldMk cId="1955631032" sldId="443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52:57.667" v="1654" actId="962"/>
        <pc:sldMkLst>
          <pc:docMk/>
          <pc:sldMk cId="3934781631" sldId="444"/>
        </pc:sldMkLst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52:57.667" v="1654" actId="962"/>
          <ac:picMkLst>
            <pc:docMk/>
            <pc:sldMk cId="3934781631" sldId="444"/>
            <ac:picMk id="2" creationId="{C989D19D-7FEB-BEB1-5C67-E0A54F1C19D9}"/>
          </ac:picMkLst>
        </pc:picChg>
        <pc:picChg chg="del">
          <ac:chgData name="Michael Pan" userId="0ee21308d1ee2822" providerId="LiveId" clId="{97B640BD-08C2-45F3-8A50-6A6F7792A173}" dt="2024-05-09T03:52:12.369" v="1650" actId="478"/>
          <ac:picMkLst>
            <pc:docMk/>
            <pc:sldMk cId="3934781631" sldId="444"/>
            <ac:picMk id="3" creationId="{986B9213-1F6B-79EE-301F-7060A86D33C5}"/>
          </ac:picMkLst>
        </pc:picChg>
      </pc:sldChg>
      <pc:sldChg chg="addSp delSp modSp add mod">
        <pc:chgData name="Michael Pan" userId="0ee21308d1ee2822" providerId="LiveId" clId="{97B640BD-08C2-45F3-8A50-6A6F7792A173}" dt="2024-05-09T03:53:26.115" v="1659" actId="1076"/>
        <pc:sldMkLst>
          <pc:docMk/>
          <pc:sldMk cId="58467867" sldId="445"/>
        </pc:sldMkLst>
        <pc:picChg chg="add mod">
          <ac:chgData name="Michael Pan" userId="0ee21308d1ee2822" providerId="LiveId" clId="{97B640BD-08C2-45F3-8A50-6A6F7792A173}" dt="2024-05-09T03:53:26.115" v="1659" actId="1076"/>
          <ac:picMkLst>
            <pc:docMk/>
            <pc:sldMk cId="58467867" sldId="445"/>
            <ac:picMk id="4" creationId="{73D4655D-CA93-15AB-70DF-E6C687224513}"/>
          </ac:picMkLst>
        </pc:picChg>
        <pc:picChg chg="del">
          <ac:chgData name="Michael Pan" userId="0ee21308d1ee2822" providerId="LiveId" clId="{97B640BD-08C2-45F3-8A50-6A6F7792A173}" dt="2024-05-09T03:52:59.342" v="1655" actId="478"/>
          <ac:picMkLst>
            <pc:docMk/>
            <pc:sldMk cId="58467867" sldId="445"/>
            <ac:picMk id="5" creationId="{38B5E2EA-0339-23DD-2189-0CE914DB3F42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53:34.237" v="1664" actId="962"/>
        <pc:sldMkLst>
          <pc:docMk/>
          <pc:sldMk cId="1977518855" sldId="446"/>
        </pc:sldMkLst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53:27.964" v="1660" actId="478"/>
          <ac:picMkLst>
            <pc:docMk/>
            <pc:sldMk cId="1977518855" sldId="446"/>
            <ac:picMk id="3" creationId="{AA60579E-1483-B0E1-F3FB-DFB26FA56EA0}"/>
          </ac:picMkLst>
        </pc:picChg>
        <pc:picChg chg="add mod">
          <ac:chgData name="Michael Pan" userId="0ee21308d1ee2822" providerId="LiveId" clId="{97B640BD-08C2-45F3-8A50-6A6F7792A173}" dt="2024-05-09T03:53:34.237" v="1664" actId="962"/>
          <ac:picMkLst>
            <pc:docMk/>
            <pc:sldMk cId="1977518855" sldId="446"/>
            <ac:picMk id="4" creationId="{D4359EB2-34D9-C30C-B7D5-8915A438EA10}"/>
          </ac:picMkLst>
        </pc:pic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977518855" sldId="446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3:32.850" v="1662" actId="26606"/>
          <ac:cxnSpMkLst>
            <pc:docMk/>
            <pc:sldMk cId="1977518855" sldId="446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977518855" sldId="446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3:32.850" v="1662" actId="26606"/>
          <ac:cxnSpMkLst>
            <pc:docMk/>
            <pc:sldMk cId="1977518855" sldId="446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3:45.801" v="1668" actId="27614"/>
        <pc:sldMkLst>
          <pc:docMk/>
          <pc:sldMk cId="2354151044" sldId="447"/>
        </pc:sldMkLst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53:45.801" v="1668" actId="27614"/>
          <ac:picMkLst>
            <pc:docMk/>
            <pc:sldMk cId="2354151044" sldId="447"/>
            <ac:picMk id="3" creationId="{1F1F6A26-D067-FD2E-AFAD-56AAC1477B83}"/>
          </ac:picMkLst>
        </pc:picChg>
        <pc:picChg chg="del">
          <ac:chgData name="Michael Pan" userId="0ee21308d1ee2822" providerId="LiveId" clId="{97B640BD-08C2-45F3-8A50-6A6F7792A173}" dt="2024-05-09T03:53:39.635" v="1665" actId="478"/>
          <ac:picMkLst>
            <pc:docMk/>
            <pc:sldMk cId="2354151044" sldId="447"/>
            <ac:picMk id="4" creationId="{980ACE30-A0DA-1D94-979D-F3A45A0E05EC}"/>
          </ac:picMkLst>
        </pc:picChg>
        <pc:cxnChg chg="add">
          <ac:chgData name="Michael Pan" userId="0ee21308d1ee2822" providerId="LiveId" clId="{97B640BD-08C2-45F3-8A50-6A6F7792A173}" dt="2024-05-09T03:53:44.539" v="1667" actId="26606"/>
          <ac:cxnSpMkLst>
            <pc:docMk/>
            <pc:sldMk cId="2354151044" sldId="44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2354151044" sldId="447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3:44.539" v="1667" actId="26606"/>
          <ac:cxnSpMkLst>
            <pc:docMk/>
            <pc:sldMk cId="2354151044" sldId="447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2354151044" sldId="447"/>
            <ac:cxnSpMk id="17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52:05.850" v="1641"/>
        <pc:sldMkLst>
          <pc:docMk/>
          <pc:sldMk cId="370670404" sldId="448"/>
        </pc:sldMkLst>
      </pc:sldChg>
      <pc:sldChg chg="addSp delSp modSp add mod setBg delDesignElem">
        <pc:chgData name="Michael Pan" userId="0ee21308d1ee2822" providerId="LiveId" clId="{97B640BD-08C2-45F3-8A50-6A6F7792A173}" dt="2024-05-09T03:54:09.474" v="1673" actId="962"/>
        <pc:sldMkLst>
          <pc:docMk/>
          <pc:sldMk cId="975397457" sldId="449"/>
        </pc:sldMkLst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3:54:06.373" v="1669" actId="478"/>
          <ac:picMkLst>
            <pc:docMk/>
            <pc:sldMk cId="975397457" sldId="449"/>
            <ac:picMk id="4" creationId="{A2986EDE-EA51-D2FF-6912-F6E664B1BDBA}"/>
          </ac:picMkLst>
        </pc:picChg>
        <pc:picChg chg="add mod">
          <ac:chgData name="Michael Pan" userId="0ee21308d1ee2822" providerId="LiveId" clId="{97B640BD-08C2-45F3-8A50-6A6F7792A173}" dt="2024-05-09T03:54:09.474" v="1673" actId="962"/>
          <ac:picMkLst>
            <pc:docMk/>
            <pc:sldMk cId="975397457" sldId="449"/>
            <ac:picMk id="5" creationId="{16D69E48-98FA-5391-FC65-D24CC1D6ED2D}"/>
          </ac:picMkLst>
        </pc:pic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975397457" sldId="449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4:07.877" v="1671" actId="26606"/>
          <ac:cxnSpMkLst>
            <pc:docMk/>
            <pc:sldMk cId="975397457" sldId="449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975397457" sldId="449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3:54:07.877" v="1671" actId="26606"/>
          <ac:cxnSpMkLst>
            <pc:docMk/>
            <pc:sldMk cId="975397457" sldId="449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4:17.536" v="1679" actId="27614"/>
        <pc:sldMkLst>
          <pc:docMk/>
          <pc:sldMk cId="1767552361" sldId="450"/>
        </pc:sldMkLst>
        <pc:spChg chg="mod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22" creationId="{0D91DD17-237F-4811-BC0E-128EB1BD7CFE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4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5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3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35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37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41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45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47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54:17.536" v="1679" actId="27614"/>
          <ac:picMkLst>
            <pc:docMk/>
            <pc:sldMk cId="1767552361" sldId="450"/>
            <ac:picMk id="3" creationId="{24FE4B2E-A554-4DA9-CBCF-D6E2C095527E}"/>
          </ac:picMkLst>
        </pc:picChg>
        <pc:picChg chg="del">
          <ac:chgData name="Michael Pan" userId="0ee21308d1ee2822" providerId="LiveId" clId="{97B640BD-08C2-45F3-8A50-6A6F7792A173}" dt="2024-05-09T03:54:11.284" v="1674" actId="478"/>
          <ac:picMkLst>
            <pc:docMk/>
            <pc:sldMk cId="1767552361" sldId="450"/>
            <ac:picMk id="6" creationId="{EAB792CF-4D90-6DD4-DE84-07289E9045A6}"/>
          </ac:picMkLst>
        </pc:picChg>
        <pc:cxnChg chg="add del">
          <ac:chgData name="Michael Pan" userId="0ee21308d1ee2822" providerId="LiveId" clId="{97B640BD-08C2-45F3-8A50-6A6F7792A173}" dt="2024-05-09T03:54:16.440" v="1677" actId="26606"/>
          <ac:cxnSpMkLst>
            <pc:docMk/>
            <pc:sldMk cId="1767552361" sldId="450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4:16.440" v="1677" actId="26606"/>
          <ac:cxnSpMkLst>
            <pc:docMk/>
            <pc:sldMk cId="1767552361" sldId="450"/>
            <ac:cxnSpMk id="18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3:54:16.446" v="1678" actId="26606"/>
          <ac:cxnSpMkLst>
            <pc:docMk/>
            <pc:sldMk cId="1767552361" sldId="450"/>
            <ac:cxnSpMk id="26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4:16.446" v="1678" actId="26606"/>
          <ac:cxnSpMkLst>
            <pc:docMk/>
            <pc:sldMk cId="1767552361" sldId="450"/>
            <ac:cxnSpMk id="28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767552361" sldId="450"/>
            <ac:cxnSpMk id="39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767552361" sldId="450"/>
            <ac:cxnSpMk id="43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55:28.702" v="1696" actId="20577"/>
        <pc:sldMkLst>
          <pc:docMk/>
          <pc:sldMk cId="301607765" sldId="451"/>
        </pc:sldMkLst>
        <pc:spChg chg="mod">
          <ac:chgData name="Michael Pan" userId="0ee21308d1ee2822" providerId="LiveId" clId="{97B640BD-08C2-45F3-8A50-6A6F7792A173}" dt="2024-05-09T03:55:28.702" v="1696" actId="20577"/>
          <ac:spMkLst>
            <pc:docMk/>
            <pc:sldMk cId="301607765" sldId="451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56:45.296" v="1700" actId="27614"/>
        <pc:sldMkLst>
          <pc:docMk/>
          <pc:sldMk cId="2762341088" sldId="452"/>
        </pc:sldMkLst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56:38.407" v="1697" actId="478"/>
          <ac:picMkLst>
            <pc:docMk/>
            <pc:sldMk cId="2762341088" sldId="452"/>
            <ac:picMk id="2" creationId="{C989D19D-7FEB-BEB1-5C67-E0A54F1C19D9}"/>
          </ac:picMkLst>
        </pc:picChg>
        <pc:picChg chg="add mod">
          <ac:chgData name="Michael Pan" userId="0ee21308d1ee2822" providerId="LiveId" clId="{97B640BD-08C2-45F3-8A50-6A6F7792A173}" dt="2024-05-09T03:56:45.296" v="1700" actId="27614"/>
          <ac:picMkLst>
            <pc:docMk/>
            <pc:sldMk cId="2762341088" sldId="452"/>
            <ac:picMk id="3" creationId="{4572CC8F-FBC5-ADA1-81D7-2F7F3BDCBADC}"/>
          </ac:picMkLst>
        </pc:picChg>
      </pc:sldChg>
      <pc:sldChg chg="addSp delSp modSp add mod">
        <pc:chgData name="Michael Pan" userId="0ee21308d1ee2822" providerId="LiveId" clId="{97B640BD-08C2-45F3-8A50-6A6F7792A173}" dt="2024-05-09T03:57:12.078" v="1705" actId="1076"/>
        <pc:sldMkLst>
          <pc:docMk/>
          <pc:sldMk cId="4029082076" sldId="453"/>
        </pc:sldMkLst>
        <pc:picChg chg="del">
          <ac:chgData name="Michael Pan" userId="0ee21308d1ee2822" providerId="LiveId" clId="{97B640BD-08C2-45F3-8A50-6A6F7792A173}" dt="2024-05-09T03:56:46.747" v="1701" actId="478"/>
          <ac:picMkLst>
            <pc:docMk/>
            <pc:sldMk cId="4029082076" sldId="453"/>
            <ac:picMk id="4" creationId="{73D4655D-CA93-15AB-70DF-E6C687224513}"/>
          </ac:picMkLst>
        </pc:picChg>
        <pc:picChg chg="add mod">
          <ac:chgData name="Michael Pan" userId="0ee21308d1ee2822" providerId="LiveId" clId="{97B640BD-08C2-45F3-8A50-6A6F7792A173}" dt="2024-05-09T03:57:12.078" v="1705" actId="1076"/>
          <ac:picMkLst>
            <pc:docMk/>
            <pc:sldMk cId="4029082076" sldId="453"/>
            <ac:picMk id="5" creationId="{E1C6A010-E478-3975-35B9-FA62E5F7DA58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57:21.354" v="1711" actId="962"/>
        <pc:sldMkLst>
          <pc:docMk/>
          <pc:sldMk cId="2380171827" sldId="454"/>
        </pc:sldMkLst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57:21.354" v="1711" actId="962"/>
          <ac:picMkLst>
            <pc:docMk/>
            <pc:sldMk cId="2380171827" sldId="454"/>
            <ac:picMk id="3" creationId="{B49716FF-CA06-EA50-095D-56D5CC87F947}"/>
          </ac:picMkLst>
        </pc:picChg>
        <pc:picChg chg="del mod">
          <ac:chgData name="Michael Pan" userId="0ee21308d1ee2822" providerId="LiveId" clId="{97B640BD-08C2-45F3-8A50-6A6F7792A173}" dt="2024-05-09T03:57:13.931" v="1707" actId="478"/>
          <ac:picMkLst>
            <pc:docMk/>
            <pc:sldMk cId="2380171827" sldId="454"/>
            <ac:picMk id="4" creationId="{D4359EB2-34D9-C30C-B7D5-8915A438EA10}"/>
          </ac:picMkLst>
        </pc:picChg>
        <pc:cxnChg chg="add">
          <ac:chgData name="Michael Pan" userId="0ee21308d1ee2822" providerId="LiveId" clId="{97B640BD-08C2-45F3-8A50-6A6F7792A173}" dt="2024-05-09T03:57:20.207" v="1709" actId="26606"/>
          <ac:cxnSpMkLst>
            <pc:docMk/>
            <pc:sldMk cId="2380171827" sldId="454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380171827" sldId="454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7:20.207" v="1709" actId="26606"/>
          <ac:cxnSpMkLst>
            <pc:docMk/>
            <pc:sldMk cId="2380171827" sldId="454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380171827" sldId="454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7:29.564" v="1715" actId="27614"/>
        <pc:sldMkLst>
          <pc:docMk/>
          <pc:sldMk cId="2589217143" sldId="455"/>
        </pc:sldMkLst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57:23.783" v="1712" actId="478"/>
          <ac:picMkLst>
            <pc:docMk/>
            <pc:sldMk cId="2589217143" sldId="455"/>
            <ac:picMk id="3" creationId="{1F1F6A26-D067-FD2E-AFAD-56AAC1477B83}"/>
          </ac:picMkLst>
        </pc:picChg>
        <pc:picChg chg="add mod">
          <ac:chgData name="Michael Pan" userId="0ee21308d1ee2822" providerId="LiveId" clId="{97B640BD-08C2-45F3-8A50-6A6F7792A173}" dt="2024-05-09T03:57:29.564" v="1715" actId="27614"/>
          <ac:picMkLst>
            <pc:docMk/>
            <pc:sldMk cId="2589217143" sldId="455"/>
            <ac:picMk id="4" creationId="{44B3FC9A-7B07-727A-D853-F3DBEA8AA85F}"/>
          </ac:picMkLst>
        </pc:pic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589217143" sldId="455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7:28.468" v="1714" actId="26606"/>
          <ac:cxnSpMkLst>
            <pc:docMk/>
            <pc:sldMk cId="2589217143" sldId="455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589217143" sldId="455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7:28.468" v="1714" actId="26606"/>
          <ac:cxnSpMkLst>
            <pc:docMk/>
            <pc:sldMk cId="2589217143" sldId="455"/>
            <ac:cxnSpMk id="17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54:22.844" v="1685"/>
        <pc:sldMkLst>
          <pc:docMk/>
          <pc:sldMk cId="783589187" sldId="456"/>
        </pc:sldMkLst>
      </pc:sldChg>
      <pc:sldChg chg="addSp delSp modSp add mod setBg delDesignElem">
        <pc:chgData name="Michael Pan" userId="0ee21308d1ee2822" providerId="LiveId" clId="{97B640BD-08C2-45F3-8A50-6A6F7792A173}" dt="2024-05-09T03:57:59.506" v="1720" actId="962"/>
        <pc:sldMkLst>
          <pc:docMk/>
          <pc:sldMk cId="3112187669" sldId="457"/>
        </pc:sldMkLst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3:57:59.506" v="1720" actId="962"/>
          <ac:picMkLst>
            <pc:docMk/>
            <pc:sldMk cId="3112187669" sldId="457"/>
            <ac:picMk id="4" creationId="{0174CA24-9987-7995-07F4-B7184FE81812}"/>
          </ac:picMkLst>
        </pc:picChg>
        <pc:picChg chg="del">
          <ac:chgData name="Michael Pan" userId="0ee21308d1ee2822" providerId="LiveId" clId="{97B640BD-08C2-45F3-8A50-6A6F7792A173}" dt="2024-05-09T03:57:38.529" v="1716" actId="478"/>
          <ac:picMkLst>
            <pc:docMk/>
            <pc:sldMk cId="3112187669" sldId="457"/>
            <ac:picMk id="5" creationId="{16D69E48-98FA-5391-FC65-D24CC1D6ED2D}"/>
          </ac:picMkLst>
        </pc:picChg>
        <pc:cxnChg chg="add">
          <ac:chgData name="Michael Pan" userId="0ee21308d1ee2822" providerId="LiveId" clId="{97B640BD-08C2-45F3-8A50-6A6F7792A173}" dt="2024-05-09T03:57:57.659" v="1718" actId="26606"/>
          <ac:cxnSpMkLst>
            <pc:docMk/>
            <pc:sldMk cId="3112187669" sldId="457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3112187669" sldId="457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7:57.659" v="1718" actId="26606"/>
          <ac:cxnSpMkLst>
            <pc:docMk/>
            <pc:sldMk cId="3112187669" sldId="457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3112187669" sldId="457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8:16.430" v="1726" actId="27614"/>
        <pc:sldMkLst>
          <pc:docMk/>
          <pc:sldMk cId="1027649699" sldId="458"/>
        </pc:sldMkLst>
        <pc:spChg chg="mod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4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5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1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6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7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58:01.141" v="1721" actId="478"/>
          <ac:picMkLst>
            <pc:docMk/>
            <pc:sldMk cId="1027649699" sldId="458"/>
            <ac:picMk id="3" creationId="{24FE4B2E-A554-4DA9-CBCF-D6E2C095527E}"/>
          </ac:picMkLst>
        </pc:picChg>
        <pc:picChg chg="add mod">
          <ac:chgData name="Michael Pan" userId="0ee21308d1ee2822" providerId="LiveId" clId="{97B640BD-08C2-45F3-8A50-6A6F7792A173}" dt="2024-05-09T03:58:16.430" v="1726" actId="27614"/>
          <ac:picMkLst>
            <pc:docMk/>
            <pc:sldMk cId="1027649699" sldId="458"/>
            <ac:picMk id="4" creationId="{B9B248E2-6A4C-25C8-64C7-7A398F98F03B}"/>
          </ac:picMkLst>
        </pc:picChg>
        <pc:cxnChg chg="add del">
          <ac:chgData name="Michael Pan" userId="0ee21308d1ee2822" providerId="LiveId" clId="{97B640BD-08C2-45F3-8A50-6A6F7792A173}" dt="2024-05-09T03:58:15.377" v="1724" actId="26606"/>
          <ac:cxnSpMkLst>
            <pc:docMk/>
            <pc:sldMk cId="1027649699" sldId="458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8:15.377" v="1724" actId="26606"/>
          <ac:cxnSpMkLst>
            <pc:docMk/>
            <pc:sldMk cId="1027649699" sldId="458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1027649699" sldId="458"/>
            <ac:cxnSpMk id="26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1027649699" sldId="458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8:15.384" v="1725" actId="26606"/>
          <ac:cxnSpMkLst>
            <pc:docMk/>
            <pc:sldMk cId="1027649699" sldId="458"/>
            <ac:cxnSpMk id="3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8:15.384" v="1725" actId="26606"/>
          <ac:cxnSpMkLst>
            <pc:docMk/>
            <pc:sldMk cId="1027649699" sldId="458"/>
            <ac:cxnSpMk id="35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59:17.280" v="1762" actId="20577"/>
        <pc:sldMkLst>
          <pc:docMk/>
          <pc:sldMk cId="288414893" sldId="459"/>
        </pc:sldMkLst>
        <pc:spChg chg="mod">
          <ac:chgData name="Michael Pan" userId="0ee21308d1ee2822" providerId="LiveId" clId="{97B640BD-08C2-45F3-8A50-6A6F7792A173}" dt="2024-05-09T03:59:17.280" v="1762" actId="20577"/>
          <ac:spMkLst>
            <pc:docMk/>
            <pc:sldMk cId="288414893" sldId="459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59:28.332" v="1766" actId="27614"/>
        <pc:sldMkLst>
          <pc:docMk/>
          <pc:sldMk cId="2016487957" sldId="460"/>
        </pc:sldMkLst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59:28.332" v="1766" actId="27614"/>
          <ac:picMkLst>
            <pc:docMk/>
            <pc:sldMk cId="2016487957" sldId="460"/>
            <ac:picMk id="2" creationId="{85B5DB43-47FF-DE7A-7D82-23041B3504EF}"/>
          </ac:picMkLst>
        </pc:picChg>
        <pc:picChg chg="del">
          <ac:chgData name="Michael Pan" userId="0ee21308d1ee2822" providerId="LiveId" clId="{97B640BD-08C2-45F3-8A50-6A6F7792A173}" dt="2024-05-09T03:59:20.856" v="1763" actId="478"/>
          <ac:picMkLst>
            <pc:docMk/>
            <pc:sldMk cId="2016487957" sldId="460"/>
            <ac:picMk id="3" creationId="{4572CC8F-FBC5-ADA1-81D7-2F7F3BDCBADC}"/>
          </ac:picMkLst>
        </pc:picChg>
      </pc:sldChg>
      <pc:sldChg chg="addSp delSp modSp add mod">
        <pc:chgData name="Michael Pan" userId="0ee21308d1ee2822" providerId="LiveId" clId="{97B640BD-08C2-45F3-8A50-6A6F7792A173}" dt="2024-05-09T03:59:57.079" v="1771" actId="1076"/>
        <pc:sldMkLst>
          <pc:docMk/>
          <pc:sldMk cId="2209858259" sldId="461"/>
        </pc:sldMkLst>
        <pc:picChg chg="add mod">
          <ac:chgData name="Michael Pan" userId="0ee21308d1ee2822" providerId="LiveId" clId="{97B640BD-08C2-45F3-8A50-6A6F7792A173}" dt="2024-05-09T03:59:57.079" v="1771" actId="1076"/>
          <ac:picMkLst>
            <pc:docMk/>
            <pc:sldMk cId="2209858259" sldId="461"/>
            <ac:picMk id="4" creationId="{3C42F75F-2547-71E5-1064-2427F4E958C2}"/>
          </ac:picMkLst>
        </pc:picChg>
        <pc:picChg chg="del">
          <ac:chgData name="Michael Pan" userId="0ee21308d1ee2822" providerId="LiveId" clId="{97B640BD-08C2-45F3-8A50-6A6F7792A173}" dt="2024-05-09T03:59:29.523" v="1767" actId="478"/>
          <ac:picMkLst>
            <pc:docMk/>
            <pc:sldMk cId="2209858259" sldId="461"/>
            <ac:picMk id="5" creationId="{E1C6A010-E478-3975-35B9-FA62E5F7DA58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00:07.097" v="1776" actId="962"/>
        <pc:sldMkLst>
          <pc:docMk/>
          <pc:sldMk cId="3739311305" sldId="462"/>
        </pc:sldMkLst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4:00:00.351" v="1772" actId="478"/>
          <ac:picMkLst>
            <pc:docMk/>
            <pc:sldMk cId="3739311305" sldId="462"/>
            <ac:picMk id="3" creationId="{B49716FF-CA06-EA50-095D-56D5CC87F947}"/>
          </ac:picMkLst>
        </pc:picChg>
        <pc:picChg chg="add mod">
          <ac:chgData name="Michael Pan" userId="0ee21308d1ee2822" providerId="LiveId" clId="{97B640BD-08C2-45F3-8A50-6A6F7792A173}" dt="2024-05-09T04:00:07.097" v="1776" actId="962"/>
          <ac:picMkLst>
            <pc:docMk/>
            <pc:sldMk cId="3739311305" sldId="462"/>
            <ac:picMk id="4" creationId="{C04A5C40-93CF-1A16-4EB9-BDAD86C112B1}"/>
          </ac:picMkLst>
        </pc:pic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739311305" sldId="462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0:06.011" v="1774" actId="26606"/>
          <ac:cxnSpMkLst>
            <pc:docMk/>
            <pc:sldMk cId="3739311305" sldId="462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739311305" sldId="462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0:06.011" v="1774" actId="26606"/>
          <ac:cxnSpMkLst>
            <pc:docMk/>
            <pc:sldMk cId="3739311305" sldId="462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0:18.974" v="1782" actId="27614"/>
        <pc:sldMkLst>
          <pc:docMk/>
          <pc:sldMk cId="35112321" sldId="463"/>
        </pc:sldMkLst>
        <pc:spChg chg="mod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2" creationId="{A2FC4F5B-C53C-96B3-08A6-7FE41135328A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14" creationId="{5AE6C737-FF55-4064-94B7-0B21D2EB6045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15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18" creationId="{D8218D9F-38B6-4AE0-9051-5434D19A5277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1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20" creationId="{2D3DCA99-84AF-487A-BF72-91C5FA6B0B70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21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2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3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7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8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0:18.974" v="1782" actId="27614"/>
          <ac:picMkLst>
            <pc:docMk/>
            <pc:sldMk cId="35112321" sldId="463"/>
            <ac:picMk id="3" creationId="{D26612AD-C476-FAF6-3291-86B53A36BC8E}"/>
          </ac:picMkLst>
        </pc:picChg>
        <pc:picChg chg="del">
          <ac:chgData name="Michael Pan" userId="0ee21308d1ee2822" providerId="LiveId" clId="{97B640BD-08C2-45F3-8A50-6A6F7792A173}" dt="2024-05-09T04:00:11.743" v="1777" actId="478"/>
          <ac:picMkLst>
            <pc:docMk/>
            <pc:sldMk cId="35112321" sldId="463"/>
            <ac:picMk id="4" creationId="{44B3FC9A-7B07-727A-D853-F3DBEA8AA85F}"/>
          </ac:picMkLst>
        </pc:picChg>
        <pc:cxnChg chg="add del">
          <ac:chgData name="Michael Pan" userId="0ee21308d1ee2822" providerId="LiveId" clId="{97B640BD-08C2-45F3-8A50-6A6F7792A173}" dt="2024-05-09T04:00:17.603" v="1780" actId="26606"/>
          <ac:cxnSpMkLst>
            <pc:docMk/>
            <pc:sldMk cId="35112321" sldId="463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5112321" sldId="463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0:17.603" v="1780" actId="26606"/>
          <ac:cxnSpMkLst>
            <pc:docMk/>
            <pc:sldMk cId="35112321" sldId="463"/>
            <ac:cxnSpMk id="16" creationId="{6B5B1DD8-6224-4137-8621-32982B00F9FC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5112321" sldId="463"/>
            <ac:cxnSpMk id="17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0:17.609" v="1781" actId="26606"/>
          <ac:cxnSpMkLst>
            <pc:docMk/>
            <pc:sldMk cId="35112321" sldId="463"/>
            <ac:cxnSpMk id="2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0:17.609" v="1781" actId="26606"/>
          <ac:cxnSpMkLst>
            <pc:docMk/>
            <pc:sldMk cId="35112321" sldId="463"/>
            <ac:cxnSpMk id="26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58:21.821" v="1732"/>
        <pc:sldMkLst>
          <pc:docMk/>
          <pc:sldMk cId="591521826" sldId="464"/>
        </pc:sldMkLst>
      </pc:sldChg>
      <pc:sldChg chg="addSp delSp modSp add mod setBg delDesignElem">
        <pc:chgData name="Michael Pan" userId="0ee21308d1ee2822" providerId="LiveId" clId="{97B640BD-08C2-45F3-8A50-6A6F7792A173}" dt="2024-05-09T04:01:07.713" v="1787" actId="962"/>
        <pc:sldMkLst>
          <pc:docMk/>
          <pc:sldMk cId="1588791819" sldId="465"/>
        </pc:sldMkLst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4:00:52.307" v="1783" actId="478"/>
          <ac:picMkLst>
            <pc:docMk/>
            <pc:sldMk cId="1588791819" sldId="465"/>
            <ac:picMk id="4" creationId="{0174CA24-9987-7995-07F4-B7184FE81812}"/>
          </ac:picMkLst>
        </pc:picChg>
        <pc:picChg chg="add mod">
          <ac:chgData name="Michael Pan" userId="0ee21308d1ee2822" providerId="LiveId" clId="{97B640BD-08C2-45F3-8A50-6A6F7792A173}" dt="2024-05-09T04:01:07.713" v="1787" actId="962"/>
          <ac:picMkLst>
            <pc:docMk/>
            <pc:sldMk cId="1588791819" sldId="465"/>
            <ac:picMk id="5" creationId="{D9066272-464B-C761-A826-CC8D99D8D929}"/>
          </ac:picMkLst>
        </pc:pic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1588791819" sldId="465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1:06.714" v="1785" actId="26606"/>
          <ac:cxnSpMkLst>
            <pc:docMk/>
            <pc:sldMk cId="1588791819" sldId="465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1588791819" sldId="465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1:06.714" v="1785" actId="26606"/>
          <ac:cxnSpMkLst>
            <pc:docMk/>
            <pc:sldMk cId="1588791819" sldId="465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1:18.074" v="1793" actId="27614"/>
        <pc:sldMkLst>
          <pc:docMk/>
          <pc:sldMk cId="4195382839" sldId="466"/>
        </pc:sldMkLst>
        <pc:spChg chg="mod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22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4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5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3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1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6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7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1:18.074" v="1793" actId="27614"/>
          <ac:picMkLst>
            <pc:docMk/>
            <pc:sldMk cId="4195382839" sldId="466"/>
            <ac:picMk id="3" creationId="{09534B22-9949-89CD-2151-01826D028327}"/>
          </ac:picMkLst>
        </pc:picChg>
        <pc:picChg chg="del">
          <ac:chgData name="Michael Pan" userId="0ee21308d1ee2822" providerId="LiveId" clId="{97B640BD-08C2-45F3-8A50-6A6F7792A173}" dt="2024-05-09T04:01:09.475" v="1788" actId="478"/>
          <ac:picMkLst>
            <pc:docMk/>
            <pc:sldMk cId="4195382839" sldId="466"/>
            <ac:picMk id="4" creationId="{B9B248E2-6A4C-25C8-64C7-7A398F98F03B}"/>
          </ac:picMkLst>
        </pc:picChg>
        <pc:cxnChg chg="add del">
          <ac:chgData name="Michael Pan" userId="0ee21308d1ee2822" providerId="LiveId" clId="{97B640BD-08C2-45F3-8A50-6A6F7792A173}" dt="2024-05-09T04:01:16.931" v="1791" actId="26606"/>
          <ac:cxnSpMkLst>
            <pc:docMk/>
            <pc:sldMk cId="4195382839" sldId="466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1:16.931" v="1791" actId="26606"/>
          <ac:cxnSpMkLst>
            <pc:docMk/>
            <pc:sldMk cId="4195382839" sldId="466"/>
            <ac:cxnSpMk id="18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1:16.937" v="1792" actId="26606"/>
          <ac:cxnSpMkLst>
            <pc:docMk/>
            <pc:sldMk cId="4195382839" sldId="466"/>
            <ac:cxnSpMk id="26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1:16.937" v="1792" actId="26606"/>
          <ac:cxnSpMkLst>
            <pc:docMk/>
            <pc:sldMk cId="4195382839" sldId="466"/>
            <ac:cxnSpMk id="28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4195382839" sldId="466"/>
            <ac:cxnSpMk id="3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4195382839" sldId="466"/>
            <ac:cxnSpMk id="35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4:01:31.082" v="1819" actId="20577"/>
        <pc:sldMkLst>
          <pc:docMk/>
          <pc:sldMk cId="2986489692" sldId="467"/>
        </pc:sldMkLst>
        <pc:spChg chg="mod">
          <ac:chgData name="Michael Pan" userId="0ee21308d1ee2822" providerId="LiveId" clId="{97B640BD-08C2-45F3-8A50-6A6F7792A173}" dt="2024-05-09T04:01:31.082" v="1819" actId="20577"/>
          <ac:spMkLst>
            <pc:docMk/>
            <pc:sldMk cId="2986489692" sldId="467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02:14.015" v="1824" actId="962"/>
        <pc:sldMkLst>
          <pc:docMk/>
          <pc:sldMk cId="2548580083" sldId="468"/>
        </pc:sldMkLst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4:01:33.889" v="1820" actId="478"/>
          <ac:picMkLst>
            <pc:docMk/>
            <pc:sldMk cId="2548580083" sldId="468"/>
            <ac:picMk id="2" creationId="{85B5DB43-47FF-DE7A-7D82-23041B3504EF}"/>
          </ac:picMkLst>
        </pc:picChg>
        <pc:picChg chg="add mod">
          <ac:chgData name="Michael Pan" userId="0ee21308d1ee2822" providerId="LiveId" clId="{97B640BD-08C2-45F3-8A50-6A6F7792A173}" dt="2024-05-09T04:02:14.015" v="1824" actId="962"/>
          <ac:picMkLst>
            <pc:docMk/>
            <pc:sldMk cId="2548580083" sldId="468"/>
            <ac:picMk id="3" creationId="{AB55A672-2EAE-FB4A-576D-8BAA80562271}"/>
          </ac:picMkLst>
        </pc:picChg>
      </pc:sldChg>
      <pc:sldChg chg="addSp delSp modSp add mod">
        <pc:chgData name="Michael Pan" userId="0ee21308d1ee2822" providerId="LiveId" clId="{97B640BD-08C2-45F3-8A50-6A6F7792A173}" dt="2024-05-09T04:02:45.628" v="1829" actId="1076"/>
        <pc:sldMkLst>
          <pc:docMk/>
          <pc:sldMk cId="4162458038" sldId="469"/>
        </pc:sldMkLst>
        <pc:picChg chg="del">
          <ac:chgData name="Michael Pan" userId="0ee21308d1ee2822" providerId="LiveId" clId="{97B640BD-08C2-45F3-8A50-6A6F7792A173}" dt="2024-05-09T04:02:16.774" v="1825" actId="478"/>
          <ac:picMkLst>
            <pc:docMk/>
            <pc:sldMk cId="4162458038" sldId="469"/>
            <ac:picMk id="4" creationId="{3C42F75F-2547-71E5-1064-2427F4E958C2}"/>
          </ac:picMkLst>
        </pc:picChg>
        <pc:picChg chg="add mod">
          <ac:chgData name="Michael Pan" userId="0ee21308d1ee2822" providerId="LiveId" clId="{97B640BD-08C2-45F3-8A50-6A6F7792A173}" dt="2024-05-09T04:02:45.628" v="1829" actId="1076"/>
          <ac:picMkLst>
            <pc:docMk/>
            <pc:sldMk cId="4162458038" sldId="469"/>
            <ac:picMk id="5" creationId="{4D6DBF8F-BFC0-B4A5-4F5E-077913E982CD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02:54.053" v="1834" actId="27614"/>
        <pc:sldMkLst>
          <pc:docMk/>
          <pc:sldMk cId="817274446" sldId="470"/>
        </pc:sldMkLst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2:54.053" v="1834" actId="27614"/>
          <ac:picMkLst>
            <pc:docMk/>
            <pc:sldMk cId="817274446" sldId="470"/>
            <ac:picMk id="3" creationId="{02EEB4F9-CC17-BFB5-9D60-EDA2E309A06A}"/>
          </ac:picMkLst>
        </pc:picChg>
        <pc:picChg chg="del mod">
          <ac:chgData name="Michael Pan" userId="0ee21308d1ee2822" providerId="LiveId" clId="{97B640BD-08C2-45F3-8A50-6A6F7792A173}" dt="2024-05-09T04:02:47.728" v="1831" actId="478"/>
          <ac:picMkLst>
            <pc:docMk/>
            <pc:sldMk cId="817274446" sldId="470"/>
            <ac:picMk id="4" creationId="{C04A5C40-93CF-1A16-4EB9-BDAD86C112B1}"/>
          </ac:picMkLst>
        </pc:picChg>
        <pc:cxnChg chg="add">
          <ac:chgData name="Michael Pan" userId="0ee21308d1ee2822" providerId="LiveId" clId="{97B640BD-08C2-45F3-8A50-6A6F7792A173}" dt="2024-05-09T04:02:52.892" v="1833" actId="26606"/>
          <ac:cxnSpMkLst>
            <pc:docMk/>
            <pc:sldMk cId="817274446" sldId="470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817274446" sldId="470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2:52.892" v="1833" actId="26606"/>
          <ac:cxnSpMkLst>
            <pc:docMk/>
            <pc:sldMk cId="817274446" sldId="470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817274446" sldId="470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3:02.499" v="1839" actId="27614"/>
        <pc:sldMkLst>
          <pc:docMk/>
          <pc:sldMk cId="2922171996" sldId="471"/>
        </pc:sldMkLst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21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3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5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7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8" creationId="{593ACC25-C262-417A-8AA9-0641C772BDB6}"/>
          </ac:spMkLst>
        </pc:spChg>
        <pc:picChg chg="del mod">
          <ac:chgData name="Michael Pan" userId="0ee21308d1ee2822" providerId="LiveId" clId="{97B640BD-08C2-45F3-8A50-6A6F7792A173}" dt="2024-05-09T04:02:57.124" v="1836" actId="478"/>
          <ac:picMkLst>
            <pc:docMk/>
            <pc:sldMk cId="2922171996" sldId="471"/>
            <ac:picMk id="3" creationId="{D26612AD-C476-FAF6-3291-86B53A36BC8E}"/>
          </ac:picMkLst>
        </pc:picChg>
        <pc:picChg chg="add mod">
          <ac:chgData name="Michael Pan" userId="0ee21308d1ee2822" providerId="LiveId" clId="{97B640BD-08C2-45F3-8A50-6A6F7792A173}" dt="2024-05-09T04:03:02.499" v="1839" actId="27614"/>
          <ac:picMkLst>
            <pc:docMk/>
            <pc:sldMk cId="2922171996" sldId="471"/>
            <ac:picMk id="4" creationId="{0226C6F7-E0D7-E639-8D62-30318D9BE4A1}"/>
          </ac:picMkLst>
        </pc:picChg>
        <pc:cxnChg chg="add">
          <ac:chgData name="Michael Pan" userId="0ee21308d1ee2822" providerId="LiveId" clId="{97B640BD-08C2-45F3-8A50-6A6F7792A173}" dt="2024-05-09T04:03:01.494" v="1838" actId="26606"/>
          <ac:cxnSpMkLst>
            <pc:docMk/>
            <pc:sldMk cId="2922171996" sldId="47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3:01.494" v="1838" actId="26606"/>
          <ac:cxnSpMkLst>
            <pc:docMk/>
            <pc:sldMk cId="2922171996" sldId="471"/>
            <ac:cxnSpMk id="17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2922171996" sldId="471"/>
            <ac:cxnSpMk id="2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2922171996" sldId="471"/>
            <ac:cxnSpMk id="26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4:01:23.456" v="1799"/>
        <pc:sldMkLst>
          <pc:docMk/>
          <pc:sldMk cId="4106503341" sldId="472"/>
        </pc:sldMkLst>
      </pc:sldChg>
      <pc:sldChg chg="addSp delSp modSp add mod setBg delDesignElem">
        <pc:chgData name="Michael Pan" userId="0ee21308d1ee2822" providerId="LiveId" clId="{97B640BD-08C2-45F3-8A50-6A6F7792A173}" dt="2024-05-09T04:03:29.050" v="1844" actId="962"/>
        <pc:sldMkLst>
          <pc:docMk/>
          <pc:sldMk cId="3962980504" sldId="473"/>
        </pc:sldMkLst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4:03:29.050" v="1844" actId="962"/>
          <ac:picMkLst>
            <pc:docMk/>
            <pc:sldMk cId="3962980504" sldId="473"/>
            <ac:picMk id="4" creationId="{FBB6761E-1425-4BB2-D900-196A65347D87}"/>
          </ac:picMkLst>
        </pc:picChg>
        <pc:picChg chg="del">
          <ac:chgData name="Michael Pan" userId="0ee21308d1ee2822" providerId="LiveId" clId="{97B640BD-08C2-45F3-8A50-6A6F7792A173}" dt="2024-05-09T04:03:08.250" v="1840" actId="478"/>
          <ac:picMkLst>
            <pc:docMk/>
            <pc:sldMk cId="3962980504" sldId="473"/>
            <ac:picMk id="5" creationId="{D9066272-464B-C761-A826-CC8D99D8D929}"/>
          </ac:picMkLst>
        </pc:picChg>
        <pc:cxnChg chg="add">
          <ac:chgData name="Michael Pan" userId="0ee21308d1ee2822" providerId="LiveId" clId="{97B640BD-08C2-45F3-8A50-6A6F7792A173}" dt="2024-05-09T04:03:27.980" v="1842" actId="26606"/>
          <ac:cxnSpMkLst>
            <pc:docMk/>
            <pc:sldMk cId="3962980504" sldId="473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962980504" sldId="473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3:27.980" v="1842" actId="26606"/>
          <ac:cxnSpMkLst>
            <pc:docMk/>
            <pc:sldMk cId="3962980504" sldId="473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962980504" sldId="473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3:37.775" v="1851" actId="962"/>
        <pc:sldMkLst>
          <pc:docMk/>
          <pc:sldMk cId="3016172820" sldId="474"/>
        </pc:sldMkLst>
        <pc:spChg chg="mod">
          <ac:chgData name="Michael Pan" userId="0ee21308d1ee2822" providerId="LiveId" clId="{97B640BD-08C2-45F3-8A50-6A6F7792A173}" dt="2024-05-09T04:03:37.775" v="1851" actId="962"/>
          <ac:spMkLst>
            <pc:docMk/>
            <pc:sldMk cId="3016172820" sldId="474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4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5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1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6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7" creationId="{593ACC25-C262-417A-8AA9-0641C772BDB6}"/>
          </ac:spMkLst>
        </pc:spChg>
        <pc:picChg chg="del">
          <ac:chgData name="Michael Pan" userId="0ee21308d1ee2822" providerId="LiveId" clId="{97B640BD-08C2-45F3-8A50-6A6F7792A173}" dt="2024-05-09T04:03:30.873" v="1845" actId="478"/>
          <ac:picMkLst>
            <pc:docMk/>
            <pc:sldMk cId="3016172820" sldId="474"/>
            <ac:picMk id="3" creationId="{09534B22-9949-89CD-2151-01826D028327}"/>
          </ac:picMkLst>
        </pc:picChg>
        <pc:picChg chg="add mod">
          <ac:chgData name="Michael Pan" userId="0ee21308d1ee2822" providerId="LiveId" clId="{97B640BD-08C2-45F3-8A50-6A6F7792A173}" dt="2024-05-09T04:03:37.774" v="1850" actId="27614"/>
          <ac:picMkLst>
            <pc:docMk/>
            <pc:sldMk cId="3016172820" sldId="474"/>
            <ac:picMk id="4" creationId="{72478002-A49E-BF4B-870C-B9551C66D1C5}"/>
          </ac:picMkLst>
        </pc:picChg>
        <pc:cxnChg chg="add del">
          <ac:chgData name="Michael Pan" userId="0ee21308d1ee2822" providerId="LiveId" clId="{97B640BD-08C2-45F3-8A50-6A6F7792A173}" dt="2024-05-09T04:03:36.326" v="1848" actId="26606"/>
          <ac:cxnSpMkLst>
            <pc:docMk/>
            <pc:sldMk cId="3016172820" sldId="474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3:36.326" v="1848" actId="26606"/>
          <ac:cxnSpMkLst>
            <pc:docMk/>
            <pc:sldMk cId="3016172820" sldId="474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016172820" sldId="474"/>
            <ac:cxnSpMk id="26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016172820" sldId="474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3:36.335" v="1849" actId="26606"/>
          <ac:cxnSpMkLst>
            <pc:docMk/>
            <pc:sldMk cId="3016172820" sldId="474"/>
            <ac:cxnSpMk id="3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3:36.335" v="1849" actId="26606"/>
          <ac:cxnSpMkLst>
            <pc:docMk/>
            <pc:sldMk cId="3016172820" sldId="474"/>
            <ac:cxnSpMk id="35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4:04:38.561" v="1855"/>
        <pc:sldMkLst>
          <pc:docMk/>
          <pc:sldMk cId="461802700" sldId="475"/>
        </pc:sldMkLst>
      </pc:sldChg>
      <pc:sldChg chg="addSp delSp modSp add mod setBg delDesignElem">
        <pc:chgData name="Michael Pan" userId="0ee21308d1ee2822" providerId="LiveId" clId="{97B640BD-08C2-45F3-8A50-6A6F7792A173}" dt="2024-05-09T04:05:38.439" v="1865" actId="27614"/>
        <pc:sldMkLst>
          <pc:docMk/>
          <pc:sldMk cId="2555430658" sldId="476"/>
        </pc:sldMkLst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4:05:38.439" v="1865" actId="27614"/>
          <ac:picMkLst>
            <pc:docMk/>
            <pc:sldMk cId="2555430658" sldId="476"/>
            <ac:picMk id="2" creationId="{771673B6-59F7-DF77-1FA2-0C8754A6ED40}"/>
          </ac:picMkLst>
        </pc:picChg>
        <pc:picChg chg="del">
          <ac:chgData name="Michael Pan" userId="0ee21308d1ee2822" providerId="LiveId" clId="{97B640BD-08C2-45F3-8A50-6A6F7792A173}" dt="2024-05-09T04:05:28.591" v="1862" actId="478"/>
          <ac:picMkLst>
            <pc:docMk/>
            <pc:sldMk cId="2555430658" sldId="476"/>
            <ac:picMk id="3" creationId="{AB55A672-2EAE-FB4A-576D-8BAA80562271}"/>
          </ac:picMkLst>
        </pc:picChg>
      </pc:sldChg>
      <pc:sldChg chg="addSp delSp modSp add mod">
        <pc:chgData name="Michael Pan" userId="0ee21308d1ee2822" providerId="LiveId" clId="{97B640BD-08C2-45F3-8A50-6A6F7792A173}" dt="2024-05-09T04:06:17.232" v="1870" actId="1076"/>
        <pc:sldMkLst>
          <pc:docMk/>
          <pc:sldMk cId="3426910963" sldId="477"/>
        </pc:sldMkLst>
        <pc:picChg chg="add mod">
          <ac:chgData name="Michael Pan" userId="0ee21308d1ee2822" providerId="LiveId" clId="{97B640BD-08C2-45F3-8A50-6A6F7792A173}" dt="2024-05-09T04:06:17.232" v="1870" actId="1076"/>
          <ac:picMkLst>
            <pc:docMk/>
            <pc:sldMk cId="3426910963" sldId="477"/>
            <ac:picMk id="4" creationId="{12CF1006-86D8-B958-9D1A-8EAEBE9DE932}"/>
          </ac:picMkLst>
        </pc:picChg>
        <pc:picChg chg="del">
          <ac:chgData name="Michael Pan" userId="0ee21308d1ee2822" providerId="LiveId" clId="{97B640BD-08C2-45F3-8A50-6A6F7792A173}" dt="2024-05-09T04:05:47.102" v="1866" actId="478"/>
          <ac:picMkLst>
            <pc:docMk/>
            <pc:sldMk cId="3426910963" sldId="477"/>
            <ac:picMk id="5" creationId="{4D6DBF8F-BFC0-B4A5-4F5E-077913E982CD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06:25.335" v="1875" actId="27614"/>
        <pc:sldMkLst>
          <pc:docMk/>
          <pc:sldMk cId="1703459535" sldId="478"/>
        </pc:sldMkLst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21" creationId="{593ACC25-C262-417A-8AA9-0641C772BDB6}"/>
          </ac:spMkLst>
        </pc:spChg>
        <pc:picChg chg="del mod">
          <ac:chgData name="Michael Pan" userId="0ee21308d1ee2822" providerId="LiveId" clId="{97B640BD-08C2-45F3-8A50-6A6F7792A173}" dt="2024-05-09T04:06:19.758" v="1872" actId="478"/>
          <ac:picMkLst>
            <pc:docMk/>
            <pc:sldMk cId="1703459535" sldId="478"/>
            <ac:picMk id="3" creationId="{02EEB4F9-CC17-BFB5-9D60-EDA2E309A06A}"/>
          </ac:picMkLst>
        </pc:picChg>
        <pc:picChg chg="add mod">
          <ac:chgData name="Michael Pan" userId="0ee21308d1ee2822" providerId="LiveId" clId="{97B640BD-08C2-45F3-8A50-6A6F7792A173}" dt="2024-05-09T04:06:25.335" v="1875" actId="27614"/>
          <ac:picMkLst>
            <pc:docMk/>
            <pc:sldMk cId="1703459535" sldId="478"/>
            <ac:picMk id="4" creationId="{C05CCCCC-75F0-B1D7-6CA7-AFBC2B9E12C3}"/>
          </ac:picMkLst>
        </pc:pic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703459535" sldId="47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6:24.129" v="1874" actId="26606"/>
          <ac:cxnSpMkLst>
            <pc:docMk/>
            <pc:sldMk cId="1703459535" sldId="47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703459535" sldId="478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6:24.129" v="1874" actId="26606"/>
          <ac:cxnSpMkLst>
            <pc:docMk/>
            <pc:sldMk cId="1703459535" sldId="478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6:33.871" v="1879" actId="27614"/>
        <pc:sldMkLst>
          <pc:docMk/>
          <pc:sldMk cId="2302888362" sldId="479"/>
        </pc:sldMkLst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6:33.871" v="1879" actId="27614"/>
          <ac:picMkLst>
            <pc:docMk/>
            <pc:sldMk cId="2302888362" sldId="479"/>
            <ac:picMk id="3" creationId="{969651B1-8F53-AEF9-467C-FE75392066A6}"/>
          </ac:picMkLst>
        </pc:picChg>
        <pc:picChg chg="del">
          <ac:chgData name="Michael Pan" userId="0ee21308d1ee2822" providerId="LiveId" clId="{97B640BD-08C2-45F3-8A50-6A6F7792A173}" dt="2024-05-09T04:06:28.282" v="1876" actId="478"/>
          <ac:picMkLst>
            <pc:docMk/>
            <pc:sldMk cId="2302888362" sldId="479"/>
            <ac:picMk id="4" creationId="{0226C6F7-E0D7-E639-8D62-30318D9BE4A1}"/>
          </ac:picMkLst>
        </pc:picChg>
        <pc:cxnChg chg="add">
          <ac:chgData name="Michael Pan" userId="0ee21308d1ee2822" providerId="LiveId" clId="{97B640BD-08C2-45F3-8A50-6A6F7792A173}" dt="2024-05-09T04:06:32.781" v="1878" actId="26606"/>
          <ac:cxnSpMkLst>
            <pc:docMk/>
            <pc:sldMk cId="2302888362" sldId="479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302888362" sldId="479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6:32.781" v="1878" actId="26606"/>
          <ac:cxnSpMkLst>
            <pc:docMk/>
            <pc:sldMk cId="2302888362" sldId="479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302888362" sldId="479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4:06:50.779" v="1918" actId="20577"/>
        <pc:sldMkLst>
          <pc:docMk/>
          <pc:sldMk cId="3270862256" sldId="480"/>
        </pc:sldMkLst>
        <pc:spChg chg="mod">
          <ac:chgData name="Michael Pan" userId="0ee21308d1ee2822" providerId="LiveId" clId="{97B640BD-08C2-45F3-8A50-6A6F7792A173}" dt="2024-05-09T04:06:50.779" v="1918" actId="20577"/>
          <ac:spMkLst>
            <pc:docMk/>
            <pc:sldMk cId="3270862256" sldId="480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08:11.889" v="1922" actId="27614"/>
        <pc:sldMkLst>
          <pc:docMk/>
          <pc:sldMk cId="2105194366" sldId="481"/>
        </pc:sldMkLst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4:06:53.528" v="1919" actId="478"/>
          <ac:picMkLst>
            <pc:docMk/>
            <pc:sldMk cId="2105194366" sldId="481"/>
            <ac:picMk id="4" creationId="{FBB6761E-1425-4BB2-D900-196A65347D87}"/>
          </ac:picMkLst>
        </pc:picChg>
        <pc:picChg chg="add mod">
          <ac:chgData name="Michael Pan" userId="0ee21308d1ee2822" providerId="LiveId" clId="{97B640BD-08C2-45F3-8A50-6A6F7792A173}" dt="2024-05-09T04:08:11.889" v="1922" actId="27614"/>
          <ac:picMkLst>
            <pc:docMk/>
            <pc:sldMk cId="2105194366" sldId="481"/>
            <ac:picMk id="5" creationId="{68991903-2B49-8978-E3A9-6254C8E49C4B}"/>
          </ac:picMkLst>
        </pc:pic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105194366" sldId="48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8:10.049" v="1921" actId="26606"/>
          <ac:cxnSpMkLst>
            <pc:docMk/>
            <pc:sldMk cId="2105194366" sldId="481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105194366" sldId="481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8:10.049" v="1921" actId="26606"/>
          <ac:cxnSpMkLst>
            <pc:docMk/>
            <pc:sldMk cId="2105194366" sldId="481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8:20.213" v="1928" actId="27614"/>
        <pc:sldMkLst>
          <pc:docMk/>
          <pc:sldMk cId="1603757529" sldId="482"/>
        </pc:sldMkLst>
        <pc:spChg chg="mod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22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4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5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3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1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2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6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7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8:20.213" v="1928" actId="27614"/>
          <ac:picMkLst>
            <pc:docMk/>
            <pc:sldMk cId="1603757529" sldId="482"/>
            <ac:picMk id="3" creationId="{F8DB499B-B5C7-FEED-7718-1D4860B1F8F7}"/>
          </ac:picMkLst>
        </pc:picChg>
        <pc:picChg chg="del">
          <ac:chgData name="Michael Pan" userId="0ee21308d1ee2822" providerId="LiveId" clId="{97B640BD-08C2-45F3-8A50-6A6F7792A173}" dt="2024-05-09T04:08:13.576" v="1923" actId="478"/>
          <ac:picMkLst>
            <pc:docMk/>
            <pc:sldMk cId="1603757529" sldId="482"/>
            <ac:picMk id="4" creationId="{72478002-A49E-BF4B-870C-B9551C66D1C5}"/>
          </ac:picMkLst>
        </pc:picChg>
        <pc:cxnChg chg="add del">
          <ac:chgData name="Michael Pan" userId="0ee21308d1ee2822" providerId="LiveId" clId="{97B640BD-08C2-45F3-8A50-6A6F7792A173}" dt="2024-05-09T04:08:18.621" v="1926" actId="26606"/>
          <ac:cxnSpMkLst>
            <pc:docMk/>
            <pc:sldMk cId="1603757529" sldId="482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8:18.621" v="1926" actId="26606"/>
          <ac:cxnSpMkLst>
            <pc:docMk/>
            <pc:sldMk cId="1603757529" sldId="482"/>
            <ac:cxnSpMk id="18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8:18.633" v="1927" actId="26606"/>
          <ac:cxnSpMkLst>
            <pc:docMk/>
            <pc:sldMk cId="1603757529" sldId="482"/>
            <ac:cxnSpMk id="26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8:18.633" v="1927" actId="26606"/>
          <ac:cxnSpMkLst>
            <pc:docMk/>
            <pc:sldMk cId="1603757529" sldId="482"/>
            <ac:cxnSpMk id="28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603757529" sldId="482"/>
            <ac:cxnSpMk id="3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603757529" sldId="482"/>
            <ac:cxnSpMk id="35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4:11:02.985" v="1931"/>
        <pc:sldMkLst>
          <pc:docMk/>
          <pc:sldMk cId="3219926896" sldId="483"/>
        </pc:sldMkLst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4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5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30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4:11:02.985" v="1931"/>
          <ac:cxnSpMkLst>
            <pc:docMk/>
            <pc:sldMk cId="3219926896" sldId="483"/>
            <ac:cxnSpMk id="26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11:02.985" v="1931"/>
          <ac:cxnSpMkLst>
            <pc:docMk/>
            <pc:sldMk cId="3219926896" sldId="483"/>
            <ac:cxnSpMk id="28" creationId="{5C6A2BAE-B461-4B55-8E1F-0722ABDD1393}"/>
          </ac:cxnSpMkLst>
        </pc:cxnChg>
      </pc:sldChg>
      <pc:sldChg chg="addSp delSp modSp add mod">
        <pc:chgData name="Michael Pan" userId="0ee21308d1ee2822" providerId="LiveId" clId="{97B640BD-08C2-45F3-8A50-6A6F7792A173}" dt="2024-05-09T04:12:58.796" v="1948" actId="1076"/>
        <pc:sldMkLst>
          <pc:docMk/>
          <pc:sldMk cId="4075650728" sldId="483"/>
        </pc:sldMkLst>
        <pc:spChg chg="mod">
          <ac:chgData name="Michael Pan" userId="0ee21308d1ee2822" providerId="LiveId" clId="{97B640BD-08C2-45F3-8A50-6A6F7792A173}" dt="2024-05-09T04:11:11.745" v="1937" actId="20577"/>
          <ac:spMkLst>
            <pc:docMk/>
            <pc:sldMk cId="4075650728" sldId="483"/>
            <ac:spMk id="2" creationId="{CE5ADE64-2AB6-0CF3-7A5A-F02A86892266}"/>
          </ac:spMkLst>
        </pc:spChg>
        <pc:picChg chg="add mod">
          <ac:chgData name="Michael Pan" userId="0ee21308d1ee2822" providerId="LiveId" clId="{97B640BD-08C2-45F3-8A50-6A6F7792A173}" dt="2024-05-09T04:12:58.796" v="1948" actId="1076"/>
          <ac:picMkLst>
            <pc:docMk/>
            <pc:sldMk cId="4075650728" sldId="483"/>
            <ac:picMk id="3" creationId="{1D16BC5B-8E71-F7F3-84DF-925BB06224BD}"/>
          </ac:picMkLst>
        </pc:picChg>
        <pc:picChg chg="del mod">
          <ac:chgData name="Michael Pan" userId="0ee21308d1ee2822" providerId="LiveId" clId="{97B640BD-08C2-45F3-8A50-6A6F7792A173}" dt="2024-05-09T04:12:50.001" v="1943" actId="478"/>
          <ac:picMkLst>
            <pc:docMk/>
            <pc:sldMk cId="4075650728" sldId="483"/>
            <ac:picMk id="5" creationId="{CD9A9E80-0602-5C37-20D5-EA076BC2C84E}"/>
          </ac:picMkLst>
        </pc:picChg>
        <pc:picChg chg="add mod">
          <ac:chgData name="Michael Pan" userId="0ee21308d1ee2822" providerId="LiveId" clId="{97B640BD-08C2-45F3-8A50-6A6F7792A173}" dt="2024-05-09T04:12:57.763" v="1947" actId="14100"/>
          <ac:picMkLst>
            <pc:docMk/>
            <pc:sldMk cId="4075650728" sldId="483"/>
            <ac:picMk id="6" creationId="{0073441B-9A2D-964F-2BA4-DF890222239E}"/>
          </ac:picMkLst>
        </pc:picChg>
      </pc:sldChg>
      <pc:sldChg chg="modSp add mod">
        <pc:chgData name="Michael Pan" userId="0ee21308d1ee2822" providerId="LiveId" clId="{97B640BD-08C2-45F3-8A50-6A6F7792A173}" dt="2024-05-09T04:13:23.748" v="1966" actId="20577"/>
        <pc:sldMkLst>
          <pc:docMk/>
          <pc:sldMk cId="1977171114" sldId="484"/>
        </pc:sldMkLst>
        <pc:spChg chg="mod">
          <ac:chgData name="Michael Pan" userId="0ee21308d1ee2822" providerId="LiveId" clId="{97B640BD-08C2-45F3-8A50-6A6F7792A173}" dt="2024-05-09T04:13:23.748" v="1966" actId="20577"/>
          <ac:spMkLst>
            <pc:docMk/>
            <pc:sldMk cId="1977171114" sldId="484"/>
            <ac:spMk id="2" creationId="{642123F2-6D12-FB64-BD32-980885DC4C91}"/>
          </ac:spMkLst>
        </pc:spChg>
        <pc:spChg chg="mod">
          <ac:chgData name="Michael Pan" userId="0ee21308d1ee2822" providerId="LiveId" clId="{97B640BD-08C2-45F3-8A50-6A6F7792A173}" dt="2024-05-09T04:13:19.402" v="1956"/>
          <ac:spMkLst>
            <pc:docMk/>
            <pc:sldMk cId="1977171114" sldId="484"/>
            <ac:spMk id="3" creationId="{349649F5-E0D5-7B88-9581-32BC2487B49C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14:43.347" v="1970" actId="27614"/>
        <pc:sldMkLst>
          <pc:docMk/>
          <pc:sldMk cId="1989176635" sldId="485"/>
        </pc:sldMkLst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4:14:39.253" v="1967" actId="478"/>
          <ac:picMkLst>
            <pc:docMk/>
            <pc:sldMk cId="1989176635" sldId="485"/>
            <ac:picMk id="2" creationId="{771673B6-59F7-DF77-1FA2-0C8754A6ED40}"/>
          </ac:picMkLst>
        </pc:picChg>
        <pc:picChg chg="add mod">
          <ac:chgData name="Michael Pan" userId="0ee21308d1ee2822" providerId="LiveId" clId="{97B640BD-08C2-45F3-8A50-6A6F7792A173}" dt="2024-05-09T04:14:43.347" v="1970" actId="27614"/>
          <ac:picMkLst>
            <pc:docMk/>
            <pc:sldMk cId="1989176635" sldId="485"/>
            <ac:picMk id="3" creationId="{00D0444A-2907-E1BC-C1DB-74D84730082F}"/>
          </ac:picMkLst>
        </pc:picChg>
      </pc:sldChg>
      <pc:sldChg chg="addSp delSp modSp add mod">
        <pc:chgData name="Michael Pan" userId="0ee21308d1ee2822" providerId="LiveId" clId="{97B640BD-08C2-45F3-8A50-6A6F7792A173}" dt="2024-05-09T04:15:16.884" v="1975" actId="1076"/>
        <pc:sldMkLst>
          <pc:docMk/>
          <pc:sldMk cId="1007449852" sldId="486"/>
        </pc:sldMkLst>
        <pc:picChg chg="del">
          <ac:chgData name="Michael Pan" userId="0ee21308d1ee2822" providerId="LiveId" clId="{97B640BD-08C2-45F3-8A50-6A6F7792A173}" dt="2024-05-09T04:14:44.919" v="1971" actId="478"/>
          <ac:picMkLst>
            <pc:docMk/>
            <pc:sldMk cId="1007449852" sldId="486"/>
            <ac:picMk id="4" creationId="{12CF1006-86D8-B958-9D1A-8EAEBE9DE932}"/>
          </ac:picMkLst>
        </pc:picChg>
        <pc:picChg chg="add mod">
          <ac:chgData name="Michael Pan" userId="0ee21308d1ee2822" providerId="LiveId" clId="{97B640BD-08C2-45F3-8A50-6A6F7792A173}" dt="2024-05-09T04:15:16.884" v="1975" actId="1076"/>
          <ac:picMkLst>
            <pc:docMk/>
            <pc:sldMk cId="1007449852" sldId="486"/>
            <ac:picMk id="5" creationId="{63560387-FA4A-77E6-9C72-CBC5BE1CDC53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15:24.803" v="1979" actId="27614"/>
        <pc:sldMkLst>
          <pc:docMk/>
          <pc:sldMk cId="432839101" sldId="487"/>
        </pc:sldMkLst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15:24.803" v="1979" actId="27614"/>
          <ac:picMkLst>
            <pc:docMk/>
            <pc:sldMk cId="432839101" sldId="487"/>
            <ac:picMk id="3" creationId="{DE983DFE-E599-8031-8B65-3217799E84D9}"/>
          </ac:picMkLst>
        </pc:picChg>
        <pc:picChg chg="del">
          <ac:chgData name="Michael Pan" userId="0ee21308d1ee2822" providerId="LiveId" clId="{97B640BD-08C2-45F3-8A50-6A6F7792A173}" dt="2024-05-09T04:15:19.220" v="1976" actId="478"/>
          <ac:picMkLst>
            <pc:docMk/>
            <pc:sldMk cId="432839101" sldId="487"/>
            <ac:picMk id="4" creationId="{C05CCCCC-75F0-B1D7-6CA7-AFBC2B9E12C3}"/>
          </ac:picMkLst>
        </pc:picChg>
        <pc:cxnChg chg="add">
          <ac:chgData name="Michael Pan" userId="0ee21308d1ee2822" providerId="LiveId" clId="{97B640BD-08C2-45F3-8A50-6A6F7792A173}" dt="2024-05-09T04:15:23.490" v="1978" actId="26606"/>
          <ac:cxnSpMkLst>
            <pc:docMk/>
            <pc:sldMk cId="432839101" sldId="48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432839101" sldId="487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5:23.490" v="1978" actId="26606"/>
          <ac:cxnSpMkLst>
            <pc:docMk/>
            <pc:sldMk cId="432839101" sldId="487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432839101" sldId="487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15:34.380" v="1983" actId="27614"/>
        <pc:sldMkLst>
          <pc:docMk/>
          <pc:sldMk cId="64647992" sldId="488"/>
        </pc:sldMkLst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4:15:28.593" v="1980" actId="478"/>
          <ac:picMkLst>
            <pc:docMk/>
            <pc:sldMk cId="64647992" sldId="488"/>
            <ac:picMk id="3" creationId="{969651B1-8F53-AEF9-467C-FE75392066A6}"/>
          </ac:picMkLst>
        </pc:picChg>
        <pc:picChg chg="add mod">
          <ac:chgData name="Michael Pan" userId="0ee21308d1ee2822" providerId="LiveId" clId="{97B640BD-08C2-45F3-8A50-6A6F7792A173}" dt="2024-05-09T04:15:34.380" v="1983" actId="27614"/>
          <ac:picMkLst>
            <pc:docMk/>
            <pc:sldMk cId="64647992" sldId="488"/>
            <ac:picMk id="4" creationId="{94169304-1ECA-9215-9C1F-A2110A450A78}"/>
          </ac:picMkLst>
        </pc:pic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64647992" sldId="48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5:33.265" v="1982" actId="26606"/>
          <ac:cxnSpMkLst>
            <pc:docMk/>
            <pc:sldMk cId="64647992" sldId="48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64647992" sldId="488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15:33.265" v="1982" actId="26606"/>
          <ac:cxnSpMkLst>
            <pc:docMk/>
            <pc:sldMk cId="64647992" sldId="488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4:15:47.651" v="1990" actId="20577"/>
        <pc:sldMkLst>
          <pc:docMk/>
          <pc:sldMk cId="8481276" sldId="489"/>
        </pc:sldMkLst>
        <pc:spChg chg="mod">
          <ac:chgData name="Michael Pan" userId="0ee21308d1ee2822" providerId="LiveId" clId="{97B640BD-08C2-45F3-8A50-6A6F7792A173}" dt="2024-05-09T04:15:47.651" v="1990" actId="20577"/>
          <ac:spMkLst>
            <pc:docMk/>
            <pc:sldMk cId="8481276" sldId="489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17:04.023" v="1995" actId="27614"/>
        <pc:sldMkLst>
          <pc:docMk/>
          <pc:sldMk cId="3915974879" sldId="490"/>
        </pc:sldMkLst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4:17:04.023" v="1995" actId="27614"/>
          <ac:picMkLst>
            <pc:docMk/>
            <pc:sldMk cId="3915974879" sldId="490"/>
            <ac:picMk id="4" creationId="{EDD71D38-04AF-2C2F-4A85-BB683C37E78D}"/>
          </ac:picMkLst>
        </pc:picChg>
        <pc:picChg chg="del">
          <ac:chgData name="Michael Pan" userId="0ee21308d1ee2822" providerId="LiveId" clId="{97B640BD-08C2-45F3-8A50-6A6F7792A173}" dt="2024-05-09T04:15:51.081" v="1991" actId="478"/>
          <ac:picMkLst>
            <pc:docMk/>
            <pc:sldMk cId="3915974879" sldId="490"/>
            <ac:picMk id="5" creationId="{68991903-2B49-8978-E3A9-6254C8E49C4B}"/>
          </ac:picMkLst>
        </pc:picChg>
        <pc:cxnChg chg="add">
          <ac:chgData name="Michael Pan" userId="0ee21308d1ee2822" providerId="LiveId" clId="{97B640BD-08C2-45F3-8A50-6A6F7792A173}" dt="2024-05-09T04:17:02.375" v="1994" actId="26606"/>
          <ac:cxnSpMkLst>
            <pc:docMk/>
            <pc:sldMk cId="3915974879" sldId="49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915974879" sldId="490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7:02.375" v="1994" actId="26606"/>
          <ac:cxnSpMkLst>
            <pc:docMk/>
            <pc:sldMk cId="3915974879" sldId="490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915974879" sldId="490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17:14.301" v="2002" actId="27614"/>
        <pc:sldMkLst>
          <pc:docMk/>
          <pc:sldMk cId="3011249266" sldId="491"/>
        </pc:sldMkLst>
        <pc:spChg chg="mod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4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5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1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6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7" creationId="{593ACC25-C262-417A-8AA9-0641C772BDB6}"/>
          </ac:spMkLst>
        </pc:spChg>
        <pc:picChg chg="del mod">
          <ac:chgData name="Michael Pan" userId="0ee21308d1ee2822" providerId="LiveId" clId="{97B640BD-08C2-45F3-8A50-6A6F7792A173}" dt="2024-05-09T04:17:05.610" v="1997" actId="478"/>
          <ac:picMkLst>
            <pc:docMk/>
            <pc:sldMk cId="3011249266" sldId="491"/>
            <ac:picMk id="3" creationId="{F8DB499B-B5C7-FEED-7718-1D4860B1F8F7}"/>
          </ac:picMkLst>
        </pc:picChg>
        <pc:picChg chg="add mod">
          <ac:chgData name="Michael Pan" userId="0ee21308d1ee2822" providerId="LiveId" clId="{97B640BD-08C2-45F3-8A50-6A6F7792A173}" dt="2024-05-09T04:17:14.301" v="2002" actId="27614"/>
          <ac:picMkLst>
            <pc:docMk/>
            <pc:sldMk cId="3011249266" sldId="491"/>
            <ac:picMk id="4" creationId="{5813B421-D922-E0F1-B41B-62A290A511B6}"/>
          </ac:picMkLst>
        </pc:picChg>
        <pc:cxnChg chg="add del">
          <ac:chgData name="Michael Pan" userId="0ee21308d1ee2822" providerId="LiveId" clId="{97B640BD-08C2-45F3-8A50-6A6F7792A173}" dt="2024-05-09T04:17:12.027" v="2000" actId="26606"/>
          <ac:cxnSpMkLst>
            <pc:docMk/>
            <pc:sldMk cId="3011249266" sldId="491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17:12.027" v="2000" actId="26606"/>
          <ac:cxnSpMkLst>
            <pc:docMk/>
            <pc:sldMk cId="3011249266" sldId="491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011249266" sldId="491"/>
            <ac:cxnSpMk id="26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011249266" sldId="491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17:12.037" v="2001" actId="26606"/>
          <ac:cxnSpMkLst>
            <pc:docMk/>
            <pc:sldMk cId="3011249266" sldId="491"/>
            <ac:cxnSpMk id="3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7:12.037" v="2001" actId="26606"/>
          <ac:cxnSpMkLst>
            <pc:docMk/>
            <pc:sldMk cId="3011249266" sldId="491"/>
            <ac:cxnSpMk id="35" creationId="{5C6A2BAE-B461-4B55-8E1F-0722ABDD1393}"/>
          </ac:cxnSpMkLst>
        </pc:cxnChg>
      </pc:sldChg>
      <pc:sldChg chg="addSp delSp modSp add mod">
        <pc:chgData name="Michael Pan" userId="0ee21308d1ee2822" providerId="LiveId" clId="{97B640BD-08C2-45F3-8A50-6A6F7792A173}" dt="2024-05-09T04:17:51.747" v="2023" actId="1076"/>
        <pc:sldMkLst>
          <pc:docMk/>
          <pc:sldMk cId="3471633770" sldId="492"/>
        </pc:sldMkLst>
        <pc:spChg chg="mod">
          <ac:chgData name="Michael Pan" userId="0ee21308d1ee2822" providerId="LiveId" clId="{97B640BD-08C2-45F3-8A50-6A6F7792A173}" dt="2024-05-09T04:17:22.943" v="2008" actId="20577"/>
          <ac:spMkLst>
            <pc:docMk/>
            <pc:sldMk cId="3471633770" sldId="492"/>
            <ac:spMk id="2" creationId="{CE5ADE64-2AB6-0CF3-7A5A-F02A86892266}"/>
          </ac:spMkLst>
        </pc:spChg>
        <pc:picChg chg="del">
          <ac:chgData name="Michael Pan" userId="0ee21308d1ee2822" providerId="LiveId" clId="{97B640BD-08C2-45F3-8A50-6A6F7792A173}" dt="2024-05-09T04:17:40.917" v="2016" actId="478"/>
          <ac:picMkLst>
            <pc:docMk/>
            <pc:sldMk cId="3471633770" sldId="492"/>
            <ac:picMk id="3" creationId="{1D16BC5B-8E71-F7F3-84DF-925BB06224BD}"/>
          </ac:picMkLst>
        </pc:picChg>
        <pc:picChg chg="add mod">
          <ac:chgData name="Michael Pan" userId="0ee21308d1ee2822" providerId="LiveId" clId="{97B640BD-08C2-45F3-8A50-6A6F7792A173}" dt="2024-05-09T04:17:39.979" v="2015" actId="1076"/>
          <ac:picMkLst>
            <pc:docMk/>
            <pc:sldMk cId="3471633770" sldId="492"/>
            <ac:picMk id="5" creationId="{6F8A20FB-1D25-45CD-3657-15509D72F3BA}"/>
          </ac:picMkLst>
        </pc:picChg>
        <pc:picChg chg="del">
          <ac:chgData name="Michael Pan" userId="0ee21308d1ee2822" providerId="LiveId" clId="{97B640BD-08C2-45F3-8A50-6A6F7792A173}" dt="2024-05-09T04:17:24.379" v="2009" actId="478"/>
          <ac:picMkLst>
            <pc:docMk/>
            <pc:sldMk cId="3471633770" sldId="492"/>
            <ac:picMk id="6" creationId="{0073441B-9A2D-964F-2BA4-DF890222239E}"/>
          </ac:picMkLst>
        </pc:picChg>
        <pc:picChg chg="add mod">
          <ac:chgData name="Michael Pan" userId="0ee21308d1ee2822" providerId="LiveId" clId="{97B640BD-08C2-45F3-8A50-6A6F7792A173}" dt="2024-05-09T04:17:51.747" v="2023" actId="1076"/>
          <ac:picMkLst>
            <pc:docMk/>
            <pc:sldMk cId="3471633770" sldId="492"/>
            <ac:picMk id="7" creationId="{79C136B8-B9AA-02DB-8CAD-90FD2135E7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47C2-28B9-45D5-9724-8E7A916FD17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F3A9F-7EC4-42D8-8F08-0C0AAD4C9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66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53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8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18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17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4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9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14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0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ED10B-C6BC-4A68-93D8-9D8636344AA0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0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830A-859B-9374-5AD7-779B6769F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3591"/>
            <a:ext cx="9144000" cy="2202371"/>
          </a:xfrm>
        </p:spPr>
        <p:txBody>
          <a:bodyPr/>
          <a:lstStyle/>
          <a:p>
            <a:r>
              <a:rPr lang="en-AU" dirty="0"/>
              <a:t>Autonomy Fitts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83494-4617-AE3A-B29C-2254E0C7D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486"/>
            <a:ext cx="9144000" cy="1116266"/>
          </a:xfrm>
        </p:spPr>
        <p:txBody>
          <a:bodyPr/>
          <a:lstStyle/>
          <a:p>
            <a:r>
              <a:rPr lang="en-AU" dirty="0"/>
              <a:t>Data analysis - results</a:t>
            </a:r>
          </a:p>
        </p:txBody>
      </p:sp>
    </p:spTree>
    <p:extLst>
      <p:ext uri="{BB962C8B-B14F-4D97-AF65-F5344CB8AC3E}">
        <p14:creationId xmlns:p14="http://schemas.microsoft.com/office/powerpoint/2010/main" val="427594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Move Times – Interaction Plot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9FBA42D-202B-C420-0212-7006B0C9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9270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85B5DB43-47FF-DE7A-7D82-23041B35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79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2F75F-2547-71E5-1064-2427F4E9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63" y="2296024"/>
            <a:ext cx="10474673" cy="22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582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4A5C40-93CF-1A16-4EB9-BDAD86C1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113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6612AD-C476-FAF6-3291-86B53A36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2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5915218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D9066272-464B-C761-A826-CC8D99D8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827028"/>
            <a:ext cx="10916463" cy="24157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7918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9534B22-9949-89CD-2151-01826D02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3828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Perceived Autonomy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4896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AB55A672-2EAE-FB4A-576D-8BAA8056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00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DBF8F-BFC0-B4A5-4F5E-077913E9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35" y="2322575"/>
            <a:ext cx="10118945" cy="22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45229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EEB4F9-CC17-BFB5-9D60-EDA2E309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2744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26C6F7-E0D7-E639-8D62-30318D9B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1719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41065033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BB6761E-1425-4BB2-D900-196A6534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597530"/>
            <a:ext cx="10916463" cy="264528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805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2478002-A49E-BF4B-870C-B9551C66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1728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Effective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Calculated through linear regression of ID -&gt; MT under no autonomy</a:t>
            </a:r>
          </a:p>
        </p:txBody>
      </p:sp>
    </p:spTree>
    <p:extLst>
      <p:ext uri="{BB962C8B-B14F-4D97-AF65-F5344CB8AC3E}">
        <p14:creationId xmlns:p14="http://schemas.microsoft.com/office/powerpoint/2010/main" val="4618027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71673B6-59F7-DF77-1FA2-0C8754A6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50" y="905933"/>
            <a:ext cx="816150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06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F1006-86D8-B958-9D1A-8EAEBE9D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8" y="2355842"/>
            <a:ext cx="10237923" cy="21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09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5CCCCC-75F0-B1D7-6CA7-AFBC2B9E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4595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9651B1-8F53-AEF9-467C-FE753920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88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DCD32A0-E7D8-EC2D-648A-E5644A1B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35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high} autonomy</a:t>
            </a:r>
          </a:p>
          <a:p>
            <a:r>
              <a:rPr lang="en-AU" dirty="0"/>
              <a:t>- difference for {med} autonomy</a:t>
            </a:r>
          </a:p>
        </p:txBody>
      </p:sp>
    </p:spTree>
    <p:extLst>
      <p:ext uri="{BB962C8B-B14F-4D97-AF65-F5344CB8AC3E}">
        <p14:creationId xmlns:p14="http://schemas.microsoft.com/office/powerpoint/2010/main" val="32708622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8991903-2B49-8978-E3A9-6254C8E4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23632"/>
            <a:ext cx="10916463" cy="25191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1943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8DB499B-B5C7-FEED-7718-1D4860B1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7575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DE64-2AB6-0CF3-7A5A-F02A8689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0.723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6BC5B-8E71-F7F3-84DF-925BB062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37" y="3361918"/>
            <a:ext cx="4589526" cy="2832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3441B-9A2D-964F-2BA4-DF890222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01" y="1819657"/>
            <a:ext cx="8414232" cy="13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07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Effective Autonomy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Calculated through the parameter which blends the recorded human and robot times</a:t>
            </a:r>
          </a:p>
        </p:txBody>
      </p:sp>
    </p:spTree>
    <p:extLst>
      <p:ext uri="{BB962C8B-B14F-4D97-AF65-F5344CB8AC3E}">
        <p14:creationId xmlns:p14="http://schemas.microsoft.com/office/powerpoint/2010/main" val="19771711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0D0444A-2907-E1BC-C1DB-74D84730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766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60387-FA4A-77E6-9C72-CBC5BE1C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12" y="2466967"/>
            <a:ext cx="9393975" cy="19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498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E983DFE-E599-8031-8B65-3217799E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83910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169304-1ECA-9215-9C1F-A2110A45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4799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med} autonomy</a:t>
            </a:r>
          </a:p>
          <a:p>
            <a:r>
              <a:rPr lang="en-AU" dirty="0"/>
              <a:t>- difference for {high} autonomy</a:t>
            </a:r>
          </a:p>
        </p:txBody>
      </p:sp>
    </p:spTree>
    <p:extLst>
      <p:ext uri="{BB962C8B-B14F-4D97-AF65-F5344CB8AC3E}">
        <p14:creationId xmlns:p14="http://schemas.microsoft.com/office/powerpoint/2010/main" val="848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D6929-AEDA-ED38-14B8-0C61D2FD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6" y="2656314"/>
            <a:ext cx="9592398" cy="20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74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DD71D38-04AF-2C2F-4A85-BB683C37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18044"/>
            <a:ext cx="10916463" cy="25247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9748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813B421-D922-E0F1-B41B-62A290A5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24926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DE64-2AB6-0CF3-7A5A-F02A8689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0.881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A20FB-1D25-45CD-3657-15509D72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12" y="1914456"/>
            <a:ext cx="4805251" cy="124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136B8-B9AA-02DB-8CAD-90FD2135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1" y="3429000"/>
            <a:ext cx="4159758" cy="25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337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4543-299F-0E3C-CFAD-F5E582B4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3A1B-E79F-3EDA-D397-95BC3AC9C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8234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342F-9C6A-3A99-8B20-A612A175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ANOVA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F8BFD-720D-4C31-1904-8572AB1E114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Correlations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98C3D-73C7-E99A-B00C-7541FFC1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04" y="2392628"/>
            <a:ext cx="4133941" cy="23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219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&lt;-&gt; Single-trust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7552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MDMT Single-trust - LMM</a:t>
            </a:r>
          </a:p>
        </p:txBody>
      </p:sp>
      <p:pic>
        <p:nvPicPr>
          <p:cNvPr id="4" name="Picture 3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99DF0F9A-3AE1-DAE9-81D8-0374BDEE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09304"/>
            <a:ext cx="10916463" cy="25335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0424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MDMT Single-trust – Interaction Plot</a:t>
            </a:r>
          </a:p>
        </p:txBody>
      </p:sp>
      <p:pic>
        <p:nvPicPr>
          <p:cNvPr id="3" name="Picture 2" descr="A graph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41739ED6-CE16-8204-DAC6-00E57AC5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5236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1DC0-7A80-1637-8D90-6D7EE3AA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B77C5-35AA-02E7-5CCC-9F0638F4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" y="2581131"/>
            <a:ext cx="1076461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70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Effective ID &lt;-&gt; TLX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52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83F66A-79DA-CA1D-4A4C-559DDD53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36097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TLX Effective ID - LMM</a:t>
            </a:r>
          </a:p>
        </p:txBody>
      </p:sp>
      <p:pic>
        <p:nvPicPr>
          <p:cNvPr id="5" name="Picture 4" descr="A computer error message&#10;&#10;Description automatically generated">
            <a:extLst>
              <a:ext uri="{FF2B5EF4-FFF2-40B4-BE49-F238E27FC236}">
                <a16:creationId xmlns:a16="http://schemas.microsoft.com/office/drawing/2014/main" id="{E885C9C6-8DEF-8938-1DE6-409C69F4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498568"/>
            <a:ext cx="10916463" cy="274424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9899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TLX Effective ID – Interaction Plot</a:t>
            </a:r>
          </a:p>
        </p:txBody>
      </p:sp>
      <p:pic>
        <p:nvPicPr>
          <p:cNvPr id="4" name="Picture 3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C0899FFB-8F98-6047-29F6-A8694B77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0029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B177-AD95-4CD5-F020-D13DB667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2ADA0-201E-2E8E-9828-EF0FB27E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" y="2760881"/>
            <a:ext cx="11163285" cy="13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000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END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83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D84B2A-2822-1F34-5898-99F8E419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42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42141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E77F0F3-670F-766A-E267-4B5CEA27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23632"/>
            <a:ext cx="10916463" cy="251918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13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3" name="Picture 2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D1E46680-F1B2-DC5A-7961-3F52415B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95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hard did you have to work?)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96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D342F-9C6A-3A99-8B20-A612A175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ANOVA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4FB3FC8-739A-603A-CBC8-8601D0258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99" y="643538"/>
            <a:ext cx="8041301" cy="361858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44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0C2A2E9-BF98-E531-E6AC-09C059C1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82F07-3FAF-CAFE-9ABD-A802373D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6" y="2348076"/>
            <a:ext cx="10473408" cy="21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99BD031-973E-298E-B52C-9CE8A1A4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35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9DE353-6D31-F6F3-CD2B-702E459D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3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26460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</a:p>
        </p:txBody>
      </p:sp>
      <p:pic>
        <p:nvPicPr>
          <p:cNvPr id="5" name="Picture 4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4F8DE029-4AC7-7E50-39B4-8F402DEA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832688"/>
            <a:ext cx="10916463" cy="24101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0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E41A572-1C7C-CAD0-BED4-5EB63D95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4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hurried was the pace of task?)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056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6CB2D84-36D5-E121-A046-59AFB5B5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461E7-0BF7-AF71-8CDF-2EDE4DA8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50" y="2302184"/>
            <a:ext cx="9615499" cy="22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7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Move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798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880C34F-2F0E-60F9-DCCF-260FAA53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79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67623B-7C3B-0E23-F3C1-0B86A2F4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073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med} autonomy</a:t>
            </a:r>
          </a:p>
          <a:p>
            <a:r>
              <a:rPr lang="en-AU" dirty="0"/>
              <a:t>- difference for {high}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864893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C27C9A4-9E30-F0AB-398D-8C3752DD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010352"/>
            <a:ext cx="10284036" cy="24281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87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B61CBFD-037A-D411-EF5D-247481E6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73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insecure did you feel?)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98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E526CEE-2E17-9D24-858D-176EE224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D8D5D-6650-AEA9-861F-0DEBDEED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0" y="2407531"/>
            <a:ext cx="9814119" cy="20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03005-6B47-F740-7FC9-FAF5B83B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194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2BD518-108A-A413-4E80-5C74EC53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46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49BF9-7BDF-4C7F-3B44-5BA6643A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Move Times</a:t>
            </a:r>
          </a:p>
        </p:txBody>
      </p:sp>
      <p:pic>
        <p:nvPicPr>
          <p:cNvPr id="6" name="Picture 5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1E7CC87-88DA-7508-0149-73A33692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94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1202553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49714E-59B2-BC51-5565-C0FBEB49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068030"/>
            <a:ext cx="10284036" cy="23704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486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CEAA93F-1413-49B0-3265-A09FE9F2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863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mentally demanding?)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494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97D257D-8326-BB5D-34DF-61F2EC2E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6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E792-E175-41B8-F3B0-EE95D6EF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00" y="2368985"/>
            <a:ext cx="9530400" cy="21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diagram with colorful lines and text&#10;&#10;Description automatically generated with medium confidence">
            <a:extLst>
              <a:ext uri="{FF2B5EF4-FFF2-40B4-BE49-F238E27FC236}">
                <a16:creationId xmlns:a16="http://schemas.microsoft.com/office/drawing/2014/main" id="{FD50933B-6295-699B-7D61-6E7E5181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991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AA83CC-615C-1159-1074-DF40AB88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832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{med} autonomy</a:t>
            </a:r>
          </a:p>
          <a:p>
            <a:r>
              <a:rPr lang="en-AU" dirty="0"/>
              <a:t>- difference for {low,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1548190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3B3825-8CE6-3237-7925-851F7B3A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971748"/>
            <a:ext cx="10284036" cy="24667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89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Move Times - 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D2E0C-0998-2670-44E2-CE66F7C0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0" y="2387273"/>
            <a:ext cx="9748259" cy="20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8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D1E892-215B-14D1-2161-2FD7B52C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392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physically demanding?)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7890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4FF4CC28-9AE7-E2B0-3493-B701E484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5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057C1-5099-2238-3D61-CB838FCF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41" y="2292849"/>
            <a:ext cx="10309518" cy="22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2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846DBC-86FC-B6DB-23D2-BDB18A46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160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3E3E19-E776-DD0F-078D-43722BF7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127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426880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5323DC5-FCE4-C7B5-C7EC-F9225E62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012550"/>
            <a:ext cx="10284036" cy="24259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121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A05FF3F-6287-1EDC-979F-74CC275F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689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successful were you?)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205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030A6F8-AEC4-F79A-FB5A-D2AA35F5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732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3E2D1F7-8E27-1AAE-162E-1CA5DFB9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95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4B08A-B812-CEC2-1E0E-6A98BD67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95" y="2361619"/>
            <a:ext cx="10084209" cy="21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89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0E40ECE-28BF-48A4-A09D-4FFB2145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750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FF0CDD-627D-B112-2C32-3F136ABA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8671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{med, high} autonomy</a:t>
            </a:r>
          </a:p>
          <a:p>
            <a:r>
              <a:rPr lang="en-AU" dirty="0"/>
              <a:t>- difference for {low} autonomy</a:t>
            </a:r>
          </a:p>
        </p:txBody>
      </p:sp>
    </p:spTree>
    <p:extLst>
      <p:ext uri="{BB962C8B-B14F-4D97-AF65-F5344CB8AC3E}">
        <p14:creationId xmlns:p14="http://schemas.microsoft.com/office/powerpoint/2010/main" val="29230603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9516501-DB2E-E2ED-CBAF-AD6289DC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85138"/>
            <a:ext cx="10916463" cy="255767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73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F8A3685-5FDA-1B73-8383-9E5C9925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06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11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A038C318-F7AF-3F67-021C-084D46D5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9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B29FE-36EF-60BF-7F35-C2998B00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19" y="2285999"/>
            <a:ext cx="1043796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4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C43476-FB48-126B-7A6B-47D9CBC3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0556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651B61-CD09-A758-1744-7E12B57D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923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5772E4-A87F-76EC-40A1-21F4B958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768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179890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F31CC53-BD92-E5B3-ECAC-83181CDE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45450"/>
            <a:ext cx="10916463" cy="25973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178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D52EDEB-3586-5DA9-3A86-6C1B12A6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732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Capable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2389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986B9213-1F6B-79EE-301F-7060A86D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50" y="905933"/>
            <a:ext cx="816150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6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5E2EA-0339-23DD-2189-0CE914DB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89" y="2268592"/>
            <a:ext cx="10202822" cy="23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85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60579E-1483-B0E1-F3FB-DFB26FA5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375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0ACE30-A0DA-1D94-979D-F3A45A0E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79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{low} autonomy</a:t>
            </a:r>
          </a:p>
          <a:p>
            <a:r>
              <a:rPr lang="en-AU" dirty="0"/>
              <a:t>- difference for {med,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33860350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40857232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A2986EDE-EA51-D2FF-6912-F6E664B1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60144"/>
            <a:ext cx="10916463" cy="24826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001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B792CF-4D90-6DD4-DE84-07289E90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797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Reliable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5631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multiple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989D19D-7FEB-BEB1-5C67-E0A54F1C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1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4655D-CA93-15AB-70DF-E6C68722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5" y="2336291"/>
            <a:ext cx="10651250" cy="21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359EB2-34D9-C30C-B7D5-8915A438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51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1F6A26-D067-FD2E-AFAD-56AAC147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151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370670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6D69E48-98FA-5391-FC65-D24CC1D6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35620"/>
            <a:ext cx="10916463" cy="260719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39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Move Times - LMM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2B62E-F883-726A-05A8-7658A08C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89048"/>
            <a:ext cx="10916463" cy="255376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964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FE4B2E-A554-4DA9-CBCF-D6E2C095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5523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Pupil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6077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4572CC8F-FBC5-ADA1-81D7-2F7F3BDC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410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6A010-E478-3975-35B9-FA62E5F7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1" y="2219888"/>
            <a:ext cx="10225637" cy="24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82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white background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B49716FF-CA06-EA50-095D-56D5CC87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1718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B3FC9A-7B07-727A-D853-F3DBEA8A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171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7835891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174CA24-9987-7995-07F4-B7184FE8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18044"/>
            <a:ext cx="10916463" cy="25247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1876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9B248E2-6A4C-25C8-64C7-7A398F98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496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Single-Scale 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414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1796</TotalTime>
  <Words>792</Words>
  <Application>Microsoft Office PowerPoint</Application>
  <PresentationFormat>Widescreen</PresentationFormat>
  <Paragraphs>153</Paragraphs>
  <Slides>143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7" baseType="lpstr">
      <vt:lpstr>Aptos</vt:lpstr>
      <vt:lpstr>Calibri</vt:lpstr>
      <vt:lpstr>Calibri Light</vt:lpstr>
      <vt:lpstr>Retrospect</vt:lpstr>
      <vt:lpstr>Autonomy Fitts</vt:lpstr>
      <vt:lpstr>ANOVA</vt:lpstr>
      <vt:lpstr>Move Times</vt:lpstr>
      <vt:lpstr>Move Times</vt:lpstr>
      <vt:lpstr>Move Times - ANOVA</vt:lpstr>
      <vt:lpstr>Pairwise (between autonomy levels for each difficulty)</vt:lpstr>
      <vt:lpstr>Pairwise (between difficulties for each autonomy)</vt:lpstr>
      <vt:lpstr>Between rings 2 and 3</vt:lpstr>
      <vt:lpstr>Move Times - LMM</vt:lpstr>
      <vt:lpstr>Move Times – Interaction Plot</vt:lpstr>
      <vt:lpstr>NASA-TLX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hard did you have to work?)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hurried was the pace of task?)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insecure did you feel?)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mentally demanding?)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physically demanding?)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successful were you?)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MDMT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MDMT Capable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MDMT Reliable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Pupil Index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Single-Scale Trust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Perceived Autonomy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Effective ID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Correlation = 0.723</vt:lpstr>
      <vt:lpstr>Effective Autonomy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Correlation = 0.881</vt:lpstr>
      <vt:lpstr>PowerPoint Presentation</vt:lpstr>
      <vt:lpstr>ANOVA</vt:lpstr>
      <vt:lpstr>MDMT &lt;-&gt; Single-trust</vt:lpstr>
      <vt:lpstr>MDMT Single-trust - LMM</vt:lpstr>
      <vt:lpstr>MDMT Single-trust – Interaction Plot</vt:lpstr>
      <vt:lpstr>Correlation = 0.56</vt:lpstr>
      <vt:lpstr>Effective ID &lt;-&gt; TLX</vt:lpstr>
      <vt:lpstr>TLX Effective ID - LMM</vt:lpstr>
      <vt:lpstr>TLX Effective ID – Interaction Plot</vt:lpstr>
      <vt:lpstr>Correlation = 0.26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Michael Pan</dc:creator>
  <cp:lastModifiedBy>Michael Pan</cp:lastModifiedBy>
  <cp:revision>4</cp:revision>
  <dcterms:created xsi:type="dcterms:W3CDTF">2023-11-23T07:33:02Z</dcterms:created>
  <dcterms:modified xsi:type="dcterms:W3CDTF">2024-05-09T04:19:48Z</dcterms:modified>
</cp:coreProperties>
</file>