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6B5A5-B1AB-426F-93E0-9299D74EC545}" v="3" dt="2025-09-06T10:04:3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0AC6B5A5-B1AB-426F-93E0-9299D74EC545}"/>
    <pc:docChg chg="undo custSel addSld modSld">
      <pc:chgData name="Michael Pan" userId="0ee21308d1ee2822" providerId="LiveId" clId="{0AC6B5A5-B1AB-426F-93E0-9299D74EC545}" dt="2025-09-06T10:04:41.381" v="26" actId="1076"/>
      <pc:docMkLst>
        <pc:docMk/>
      </pc:docMkLst>
      <pc:sldChg chg="addSp delSp modSp new mod">
        <pc:chgData name="Michael Pan" userId="0ee21308d1ee2822" providerId="LiveId" clId="{0AC6B5A5-B1AB-426F-93E0-9299D74EC545}" dt="2025-09-06T10:04:41.381" v="26" actId="1076"/>
        <pc:sldMkLst>
          <pc:docMk/>
          <pc:sldMk cId="3805247489" sldId="256"/>
        </pc:sldMkLst>
        <pc:spChg chg="del">
          <ac:chgData name="Michael Pan" userId="0ee21308d1ee2822" providerId="LiveId" clId="{0AC6B5A5-B1AB-426F-93E0-9299D74EC545}" dt="2025-09-06T10:03:15.068" v="1" actId="478"/>
          <ac:spMkLst>
            <pc:docMk/>
            <pc:sldMk cId="3805247489" sldId="256"/>
            <ac:spMk id="2" creationId="{289CB9D3-A16C-D40D-D10C-8F41950F20FD}"/>
          </ac:spMkLst>
        </pc:spChg>
        <pc:spChg chg="del">
          <ac:chgData name="Michael Pan" userId="0ee21308d1ee2822" providerId="LiveId" clId="{0AC6B5A5-B1AB-426F-93E0-9299D74EC545}" dt="2025-09-06T10:03:15.068" v="1" actId="478"/>
          <ac:spMkLst>
            <pc:docMk/>
            <pc:sldMk cId="3805247489" sldId="256"/>
            <ac:spMk id="3" creationId="{4C8620AA-087E-03DC-2F99-79D77FACA932}"/>
          </ac:spMkLst>
        </pc:spChg>
        <pc:grpChg chg="add mod">
          <ac:chgData name="Michael Pan" userId="0ee21308d1ee2822" providerId="LiveId" clId="{0AC6B5A5-B1AB-426F-93E0-9299D74EC545}" dt="2025-09-06T10:04:41.381" v="26" actId="1076"/>
          <ac:grpSpMkLst>
            <pc:docMk/>
            <pc:sldMk cId="3805247489" sldId="256"/>
            <ac:grpSpMk id="7" creationId="{66F1C54C-61B2-4EBB-2074-56DE3E65F687}"/>
          </ac:grpSpMkLst>
        </pc:grpChg>
        <pc:picChg chg="add mod modCrop">
          <ac:chgData name="Michael Pan" userId="0ee21308d1ee2822" providerId="LiveId" clId="{0AC6B5A5-B1AB-426F-93E0-9299D74EC545}" dt="2025-09-06T10:04:37.484" v="25" actId="164"/>
          <ac:picMkLst>
            <pc:docMk/>
            <pc:sldMk cId="3805247489" sldId="256"/>
            <ac:picMk id="5" creationId="{4E31E2B9-2BDB-CB70-4DC7-5BEE8400F331}"/>
          </ac:picMkLst>
        </pc:picChg>
        <pc:picChg chg="add mod modCrop">
          <ac:chgData name="Michael Pan" userId="0ee21308d1ee2822" providerId="LiveId" clId="{0AC6B5A5-B1AB-426F-93E0-9299D74EC545}" dt="2025-09-06T10:04:37.484" v="25" actId="164"/>
          <ac:picMkLst>
            <pc:docMk/>
            <pc:sldMk cId="3805247489" sldId="256"/>
            <ac:picMk id="6" creationId="{13584306-5B7A-4D00-70D6-7A504B6CFA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AD84-EC67-1C19-EC96-CD9C4088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2180-BF2D-92BD-32CA-578A561F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238B-A517-7BA3-10E5-5FC64086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01EC-91F9-7150-65CD-1E973869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7AAF-51E4-3406-42CD-94D8B9E4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0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2D68-3DBE-09F9-7ED0-3C1E9F6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28BE1-4576-B345-74EE-570E70C6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0749-B7A3-E5DB-AAD1-E4732B3E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CDB1-6650-4EA6-4994-B6D9B6F4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5CCC1-ADCF-5C3D-0C7C-049F46DD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80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25C82-F454-A23F-ABD0-3CE110EC1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0FE3-93E2-CC29-C34E-A1D60372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EA95-CF6E-D4E5-1D0B-380B5783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623F-61F0-7566-1A74-32B84DB8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72C55-6294-D1A8-EEB1-6FF5C89F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5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CFA3-6D9F-B75A-2A26-5291EF20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93FB-B04E-60C8-3A48-3DB63CC7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DB5-5A01-38E4-25EC-51A4348B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EB50-BF35-EDE9-5EF0-2189E93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BEE1-D8F6-E561-A5F7-F0D070A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0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92F-2333-F785-4A7F-606C343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7A07-7881-AE9E-0334-CDAFF04A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1F03-3DFD-6C23-06DE-887045FD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C373-9F27-F733-424B-7A67EAD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1BA6-3D3E-058D-2FC1-3B227B71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3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6978-B1EB-86FA-D54F-033FD589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625C-E1F0-C639-FABD-5348A0CB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BC27B-5C3F-86CC-F2C2-0E82B949F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7A8F-6496-5776-5343-9A5D3D13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A065-1775-382E-C592-0383680D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F33A-A967-8B93-88C7-502AC7CB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A34-D02F-C7F1-A39B-B940C0E2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9B95-E157-4C4D-4E0D-4384D53D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EA42-EEE0-2683-3673-30D26933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0D4F7-2BCE-6A58-A1C8-E19EB993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60EB6-8936-1944-D346-7DA287C16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2637A-0844-0537-0F00-CFFD2EA1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B8A7C-21A1-EA39-E4D2-C4DAFE99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C354-8E90-23FA-85FC-4F51EA87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9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9DF6-13FD-1180-DDF2-51E6ED75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1E239-100B-E6E0-1FDC-4EC25AD0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DB72-02AA-0686-84FE-42675C9F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5FD9-9711-D03F-D5D2-FEEDD670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61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914FB-E3DD-1BA0-DDAE-F3F3C5D6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C064F-4F7D-B217-2226-99F79734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71DC1-B74C-D18F-4C00-BFB0B841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4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A72D-9310-DC63-35DC-354C4DCA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EC6B-86E9-54FB-5D4C-7D647170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FAA96-F978-CA54-8E29-C9A9D4FB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40F4F-2CB1-F063-71DA-174D73BE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9AC82-FA67-0705-5F40-CA7FFA54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0980-8BA4-D351-3580-B2DBA8DF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9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00E9-D0F6-EC06-CC4E-0191C043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3D40B-EE31-9300-1FD3-618722F0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ABAE8-3BFF-EDC7-C36E-CE3B55A5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7A9A-2E71-0698-1906-81F86815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9200-A526-14AA-DF0F-1C1B84F0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7BC-6713-E093-1C61-394777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67AAD-D744-2220-2F15-AE0F9BFC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14E2-34AD-386D-D0D0-0319E621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BE4C-4DEF-3D4E-3CDA-5F790DEB8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50B24-96A8-4A74-AAAC-CE8A8F80A19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119B4-8271-6F5E-3EAD-5868C35F8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47F8-78C0-153E-624F-8325860B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60068-9791-4F77-87EE-5D3C6EC0E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9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F1C54C-61B2-4EBB-2074-56DE3E65F687}"/>
              </a:ext>
            </a:extLst>
          </p:cNvPr>
          <p:cNvGrpSpPr/>
          <p:nvPr/>
        </p:nvGrpSpPr>
        <p:grpSpPr>
          <a:xfrm>
            <a:off x="3399295" y="1212350"/>
            <a:ext cx="5393409" cy="4433300"/>
            <a:chOff x="514231" y="657546"/>
            <a:chExt cx="5393409" cy="4433300"/>
          </a:xfrm>
        </p:grpSpPr>
        <p:pic>
          <p:nvPicPr>
            <p:cNvPr id="5" name="Picture 4" descr="A couple of heads of people with different facial features&#10;&#10;AI-generated content may be incorrect.">
              <a:extLst>
                <a:ext uri="{FF2B5EF4-FFF2-40B4-BE49-F238E27FC236}">
                  <a16:creationId xmlns:a16="http://schemas.microsoft.com/office/drawing/2014/main" id="{4E31E2B9-2BDB-CB70-4DC7-5BEE8400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63" r="50566" b="10632"/>
            <a:stretch>
              <a:fillRect/>
            </a:stretch>
          </p:blipFill>
          <p:spPr>
            <a:xfrm>
              <a:off x="514231" y="657546"/>
              <a:ext cx="5393409" cy="2219218"/>
            </a:xfrm>
            <a:prstGeom prst="rect">
              <a:avLst/>
            </a:prstGeom>
          </p:spPr>
        </p:pic>
        <p:pic>
          <p:nvPicPr>
            <p:cNvPr id="6" name="Picture 5" descr="A couple of heads of people with different facial features&#10;&#10;AI-generated content may be incorrect.">
              <a:extLst>
                <a:ext uri="{FF2B5EF4-FFF2-40B4-BE49-F238E27FC236}">
                  <a16:creationId xmlns:a16="http://schemas.microsoft.com/office/drawing/2014/main" id="{13584306-5B7A-4D00-70D6-7A504B6CF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8" t="15718" b="9915"/>
            <a:stretch>
              <a:fillRect/>
            </a:stretch>
          </p:blipFill>
          <p:spPr>
            <a:xfrm>
              <a:off x="776186" y="2871627"/>
              <a:ext cx="4869497" cy="2219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24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Pan</dc:creator>
  <cp:lastModifiedBy>Michael Pan</cp:lastModifiedBy>
  <cp:revision>1</cp:revision>
  <dcterms:created xsi:type="dcterms:W3CDTF">2025-09-06T10:03:12Z</dcterms:created>
  <dcterms:modified xsi:type="dcterms:W3CDTF">2025-09-06T10:04:50Z</dcterms:modified>
</cp:coreProperties>
</file>