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76" r:id="rId14"/>
    <p:sldId id="278" r:id="rId15"/>
    <p:sldId id="279" r:id="rId16"/>
    <p:sldId id="281" r:id="rId17"/>
    <p:sldId id="282" r:id="rId18"/>
    <p:sldId id="284" r:id="rId19"/>
    <p:sldId id="285" r:id="rId20"/>
    <p:sldId id="287" r:id="rId21"/>
    <p:sldId id="288" r:id="rId22"/>
    <p:sldId id="290" r:id="rId23"/>
    <p:sldId id="291" r:id="rId24"/>
    <p:sldId id="267" r:id="rId25"/>
    <p:sldId id="268" r:id="rId26"/>
    <p:sldId id="269" r:id="rId27"/>
    <p:sldId id="270" r:id="rId28"/>
    <p:sldId id="272" r:id="rId29"/>
    <p:sldId id="27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01C2C4-2964-45D6-9FE6-754D7BC29807}" v="50" dt="2024-09-02T10:38:03.8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Pan" userId="0ee21308d1ee2822" providerId="LiveId" clId="{3301C2C4-2964-45D6-9FE6-754D7BC29807}"/>
    <pc:docChg chg="undo custSel addSld delSld modSld sldOrd">
      <pc:chgData name="Michael Pan" userId="0ee21308d1ee2822" providerId="LiveId" clId="{3301C2C4-2964-45D6-9FE6-754D7BC29807}" dt="2024-09-02T10:47:43.786" v="4069" actId="20577"/>
      <pc:docMkLst>
        <pc:docMk/>
      </pc:docMkLst>
      <pc:sldChg chg="addSp delSp modSp new mod">
        <pc:chgData name="Michael Pan" userId="0ee21308d1ee2822" providerId="LiveId" clId="{3301C2C4-2964-45D6-9FE6-754D7BC29807}" dt="2024-09-02T01:15:33.268" v="60" actId="20577"/>
        <pc:sldMkLst>
          <pc:docMk/>
          <pc:sldMk cId="758382934" sldId="256"/>
        </pc:sldMkLst>
        <pc:spChg chg="add del mod">
          <ac:chgData name="Michael Pan" userId="0ee21308d1ee2822" providerId="LiveId" clId="{3301C2C4-2964-45D6-9FE6-754D7BC29807}" dt="2024-09-02T01:15:30.815" v="53" actId="20577"/>
          <ac:spMkLst>
            <pc:docMk/>
            <pc:sldMk cId="758382934" sldId="256"/>
            <ac:spMk id="2" creationId="{20461897-4248-F509-00EC-F06A5B95E8E2}"/>
          </ac:spMkLst>
        </pc:spChg>
        <pc:spChg chg="add del mod">
          <ac:chgData name="Michael Pan" userId="0ee21308d1ee2822" providerId="LiveId" clId="{3301C2C4-2964-45D6-9FE6-754D7BC29807}" dt="2024-09-02T01:15:33.268" v="60" actId="20577"/>
          <ac:spMkLst>
            <pc:docMk/>
            <pc:sldMk cId="758382934" sldId="256"/>
            <ac:spMk id="3" creationId="{00664F2A-8949-2F50-FC59-8E4625FC5C3B}"/>
          </ac:spMkLst>
        </pc:spChg>
      </pc:sldChg>
      <pc:sldChg chg="modSp new mod">
        <pc:chgData name="Michael Pan" userId="0ee21308d1ee2822" providerId="LiveId" clId="{3301C2C4-2964-45D6-9FE6-754D7BC29807}" dt="2024-09-02T02:19:38.862" v="2267" actId="20577"/>
        <pc:sldMkLst>
          <pc:docMk/>
          <pc:sldMk cId="3364198610" sldId="257"/>
        </pc:sldMkLst>
        <pc:spChg chg="mod">
          <ac:chgData name="Michael Pan" userId="0ee21308d1ee2822" providerId="LiveId" clId="{3301C2C4-2964-45D6-9FE6-754D7BC29807}" dt="2024-09-02T01:23:25.194" v="677" actId="20577"/>
          <ac:spMkLst>
            <pc:docMk/>
            <pc:sldMk cId="3364198610" sldId="257"/>
            <ac:spMk id="2" creationId="{0B85CC1A-8FED-3DC6-A2AB-FD3C1DA2F69F}"/>
          </ac:spMkLst>
        </pc:spChg>
        <pc:spChg chg="mod">
          <ac:chgData name="Michael Pan" userId="0ee21308d1ee2822" providerId="LiveId" clId="{3301C2C4-2964-45D6-9FE6-754D7BC29807}" dt="2024-09-02T02:19:38.862" v="2267" actId="20577"/>
          <ac:spMkLst>
            <pc:docMk/>
            <pc:sldMk cId="3364198610" sldId="257"/>
            <ac:spMk id="3" creationId="{A2F8CC48-EF5B-8668-4C32-7ECA81ECF967}"/>
          </ac:spMkLst>
        </pc:spChg>
      </pc:sldChg>
      <pc:sldChg chg="addSp delSp modSp add mod ord">
        <pc:chgData name="Michael Pan" userId="0ee21308d1ee2822" providerId="LiveId" clId="{3301C2C4-2964-45D6-9FE6-754D7BC29807}" dt="2024-09-02T02:07:59.414" v="1505" actId="1076"/>
        <pc:sldMkLst>
          <pc:docMk/>
          <pc:sldMk cId="428881007" sldId="258"/>
        </pc:sldMkLst>
        <pc:spChg chg="mod">
          <ac:chgData name="Michael Pan" userId="0ee21308d1ee2822" providerId="LiveId" clId="{3301C2C4-2964-45D6-9FE6-754D7BC29807}" dt="2024-09-02T01:23:20.697" v="671" actId="20577"/>
          <ac:spMkLst>
            <pc:docMk/>
            <pc:sldMk cId="428881007" sldId="258"/>
            <ac:spMk id="2" creationId="{0B85CC1A-8FED-3DC6-A2AB-FD3C1DA2F69F}"/>
          </ac:spMkLst>
        </pc:spChg>
        <pc:spChg chg="del">
          <ac:chgData name="Michael Pan" userId="0ee21308d1ee2822" providerId="LiveId" clId="{3301C2C4-2964-45D6-9FE6-754D7BC29807}" dt="2024-09-02T01:16:19.087" v="115" actId="478"/>
          <ac:spMkLst>
            <pc:docMk/>
            <pc:sldMk cId="428881007" sldId="258"/>
            <ac:spMk id="3" creationId="{A2F8CC48-EF5B-8668-4C32-7ECA81ECF967}"/>
          </ac:spMkLst>
        </pc:spChg>
        <pc:spChg chg="add del">
          <ac:chgData name="Michael Pan" userId="0ee21308d1ee2822" providerId="LiveId" clId="{3301C2C4-2964-45D6-9FE6-754D7BC29807}" dt="2024-09-02T01:16:21.157" v="117" actId="478"/>
          <ac:spMkLst>
            <pc:docMk/>
            <pc:sldMk cId="428881007" sldId="258"/>
            <ac:spMk id="4" creationId="{51137A5E-408C-0E16-0C1A-FC9318E50761}"/>
          </ac:spMkLst>
        </pc:spChg>
        <pc:picChg chg="add del mod">
          <ac:chgData name="Michael Pan" userId="0ee21308d1ee2822" providerId="LiveId" clId="{3301C2C4-2964-45D6-9FE6-754D7BC29807}" dt="2024-09-02T01:20:07.373" v="491" actId="478"/>
          <ac:picMkLst>
            <pc:docMk/>
            <pc:sldMk cId="428881007" sldId="258"/>
            <ac:picMk id="5" creationId="{F6D1E7E8-895A-6C98-9C4C-D22AB2AAE459}"/>
          </ac:picMkLst>
        </pc:picChg>
        <pc:picChg chg="add del mod">
          <ac:chgData name="Michael Pan" userId="0ee21308d1ee2822" providerId="LiveId" clId="{3301C2C4-2964-45D6-9FE6-754D7BC29807}" dt="2024-09-02T02:07:51.936" v="1501" actId="478"/>
          <ac:picMkLst>
            <pc:docMk/>
            <pc:sldMk cId="428881007" sldId="258"/>
            <ac:picMk id="6" creationId="{E1D61F31-7B15-23B6-A681-DBC3A001F9DD}"/>
          </ac:picMkLst>
        </pc:picChg>
        <pc:picChg chg="add mod">
          <ac:chgData name="Michael Pan" userId="0ee21308d1ee2822" providerId="LiveId" clId="{3301C2C4-2964-45D6-9FE6-754D7BC29807}" dt="2024-09-02T02:07:59.414" v="1505" actId="1076"/>
          <ac:picMkLst>
            <pc:docMk/>
            <pc:sldMk cId="428881007" sldId="258"/>
            <ac:picMk id="7" creationId="{A19D9AFE-3138-5F8D-7FBF-334609B9898C}"/>
          </ac:picMkLst>
        </pc:picChg>
      </pc:sldChg>
      <pc:sldChg chg="modSp new mod">
        <pc:chgData name="Michael Pan" userId="0ee21308d1ee2822" providerId="LiveId" clId="{3301C2C4-2964-45D6-9FE6-754D7BC29807}" dt="2024-09-02T02:18:32.141" v="2029" actId="20577"/>
        <pc:sldMkLst>
          <pc:docMk/>
          <pc:sldMk cId="1435514919" sldId="259"/>
        </pc:sldMkLst>
        <pc:spChg chg="mod">
          <ac:chgData name="Michael Pan" userId="0ee21308d1ee2822" providerId="LiveId" clId="{3301C2C4-2964-45D6-9FE6-754D7BC29807}" dt="2024-09-02T01:16:47.450" v="141" actId="20577"/>
          <ac:spMkLst>
            <pc:docMk/>
            <pc:sldMk cId="1435514919" sldId="259"/>
            <ac:spMk id="2" creationId="{3DF1601B-8929-049B-23AB-418F57322660}"/>
          </ac:spMkLst>
        </pc:spChg>
        <pc:spChg chg="mod">
          <ac:chgData name="Michael Pan" userId="0ee21308d1ee2822" providerId="LiveId" clId="{3301C2C4-2964-45D6-9FE6-754D7BC29807}" dt="2024-09-02T02:18:32.141" v="2029" actId="20577"/>
          <ac:spMkLst>
            <pc:docMk/>
            <pc:sldMk cId="1435514919" sldId="259"/>
            <ac:spMk id="3" creationId="{2E42FA8C-562B-AF0A-E8A6-954B375906A7}"/>
          </ac:spMkLst>
        </pc:spChg>
      </pc:sldChg>
      <pc:sldChg chg="addSp delSp modSp add mod">
        <pc:chgData name="Michael Pan" userId="0ee21308d1ee2822" providerId="LiveId" clId="{3301C2C4-2964-45D6-9FE6-754D7BC29807}" dt="2024-09-02T02:08:53.589" v="1516" actId="1076"/>
        <pc:sldMkLst>
          <pc:docMk/>
          <pc:sldMk cId="2528424627" sldId="260"/>
        </pc:sldMkLst>
        <pc:spChg chg="mod">
          <ac:chgData name="Michael Pan" userId="0ee21308d1ee2822" providerId="LiveId" clId="{3301C2C4-2964-45D6-9FE6-754D7BC29807}" dt="2024-09-02T01:23:23.134" v="674" actId="20577"/>
          <ac:spMkLst>
            <pc:docMk/>
            <pc:sldMk cId="2528424627" sldId="260"/>
            <ac:spMk id="2" creationId="{0B85CC1A-8FED-3DC6-A2AB-FD3C1DA2F69F}"/>
          </ac:spMkLst>
        </pc:spChg>
        <pc:picChg chg="add del mod">
          <ac:chgData name="Michael Pan" userId="0ee21308d1ee2822" providerId="LiveId" clId="{3301C2C4-2964-45D6-9FE6-754D7BC29807}" dt="2024-09-02T01:56:19.854" v="1318" actId="478"/>
          <ac:picMkLst>
            <pc:docMk/>
            <pc:sldMk cId="2528424627" sldId="260"/>
            <ac:picMk id="4" creationId="{7D404EB2-B72D-6AF6-2A41-EF7FAEC9A5AC}"/>
          </ac:picMkLst>
        </pc:picChg>
        <pc:picChg chg="del">
          <ac:chgData name="Michael Pan" userId="0ee21308d1ee2822" providerId="LiveId" clId="{3301C2C4-2964-45D6-9FE6-754D7BC29807}" dt="2024-09-02T01:22:17.234" v="656" actId="478"/>
          <ac:picMkLst>
            <pc:docMk/>
            <pc:sldMk cId="2528424627" sldId="260"/>
            <ac:picMk id="6" creationId="{E1D61F31-7B15-23B6-A681-DBC3A001F9DD}"/>
          </ac:picMkLst>
        </pc:picChg>
        <pc:picChg chg="add del mod">
          <ac:chgData name="Michael Pan" userId="0ee21308d1ee2822" providerId="LiveId" clId="{3301C2C4-2964-45D6-9FE6-754D7BC29807}" dt="2024-09-02T02:08:45.839" v="1511" actId="478"/>
          <ac:picMkLst>
            <pc:docMk/>
            <pc:sldMk cId="2528424627" sldId="260"/>
            <ac:picMk id="7" creationId="{10A1A776-3996-08C1-F564-C13AC14D5EC0}"/>
          </ac:picMkLst>
        </pc:picChg>
        <pc:picChg chg="add del mod">
          <ac:chgData name="Michael Pan" userId="0ee21308d1ee2822" providerId="LiveId" clId="{3301C2C4-2964-45D6-9FE6-754D7BC29807}" dt="2024-09-02T02:08:28.472" v="1506" actId="478"/>
          <ac:picMkLst>
            <pc:docMk/>
            <pc:sldMk cId="2528424627" sldId="260"/>
            <ac:picMk id="9" creationId="{553DB789-70A0-22CB-4C67-4BC71C319B08}"/>
          </ac:picMkLst>
        </pc:picChg>
        <pc:picChg chg="add mod">
          <ac:chgData name="Michael Pan" userId="0ee21308d1ee2822" providerId="LiveId" clId="{3301C2C4-2964-45D6-9FE6-754D7BC29807}" dt="2024-09-02T02:08:53.589" v="1516" actId="1076"/>
          <ac:picMkLst>
            <pc:docMk/>
            <pc:sldMk cId="2528424627" sldId="260"/>
            <ac:picMk id="11" creationId="{95B29954-0BB1-BE38-71C1-82E0833BADCA}"/>
          </ac:picMkLst>
        </pc:picChg>
        <pc:picChg chg="add mod">
          <ac:chgData name="Michael Pan" userId="0ee21308d1ee2822" providerId="LiveId" clId="{3301C2C4-2964-45D6-9FE6-754D7BC29807}" dt="2024-09-02T02:08:51.515" v="1515" actId="1076"/>
          <ac:picMkLst>
            <pc:docMk/>
            <pc:sldMk cId="2528424627" sldId="260"/>
            <ac:picMk id="13" creationId="{1C2E71DE-E6B6-EAB4-BB42-62E2EB34583C}"/>
          </ac:picMkLst>
        </pc:picChg>
      </pc:sldChg>
      <pc:sldChg chg="addSp delSp modSp add mod">
        <pc:chgData name="Michael Pan" userId="0ee21308d1ee2822" providerId="LiveId" clId="{3301C2C4-2964-45D6-9FE6-754D7BC29807}" dt="2024-09-02T01:24:44.349" v="745" actId="1076"/>
        <pc:sldMkLst>
          <pc:docMk/>
          <pc:sldMk cId="2512549283" sldId="261"/>
        </pc:sldMkLst>
        <pc:spChg chg="mod">
          <ac:chgData name="Michael Pan" userId="0ee21308d1ee2822" providerId="LiveId" clId="{3301C2C4-2964-45D6-9FE6-754D7BC29807}" dt="2024-09-02T01:23:50.338" v="728" actId="20577"/>
          <ac:spMkLst>
            <pc:docMk/>
            <pc:sldMk cId="2512549283" sldId="261"/>
            <ac:spMk id="2" creationId="{0B85CC1A-8FED-3DC6-A2AB-FD3C1DA2F69F}"/>
          </ac:spMkLst>
        </pc:spChg>
        <pc:spChg chg="del">
          <ac:chgData name="Michael Pan" userId="0ee21308d1ee2822" providerId="LiveId" clId="{3301C2C4-2964-45D6-9FE6-754D7BC29807}" dt="2024-09-02T01:24:02.339" v="731" actId="478"/>
          <ac:spMkLst>
            <pc:docMk/>
            <pc:sldMk cId="2512549283" sldId="261"/>
            <ac:spMk id="3" creationId="{A2F8CC48-EF5B-8668-4C32-7ECA81ECF967}"/>
          </ac:spMkLst>
        </pc:spChg>
        <pc:spChg chg="add del mod">
          <ac:chgData name="Michael Pan" userId="0ee21308d1ee2822" providerId="LiveId" clId="{3301C2C4-2964-45D6-9FE6-754D7BC29807}" dt="2024-09-02T01:24:03.902" v="732" actId="478"/>
          <ac:spMkLst>
            <pc:docMk/>
            <pc:sldMk cId="2512549283" sldId="261"/>
            <ac:spMk id="5" creationId="{E955A726-F01D-D69F-FF39-562F8EA38B72}"/>
          </ac:spMkLst>
        </pc:spChg>
        <pc:picChg chg="add mod">
          <ac:chgData name="Michael Pan" userId="0ee21308d1ee2822" providerId="LiveId" clId="{3301C2C4-2964-45D6-9FE6-754D7BC29807}" dt="2024-09-02T01:24:44.349" v="745" actId="1076"/>
          <ac:picMkLst>
            <pc:docMk/>
            <pc:sldMk cId="2512549283" sldId="261"/>
            <ac:picMk id="6" creationId="{7A0B29F6-DE3D-CB17-55B5-C89BFD66AD3F}"/>
          </ac:picMkLst>
        </pc:picChg>
        <pc:picChg chg="add mod">
          <ac:chgData name="Michael Pan" userId="0ee21308d1ee2822" providerId="LiveId" clId="{3301C2C4-2964-45D6-9FE6-754D7BC29807}" dt="2024-09-02T01:24:41.317" v="743" actId="14100"/>
          <ac:picMkLst>
            <pc:docMk/>
            <pc:sldMk cId="2512549283" sldId="261"/>
            <ac:picMk id="7" creationId="{2102B971-DF2E-879D-13E7-8C60DB9001C6}"/>
          </ac:picMkLst>
        </pc:picChg>
      </pc:sldChg>
      <pc:sldChg chg="addSp delSp modSp add mod">
        <pc:chgData name="Michael Pan" userId="0ee21308d1ee2822" providerId="LiveId" clId="{3301C2C4-2964-45D6-9FE6-754D7BC29807}" dt="2024-09-02T01:26:41.113" v="768" actId="1076"/>
        <pc:sldMkLst>
          <pc:docMk/>
          <pc:sldMk cId="2052936586" sldId="262"/>
        </pc:sldMkLst>
        <pc:spChg chg="del">
          <ac:chgData name="Michael Pan" userId="0ee21308d1ee2822" providerId="LiveId" clId="{3301C2C4-2964-45D6-9FE6-754D7BC29807}" dt="2024-09-02T01:25:27.728" v="746" actId="478"/>
          <ac:spMkLst>
            <pc:docMk/>
            <pc:sldMk cId="2052936586" sldId="262"/>
            <ac:spMk id="3" creationId="{A2F8CC48-EF5B-8668-4C32-7ECA81ECF967}"/>
          </ac:spMkLst>
        </pc:spChg>
        <pc:spChg chg="add del mod">
          <ac:chgData name="Michael Pan" userId="0ee21308d1ee2822" providerId="LiveId" clId="{3301C2C4-2964-45D6-9FE6-754D7BC29807}" dt="2024-09-02T01:25:29.015" v="747" actId="478"/>
          <ac:spMkLst>
            <pc:docMk/>
            <pc:sldMk cId="2052936586" sldId="262"/>
            <ac:spMk id="5" creationId="{A69953F3-C751-A4E3-74C7-5D5036E87BC4}"/>
          </ac:spMkLst>
        </pc:spChg>
        <pc:picChg chg="add mod">
          <ac:chgData name="Michael Pan" userId="0ee21308d1ee2822" providerId="LiveId" clId="{3301C2C4-2964-45D6-9FE6-754D7BC29807}" dt="2024-09-02T01:26:24.411" v="761" actId="1076"/>
          <ac:picMkLst>
            <pc:docMk/>
            <pc:sldMk cId="2052936586" sldId="262"/>
            <ac:picMk id="7" creationId="{795A0DA9-2D06-7556-55F4-7A20AA4D2103}"/>
          </ac:picMkLst>
        </pc:picChg>
        <pc:picChg chg="add mod">
          <ac:chgData name="Michael Pan" userId="0ee21308d1ee2822" providerId="LiveId" clId="{3301C2C4-2964-45D6-9FE6-754D7BC29807}" dt="2024-09-02T01:26:41.113" v="768" actId="1076"/>
          <ac:picMkLst>
            <pc:docMk/>
            <pc:sldMk cId="2052936586" sldId="262"/>
            <ac:picMk id="9" creationId="{55E4F42A-F2B6-1166-6455-11CDE62A673B}"/>
          </ac:picMkLst>
        </pc:picChg>
        <pc:picChg chg="add mod">
          <ac:chgData name="Michael Pan" userId="0ee21308d1ee2822" providerId="LiveId" clId="{3301C2C4-2964-45D6-9FE6-754D7BC29807}" dt="2024-09-02T01:26:37.248" v="767" actId="1076"/>
          <ac:picMkLst>
            <pc:docMk/>
            <pc:sldMk cId="2052936586" sldId="262"/>
            <ac:picMk id="11" creationId="{68DBCE22-03B3-7279-0D16-C3C6CBC84BE9}"/>
          </ac:picMkLst>
        </pc:picChg>
      </pc:sldChg>
      <pc:sldChg chg="add del">
        <pc:chgData name="Michael Pan" userId="0ee21308d1ee2822" providerId="LiveId" clId="{3301C2C4-2964-45D6-9FE6-754D7BC29807}" dt="2024-09-02T01:23:29.980" v="680" actId="47"/>
        <pc:sldMkLst>
          <pc:docMk/>
          <pc:sldMk cId="3449387248" sldId="262"/>
        </pc:sldMkLst>
      </pc:sldChg>
      <pc:sldChg chg="modSp add mod">
        <pc:chgData name="Michael Pan" userId="0ee21308d1ee2822" providerId="LiveId" clId="{3301C2C4-2964-45D6-9FE6-754D7BC29807}" dt="2024-09-02T02:09:49.181" v="1542" actId="20577"/>
        <pc:sldMkLst>
          <pc:docMk/>
          <pc:sldMk cId="1325284536" sldId="263"/>
        </pc:sldMkLst>
        <pc:spChg chg="mod">
          <ac:chgData name="Michael Pan" userId="0ee21308d1ee2822" providerId="LiveId" clId="{3301C2C4-2964-45D6-9FE6-754D7BC29807}" dt="2024-09-02T02:09:49.181" v="1542" actId="20577"/>
          <ac:spMkLst>
            <pc:docMk/>
            <pc:sldMk cId="1325284536" sldId="263"/>
            <ac:spMk id="3" creationId="{A2F8CC48-EF5B-8668-4C32-7ECA81ECF967}"/>
          </ac:spMkLst>
        </pc:spChg>
      </pc:sldChg>
      <pc:sldChg chg="addSp delSp modSp add mod">
        <pc:chgData name="Michael Pan" userId="0ee21308d1ee2822" providerId="LiveId" clId="{3301C2C4-2964-45D6-9FE6-754D7BC29807}" dt="2024-09-02T09:00:29.332" v="3379" actId="20577"/>
        <pc:sldMkLst>
          <pc:docMk/>
          <pc:sldMk cId="760287503" sldId="264"/>
        </pc:sldMkLst>
        <pc:spChg chg="mod">
          <ac:chgData name="Michael Pan" userId="0ee21308d1ee2822" providerId="LiveId" clId="{3301C2C4-2964-45D6-9FE6-754D7BC29807}" dt="2024-09-02T09:00:29.332" v="3379" actId="20577"/>
          <ac:spMkLst>
            <pc:docMk/>
            <pc:sldMk cId="760287503" sldId="264"/>
            <ac:spMk id="2" creationId="{0B85CC1A-8FED-3DC6-A2AB-FD3C1DA2F69F}"/>
          </ac:spMkLst>
        </pc:spChg>
        <pc:spChg chg="del">
          <ac:chgData name="Michael Pan" userId="0ee21308d1ee2822" providerId="LiveId" clId="{3301C2C4-2964-45D6-9FE6-754D7BC29807}" dt="2024-09-02T01:30:46.256" v="1305" actId="478"/>
          <ac:spMkLst>
            <pc:docMk/>
            <pc:sldMk cId="760287503" sldId="264"/>
            <ac:spMk id="3" creationId="{A2F8CC48-EF5B-8668-4C32-7ECA81ECF967}"/>
          </ac:spMkLst>
        </pc:spChg>
        <pc:spChg chg="add del mod">
          <ac:chgData name="Michael Pan" userId="0ee21308d1ee2822" providerId="LiveId" clId="{3301C2C4-2964-45D6-9FE6-754D7BC29807}" dt="2024-09-02T01:30:47.840" v="1306" actId="478"/>
          <ac:spMkLst>
            <pc:docMk/>
            <pc:sldMk cId="760287503" sldId="264"/>
            <ac:spMk id="5" creationId="{3EB659EB-26C6-CE70-12A5-156743E16F11}"/>
          </ac:spMkLst>
        </pc:spChg>
        <pc:picChg chg="add mod">
          <ac:chgData name="Michael Pan" userId="0ee21308d1ee2822" providerId="LiveId" clId="{3301C2C4-2964-45D6-9FE6-754D7BC29807}" dt="2024-09-02T01:31:08.964" v="1313" actId="14100"/>
          <ac:picMkLst>
            <pc:docMk/>
            <pc:sldMk cId="760287503" sldId="264"/>
            <ac:picMk id="6" creationId="{9434B035-E680-01AF-79AF-32CB7958C9DF}"/>
          </ac:picMkLst>
        </pc:picChg>
        <pc:picChg chg="add mod">
          <ac:chgData name="Michael Pan" userId="0ee21308d1ee2822" providerId="LiveId" clId="{3301C2C4-2964-45D6-9FE6-754D7BC29807}" dt="2024-09-02T01:31:11.059" v="1315" actId="1076"/>
          <ac:picMkLst>
            <pc:docMk/>
            <pc:sldMk cId="760287503" sldId="264"/>
            <ac:picMk id="7" creationId="{469928F3-4336-1460-180D-A1A25171B235}"/>
          </ac:picMkLst>
        </pc:picChg>
      </pc:sldChg>
      <pc:sldChg chg="addSp delSp modSp add mod">
        <pc:chgData name="Michael Pan" userId="0ee21308d1ee2822" providerId="LiveId" clId="{3301C2C4-2964-45D6-9FE6-754D7BC29807}" dt="2024-09-02T09:00:33.841" v="3381"/>
        <pc:sldMkLst>
          <pc:docMk/>
          <pc:sldMk cId="2096658505" sldId="265"/>
        </pc:sldMkLst>
        <pc:spChg chg="mod">
          <ac:chgData name="Michael Pan" userId="0ee21308d1ee2822" providerId="LiveId" clId="{3301C2C4-2964-45D6-9FE6-754D7BC29807}" dt="2024-09-02T09:00:33.841" v="3381"/>
          <ac:spMkLst>
            <pc:docMk/>
            <pc:sldMk cId="2096658505" sldId="265"/>
            <ac:spMk id="2" creationId="{0B85CC1A-8FED-3DC6-A2AB-FD3C1DA2F69F}"/>
          </ac:spMkLst>
        </pc:spChg>
        <pc:spChg chg="del">
          <ac:chgData name="Michael Pan" userId="0ee21308d1ee2822" providerId="LiveId" clId="{3301C2C4-2964-45D6-9FE6-754D7BC29807}" dt="2024-09-02T01:31:38.489" v="1316" actId="478"/>
          <ac:spMkLst>
            <pc:docMk/>
            <pc:sldMk cId="2096658505" sldId="265"/>
            <ac:spMk id="3" creationId="{A2F8CC48-EF5B-8668-4C32-7ECA81ECF967}"/>
          </ac:spMkLst>
        </pc:spChg>
        <pc:spChg chg="add del mod">
          <ac:chgData name="Michael Pan" userId="0ee21308d1ee2822" providerId="LiveId" clId="{3301C2C4-2964-45D6-9FE6-754D7BC29807}" dt="2024-09-02T01:31:39.122" v="1317" actId="478"/>
          <ac:spMkLst>
            <pc:docMk/>
            <pc:sldMk cId="2096658505" sldId="265"/>
            <ac:spMk id="5" creationId="{C0D587B8-DCA0-A5A1-07D0-187EBE2C8DE8}"/>
          </ac:spMkLst>
        </pc:spChg>
        <pc:picChg chg="add mod">
          <ac:chgData name="Michael Pan" userId="0ee21308d1ee2822" providerId="LiveId" clId="{3301C2C4-2964-45D6-9FE6-754D7BC29807}" dt="2024-09-02T02:11:09.256" v="1546" actId="1076"/>
          <ac:picMkLst>
            <pc:docMk/>
            <pc:sldMk cId="2096658505" sldId="265"/>
            <ac:picMk id="7" creationId="{69B686CE-373B-27E2-7F55-4AF187793455}"/>
          </ac:picMkLst>
        </pc:picChg>
        <pc:picChg chg="add mod">
          <ac:chgData name="Michael Pan" userId="0ee21308d1ee2822" providerId="LiveId" clId="{3301C2C4-2964-45D6-9FE6-754D7BC29807}" dt="2024-09-02T02:11:35.862" v="1550" actId="1076"/>
          <ac:picMkLst>
            <pc:docMk/>
            <pc:sldMk cId="2096658505" sldId="265"/>
            <ac:picMk id="9" creationId="{4A76FF19-E4E2-D3D7-384B-0F414254A236}"/>
          </ac:picMkLst>
        </pc:picChg>
        <pc:picChg chg="add mod">
          <ac:chgData name="Michael Pan" userId="0ee21308d1ee2822" providerId="LiveId" clId="{3301C2C4-2964-45D6-9FE6-754D7BC29807}" dt="2024-09-02T02:11:52.510" v="1554" actId="1076"/>
          <ac:picMkLst>
            <pc:docMk/>
            <pc:sldMk cId="2096658505" sldId="265"/>
            <ac:picMk id="11" creationId="{90F4F83A-722A-B37F-9B0C-E58FA5DCF3E8}"/>
          </ac:picMkLst>
        </pc:picChg>
      </pc:sldChg>
      <pc:sldChg chg="modSp add mod">
        <pc:chgData name="Michael Pan" userId="0ee21308d1ee2822" providerId="LiveId" clId="{3301C2C4-2964-45D6-9FE6-754D7BC29807}" dt="2024-09-02T09:00:35.872" v="3383"/>
        <pc:sldMkLst>
          <pc:docMk/>
          <pc:sldMk cId="1116650465" sldId="266"/>
        </pc:sldMkLst>
        <pc:spChg chg="mod">
          <ac:chgData name="Michael Pan" userId="0ee21308d1ee2822" providerId="LiveId" clId="{3301C2C4-2964-45D6-9FE6-754D7BC29807}" dt="2024-09-02T09:00:35.872" v="3383"/>
          <ac:spMkLst>
            <pc:docMk/>
            <pc:sldMk cId="1116650465" sldId="266"/>
            <ac:spMk id="2" creationId="{0B85CC1A-8FED-3DC6-A2AB-FD3C1DA2F69F}"/>
          </ac:spMkLst>
        </pc:spChg>
        <pc:spChg chg="mod">
          <ac:chgData name="Michael Pan" userId="0ee21308d1ee2822" providerId="LiveId" clId="{3301C2C4-2964-45D6-9FE6-754D7BC29807}" dt="2024-09-02T02:13:15.120" v="1784" actId="20577"/>
          <ac:spMkLst>
            <pc:docMk/>
            <pc:sldMk cId="1116650465" sldId="266"/>
            <ac:spMk id="3" creationId="{A2F8CC48-EF5B-8668-4C32-7ECA81ECF967}"/>
          </ac:spMkLst>
        </pc:spChg>
      </pc:sldChg>
      <pc:sldChg chg="addSp delSp modSp add mod">
        <pc:chgData name="Michael Pan" userId="0ee21308d1ee2822" providerId="LiveId" clId="{3301C2C4-2964-45D6-9FE6-754D7BC29807}" dt="2024-09-02T02:14:30.732" v="1857" actId="14100"/>
        <pc:sldMkLst>
          <pc:docMk/>
          <pc:sldMk cId="1132843834" sldId="267"/>
        </pc:sldMkLst>
        <pc:spChg chg="mod">
          <ac:chgData name="Michael Pan" userId="0ee21308d1ee2822" providerId="LiveId" clId="{3301C2C4-2964-45D6-9FE6-754D7BC29807}" dt="2024-09-02T02:13:54.450" v="1845" actId="20577"/>
          <ac:spMkLst>
            <pc:docMk/>
            <pc:sldMk cId="1132843834" sldId="267"/>
            <ac:spMk id="2" creationId="{0B85CC1A-8FED-3DC6-A2AB-FD3C1DA2F69F}"/>
          </ac:spMkLst>
        </pc:spChg>
        <pc:spChg chg="del">
          <ac:chgData name="Michael Pan" userId="0ee21308d1ee2822" providerId="LiveId" clId="{3301C2C4-2964-45D6-9FE6-754D7BC29807}" dt="2024-09-02T02:13:59.909" v="1848" actId="478"/>
          <ac:spMkLst>
            <pc:docMk/>
            <pc:sldMk cId="1132843834" sldId="267"/>
            <ac:spMk id="3" creationId="{A2F8CC48-EF5B-8668-4C32-7ECA81ECF967}"/>
          </ac:spMkLst>
        </pc:spChg>
        <pc:spChg chg="add del mod">
          <ac:chgData name="Michael Pan" userId="0ee21308d1ee2822" providerId="LiveId" clId="{3301C2C4-2964-45D6-9FE6-754D7BC29807}" dt="2024-09-02T02:14:01.634" v="1849" actId="478"/>
          <ac:spMkLst>
            <pc:docMk/>
            <pc:sldMk cId="1132843834" sldId="267"/>
            <ac:spMk id="5" creationId="{CC318B2B-0C21-617F-FDAF-1FABEA04B8F0}"/>
          </ac:spMkLst>
        </pc:spChg>
        <pc:picChg chg="add mod">
          <ac:chgData name="Michael Pan" userId="0ee21308d1ee2822" providerId="LiveId" clId="{3301C2C4-2964-45D6-9FE6-754D7BC29807}" dt="2024-09-02T02:14:22.038" v="1854" actId="14100"/>
          <ac:picMkLst>
            <pc:docMk/>
            <pc:sldMk cId="1132843834" sldId="267"/>
            <ac:picMk id="6" creationId="{F60074C4-8053-BA23-973A-FAD489871623}"/>
          </ac:picMkLst>
        </pc:picChg>
        <pc:picChg chg="add mod">
          <ac:chgData name="Michael Pan" userId="0ee21308d1ee2822" providerId="LiveId" clId="{3301C2C4-2964-45D6-9FE6-754D7BC29807}" dt="2024-09-02T02:14:30.732" v="1857" actId="14100"/>
          <ac:picMkLst>
            <pc:docMk/>
            <pc:sldMk cId="1132843834" sldId="267"/>
            <ac:picMk id="7" creationId="{113BE5CA-9C50-273C-650B-6322988A0945}"/>
          </ac:picMkLst>
        </pc:picChg>
      </pc:sldChg>
      <pc:sldChg chg="addSp delSp modSp add mod">
        <pc:chgData name="Michael Pan" userId="0ee21308d1ee2822" providerId="LiveId" clId="{3301C2C4-2964-45D6-9FE6-754D7BC29807}" dt="2024-09-02T02:15:39.480" v="1869" actId="1076"/>
        <pc:sldMkLst>
          <pc:docMk/>
          <pc:sldMk cId="584567175" sldId="268"/>
        </pc:sldMkLst>
        <pc:spChg chg="del">
          <ac:chgData name="Michael Pan" userId="0ee21308d1ee2822" providerId="LiveId" clId="{3301C2C4-2964-45D6-9FE6-754D7BC29807}" dt="2024-09-02T02:14:03.508" v="1850" actId="478"/>
          <ac:spMkLst>
            <pc:docMk/>
            <pc:sldMk cId="584567175" sldId="268"/>
            <ac:spMk id="3" creationId="{A2F8CC48-EF5B-8668-4C32-7ECA81ECF967}"/>
          </ac:spMkLst>
        </pc:spChg>
        <pc:spChg chg="add del mod">
          <ac:chgData name="Michael Pan" userId="0ee21308d1ee2822" providerId="LiveId" clId="{3301C2C4-2964-45D6-9FE6-754D7BC29807}" dt="2024-09-02T02:14:04.136" v="1851" actId="478"/>
          <ac:spMkLst>
            <pc:docMk/>
            <pc:sldMk cId="584567175" sldId="268"/>
            <ac:spMk id="5" creationId="{B656BA35-38DE-D6F1-E9BC-1CB33D5211F5}"/>
          </ac:spMkLst>
        </pc:spChg>
        <pc:picChg chg="add mod">
          <ac:chgData name="Michael Pan" userId="0ee21308d1ee2822" providerId="LiveId" clId="{3301C2C4-2964-45D6-9FE6-754D7BC29807}" dt="2024-09-02T02:15:11.425" v="1861" actId="1076"/>
          <ac:picMkLst>
            <pc:docMk/>
            <pc:sldMk cId="584567175" sldId="268"/>
            <ac:picMk id="7" creationId="{ACF06083-D281-35A8-208D-01A021B70C61}"/>
          </ac:picMkLst>
        </pc:picChg>
        <pc:picChg chg="add mod">
          <ac:chgData name="Michael Pan" userId="0ee21308d1ee2822" providerId="LiveId" clId="{3301C2C4-2964-45D6-9FE6-754D7BC29807}" dt="2024-09-02T02:15:23.663" v="1865" actId="1076"/>
          <ac:picMkLst>
            <pc:docMk/>
            <pc:sldMk cId="584567175" sldId="268"/>
            <ac:picMk id="9" creationId="{F4434AC3-8F7F-68F2-F161-31027CC2254A}"/>
          </ac:picMkLst>
        </pc:picChg>
        <pc:picChg chg="add mod">
          <ac:chgData name="Michael Pan" userId="0ee21308d1ee2822" providerId="LiveId" clId="{3301C2C4-2964-45D6-9FE6-754D7BC29807}" dt="2024-09-02T02:15:39.480" v="1869" actId="1076"/>
          <ac:picMkLst>
            <pc:docMk/>
            <pc:sldMk cId="584567175" sldId="268"/>
            <ac:picMk id="11" creationId="{01B48B79-7F9F-5E1C-91F9-BE097FD13CEF}"/>
          </ac:picMkLst>
        </pc:picChg>
      </pc:sldChg>
      <pc:sldChg chg="modSp add mod">
        <pc:chgData name="Michael Pan" userId="0ee21308d1ee2822" providerId="LiveId" clId="{3301C2C4-2964-45D6-9FE6-754D7BC29807}" dt="2024-09-02T02:16:31.240" v="1989" actId="20577"/>
        <pc:sldMkLst>
          <pc:docMk/>
          <pc:sldMk cId="2907152921" sldId="269"/>
        </pc:sldMkLst>
        <pc:spChg chg="mod">
          <ac:chgData name="Michael Pan" userId="0ee21308d1ee2822" providerId="LiveId" clId="{3301C2C4-2964-45D6-9FE6-754D7BC29807}" dt="2024-09-02T02:16:31.240" v="1989" actId="20577"/>
          <ac:spMkLst>
            <pc:docMk/>
            <pc:sldMk cId="2907152921" sldId="269"/>
            <ac:spMk id="3" creationId="{A2F8CC48-EF5B-8668-4C32-7ECA81ECF967}"/>
          </ac:spMkLst>
        </pc:spChg>
      </pc:sldChg>
      <pc:sldChg chg="modSp add mod">
        <pc:chgData name="Michael Pan" userId="0ee21308d1ee2822" providerId="LiveId" clId="{3301C2C4-2964-45D6-9FE6-754D7BC29807}" dt="2024-09-02T10:47:43.786" v="4069" actId="20577"/>
        <pc:sldMkLst>
          <pc:docMk/>
          <pc:sldMk cId="359723823" sldId="270"/>
        </pc:sldMkLst>
        <pc:spChg chg="mod">
          <ac:chgData name="Michael Pan" userId="0ee21308d1ee2822" providerId="LiveId" clId="{3301C2C4-2964-45D6-9FE6-754D7BC29807}" dt="2024-09-02T08:49:26.506" v="2808" actId="20577"/>
          <ac:spMkLst>
            <pc:docMk/>
            <pc:sldMk cId="359723823" sldId="270"/>
            <ac:spMk id="2" creationId="{0B85CC1A-8FED-3DC6-A2AB-FD3C1DA2F69F}"/>
          </ac:spMkLst>
        </pc:spChg>
        <pc:spChg chg="mod">
          <ac:chgData name="Michael Pan" userId="0ee21308d1ee2822" providerId="LiveId" clId="{3301C2C4-2964-45D6-9FE6-754D7BC29807}" dt="2024-09-02T10:47:43.786" v="4069" actId="20577"/>
          <ac:spMkLst>
            <pc:docMk/>
            <pc:sldMk cId="359723823" sldId="270"/>
            <ac:spMk id="3" creationId="{A2F8CC48-EF5B-8668-4C32-7ECA81ECF967}"/>
          </ac:spMkLst>
        </pc:spChg>
      </pc:sldChg>
      <pc:sldChg chg="new del">
        <pc:chgData name="Michael Pan" userId="0ee21308d1ee2822" providerId="LiveId" clId="{3301C2C4-2964-45D6-9FE6-754D7BC29807}" dt="2024-09-02T08:47:03.924" v="2722" actId="47"/>
        <pc:sldMkLst>
          <pc:docMk/>
          <pc:sldMk cId="2063731146" sldId="271"/>
        </pc:sldMkLst>
      </pc:sldChg>
      <pc:sldChg chg="addSp delSp modSp add mod">
        <pc:chgData name="Michael Pan" userId="0ee21308d1ee2822" providerId="LiveId" clId="{3301C2C4-2964-45D6-9FE6-754D7BC29807}" dt="2024-09-02T10:38:09.896" v="3774" actId="1076"/>
        <pc:sldMkLst>
          <pc:docMk/>
          <pc:sldMk cId="3273710441" sldId="272"/>
        </pc:sldMkLst>
        <pc:spChg chg="mod">
          <ac:chgData name="Michael Pan" userId="0ee21308d1ee2822" providerId="LiveId" clId="{3301C2C4-2964-45D6-9FE6-754D7BC29807}" dt="2024-09-02T08:49:29.782" v="2810"/>
          <ac:spMkLst>
            <pc:docMk/>
            <pc:sldMk cId="3273710441" sldId="272"/>
            <ac:spMk id="2" creationId="{0B85CC1A-8FED-3DC6-A2AB-FD3C1DA2F69F}"/>
          </ac:spMkLst>
        </pc:spChg>
        <pc:spChg chg="del">
          <ac:chgData name="Michael Pan" userId="0ee21308d1ee2822" providerId="LiveId" clId="{3301C2C4-2964-45D6-9FE6-754D7BC29807}" dt="2024-09-02T08:47:07.017" v="2724" actId="478"/>
          <ac:spMkLst>
            <pc:docMk/>
            <pc:sldMk cId="3273710441" sldId="272"/>
            <ac:spMk id="3" creationId="{A2F8CC48-EF5B-8668-4C32-7ECA81ECF967}"/>
          </ac:spMkLst>
        </pc:spChg>
        <pc:spChg chg="add del mod">
          <ac:chgData name="Michael Pan" userId="0ee21308d1ee2822" providerId="LiveId" clId="{3301C2C4-2964-45D6-9FE6-754D7BC29807}" dt="2024-09-02T08:47:08.007" v="2725" actId="478"/>
          <ac:spMkLst>
            <pc:docMk/>
            <pc:sldMk cId="3273710441" sldId="272"/>
            <ac:spMk id="5" creationId="{C61D7BBA-B685-2E81-58B7-C125BBD3560B}"/>
          </ac:spMkLst>
        </pc:spChg>
        <pc:picChg chg="add mod">
          <ac:chgData name="Michael Pan" userId="0ee21308d1ee2822" providerId="LiveId" clId="{3301C2C4-2964-45D6-9FE6-754D7BC29807}" dt="2024-09-02T10:38:09.896" v="3774" actId="1076"/>
          <ac:picMkLst>
            <pc:docMk/>
            <pc:sldMk cId="3273710441" sldId="272"/>
            <ac:picMk id="3" creationId="{933AE574-CB5E-0002-BC35-E9CA598A601C}"/>
          </ac:picMkLst>
        </pc:picChg>
        <pc:picChg chg="add del mod">
          <ac:chgData name="Michael Pan" userId="0ee21308d1ee2822" providerId="LiveId" clId="{3301C2C4-2964-45D6-9FE6-754D7BC29807}" dt="2024-09-02T10:37:57.340" v="3769" actId="478"/>
          <ac:picMkLst>
            <pc:docMk/>
            <pc:sldMk cId="3273710441" sldId="272"/>
            <ac:picMk id="6" creationId="{ED137D52-12BB-A828-A397-4E92ABB15098}"/>
          </ac:picMkLst>
        </pc:picChg>
      </pc:sldChg>
      <pc:sldChg chg="addSp delSp modSp add mod">
        <pc:chgData name="Michael Pan" userId="0ee21308d1ee2822" providerId="LiveId" clId="{3301C2C4-2964-45D6-9FE6-754D7BC29807}" dt="2024-09-02T10:38:56.612" v="3784" actId="1076"/>
        <pc:sldMkLst>
          <pc:docMk/>
          <pc:sldMk cId="1694476331" sldId="273"/>
        </pc:sldMkLst>
        <pc:spChg chg="mod">
          <ac:chgData name="Michael Pan" userId="0ee21308d1ee2822" providerId="LiveId" clId="{3301C2C4-2964-45D6-9FE6-754D7BC29807}" dt="2024-09-02T08:48:14.954" v="2787" actId="20577"/>
          <ac:spMkLst>
            <pc:docMk/>
            <pc:sldMk cId="1694476331" sldId="273"/>
            <ac:spMk id="2" creationId="{0B85CC1A-8FED-3DC6-A2AB-FD3C1DA2F69F}"/>
          </ac:spMkLst>
        </pc:spChg>
        <pc:spChg chg="del">
          <ac:chgData name="Michael Pan" userId="0ee21308d1ee2822" providerId="LiveId" clId="{3301C2C4-2964-45D6-9FE6-754D7BC29807}" dt="2024-09-02T08:47:22.833" v="2730" actId="478"/>
          <ac:spMkLst>
            <pc:docMk/>
            <pc:sldMk cId="1694476331" sldId="273"/>
            <ac:spMk id="3" creationId="{A2F8CC48-EF5B-8668-4C32-7ECA81ECF967}"/>
          </ac:spMkLst>
        </pc:spChg>
        <pc:spChg chg="add del mod">
          <ac:chgData name="Michael Pan" userId="0ee21308d1ee2822" providerId="LiveId" clId="{3301C2C4-2964-45D6-9FE6-754D7BC29807}" dt="2024-09-02T08:47:24.653" v="2731" actId="478"/>
          <ac:spMkLst>
            <pc:docMk/>
            <pc:sldMk cId="1694476331" sldId="273"/>
            <ac:spMk id="5" creationId="{25EB7163-15A9-2FF1-B2B0-AD6B70CF141F}"/>
          </ac:spMkLst>
        </pc:spChg>
        <pc:picChg chg="add mod">
          <ac:chgData name="Michael Pan" userId="0ee21308d1ee2822" providerId="LiveId" clId="{3301C2C4-2964-45D6-9FE6-754D7BC29807}" dt="2024-09-02T10:38:42.540" v="3780" actId="14100"/>
          <ac:picMkLst>
            <pc:docMk/>
            <pc:sldMk cId="1694476331" sldId="273"/>
            <ac:picMk id="4" creationId="{E42F39FC-6B7E-2E09-7AEB-C7CCDFE3BA78}"/>
          </ac:picMkLst>
        </pc:picChg>
        <pc:picChg chg="add mod">
          <ac:chgData name="Michael Pan" userId="0ee21308d1ee2822" providerId="LiveId" clId="{3301C2C4-2964-45D6-9FE6-754D7BC29807}" dt="2024-09-02T10:38:56.612" v="3784" actId="1076"/>
          <ac:picMkLst>
            <pc:docMk/>
            <pc:sldMk cId="1694476331" sldId="273"/>
            <ac:picMk id="6" creationId="{1BA7D3DC-1D0E-2D09-E19B-5917E257E115}"/>
          </ac:picMkLst>
        </pc:picChg>
        <pc:picChg chg="add del mod">
          <ac:chgData name="Michael Pan" userId="0ee21308d1ee2822" providerId="LiveId" clId="{3301C2C4-2964-45D6-9FE6-754D7BC29807}" dt="2024-09-02T10:38:25.333" v="3775" actId="478"/>
          <ac:picMkLst>
            <pc:docMk/>
            <pc:sldMk cId="1694476331" sldId="273"/>
            <ac:picMk id="7" creationId="{B6EFB755-F5B8-5D6E-BF9D-03244EE1DAE3}"/>
          </ac:picMkLst>
        </pc:picChg>
        <pc:picChg chg="add del mod">
          <ac:chgData name="Michael Pan" userId="0ee21308d1ee2822" providerId="LiveId" clId="{3301C2C4-2964-45D6-9FE6-754D7BC29807}" dt="2024-09-02T10:38:25.333" v="3775" actId="478"/>
          <ac:picMkLst>
            <pc:docMk/>
            <pc:sldMk cId="1694476331" sldId="273"/>
            <ac:picMk id="9" creationId="{A1C4A324-A0B6-3975-6055-A259EA576609}"/>
          </ac:picMkLst>
        </pc:picChg>
      </pc:sldChg>
      <pc:sldChg chg="modSp add del mod ord">
        <pc:chgData name="Michael Pan" userId="0ee21308d1ee2822" providerId="LiveId" clId="{3301C2C4-2964-45D6-9FE6-754D7BC29807}" dt="2024-09-02T10:39:02.997" v="3785" actId="47"/>
        <pc:sldMkLst>
          <pc:docMk/>
          <pc:sldMk cId="834269286" sldId="274"/>
        </pc:sldMkLst>
        <pc:spChg chg="mod">
          <ac:chgData name="Michael Pan" userId="0ee21308d1ee2822" providerId="LiveId" clId="{3301C2C4-2964-45D6-9FE6-754D7BC29807}" dt="2024-09-02T08:56:41.202" v="2926" actId="20577"/>
          <ac:spMkLst>
            <pc:docMk/>
            <pc:sldMk cId="834269286" sldId="274"/>
            <ac:spMk id="2" creationId="{0B85CC1A-8FED-3DC6-A2AB-FD3C1DA2F69F}"/>
          </ac:spMkLst>
        </pc:spChg>
        <pc:spChg chg="mod">
          <ac:chgData name="Michael Pan" userId="0ee21308d1ee2822" providerId="LiveId" clId="{3301C2C4-2964-45D6-9FE6-754D7BC29807}" dt="2024-09-02T08:58:02.637" v="3369" actId="20577"/>
          <ac:spMkLst>
            <pc:docMk/>
            <pc:sldMk cId="834269286" sldId="274"/>
            <ac:spMk id="3" creationId="{A2F8CC48-EF5B-8668-4C32-7ECA81ECF967}"/>
          </ac:spMkLst>
        </pc:spChg>
      </pc:sldChg>
      <pc:sldChg chg="add del">
        <pc:chgData name="Michael Pan" userId="0ee21308d1ee2822" providerId="LiveId" clId="{3301C2C4-2964-45D6-9FE6-754D7BC29807}" dt="2024-09-02T08:48:08.436" v="2757" actId="47"/>
        <pc:sldMkLst>
          <pc:docMk/>
          <pc:sldMk cId="2232163727" sldId="274"/>
        </pc:sldMkLst>
      </pc:sldChg>
      <pc:sldChg chg="addSp delSp modSp add mod">
        <pc:chgData name="Michael Pan" userId="0ee21308d1ee2822" providerId="LiveId" clId="{3301C2C4-2964-45D6-9FE6-754D7BC29807}" dt="2024-09-02T09:01:42.522" v="3434" actId="14100"/>
        <pc:sldMkLst>
          <pc:docMk/>
          <pc:sldMk cId="3725037734" sldId="275"/>
        </pc:sldMkLst>
        <pc:spChg chg="mod">
          <ac:chgData name="Michael Pan" userId="0ee21308d1ee2822" providerId="LiveId" clId="{3301C2C4-2964-45D6-9FE6-754D7BC29807}" dt="2024-09-02T09:01:07.957" v="3423" actId="20577"/>
          <ac:spMkLst>
            <pc:docMk/>
            <pc:sldMk cId="3725037734" sldId="275"/>
            <ac:spMk id="2" creationId="{0B85CC1A-8FED-3DC6-A2AB-FD3C1DA2F69F}"/>
          </ac:spMkLst>
        </pc:spChg>
        <pc:spChg chg="add">
          <ac:chgData name="Michael Pan" userId="0ee21308d1ee2822" providerId="LiveId" clId="{3301C2C4-2964-45D6-9FE6-754D7BC29807}" dt="2024-09-02T09:01:30.474" v="3428"/>
          <ac:spMkLst>
            <pc:docMk/>
            <pc:sldMk cId="3725037734" sldId="275"/>
            <ac:spMk id="3" creationId="{D6957483-0D0C-3856-D3ED-01F86DC8C4CE}"/>
          </ac:spMkLst>
        </pc:spChg>
        <pc:picChg chg="add mod">
          <ac:chgData name="Michael Pan" userId="0ee21308d1ee2822" providerId="LiveId" clId="{3301C2C4-2964-45D6-9FE6-754D7BC29807}" dt="2024-09-02T09:01:35.436" v="3431" actId="14100"/>
          <ac:picMkLst>
            <pc:docMk/>
            <pc:sldMk cId="3725037734" sldId="275"/>
            <ac:picMk id="4" creationId="{FC5E1775-D098-01F4-7E61-0C38595CF617}"/>
          </ac:picMkLst>
        </pc:picChg>
        <pc:picChg chg="add mod">
          <ac:chgData name="Michael Pan" userId="0ee21308d1ee2822" providerId="LiveId" clId="{3301C2C4-2964-45D6-9FE6-754D7BC29807}" dt="2024-09-02T09:01:42.522" v="3434" actId="14100"/>
          <ac:picMkLst>
            <pc:docMk/>
            <pc:sldMk cId="3725037734" sldId="275"/>
            <ac:picMk id="5" creationId="{CACBA3CE-389E-4759-051D-DFE391A429A8}"/>
          </ac:picMkLst>
        </pc:picChg>
        <pc:picChg chg="del">
          <ac:chgData name="Michael Pan" userId="0ee21308d1ee2822" providerId="LiveId" clId="{3301C2C4-2964-45D6-9FE6-754D7BC29807}" dt="2024-09-02T09:01:25.325" v="3426" actId="478"/>
          <ac:picMkLst>
            <pc:docMk/>
            <pc:sldMk cId="3725037734" sldId="275"/>
            <ac:picMk id="6" creationId="{9434B035-E680-01AF-79AF-32CB7958C9DF}"/>
          </ac:picMkLst>
        </pc:picChg>
        <pc:picChg chg="del">
          <ac:chgData name="Michael Pan" userId="0ee21308d1ee2822" providerId="LiveId" clId="{3301C2C4-2964-45D6-9FE6-754D7BC29807}" dt="2024-09-02T09:01:25.513" v="3427" actId="478"/>
          <ac:picMkLst>
            <pc:docMk/>
            <pc:sldMk cId="3725037734" sldId="275"/>
            <ac:picMk id="7" creationId="{469928F3-4336-1460-180D-A1A25171B235}"/>
          </ac:picMkLst>
        </pc:picChg>
      </pc:sldChg>
      <pc:sldChg chg="addSp delSp modSp add mod">
        <pc:chgData name="Michael Pan" userId="0ee21308d1ee2822" providerId="LiveId" clId="{3301C2C4-2964-45D6-9FE6-754D7BC29807}" dt="2024-09-02T09:02:47.527" v="3443" actId="1076"/>
        <pc:sldMkLst>
          <pc:docMk/>
          <pc:sldMk cId="3469679177" sldId="276"/>
        </pc:sldMkLst>
        <pc:spChg chg="mod">
          <ac:chgData name="Michael Pan" userId="0ee21308d1ee2822" providerId="LiveId" clId="{3301C2C4-2964-45D6-9FE6-754D7BC29807}" dt="2024-09-02T09:01:15.857" v="3424"/>
          <ac:spMkLst>
            <pc:docMk/>
            <pc:sldMk cId="3469679177" sldId="276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02:47.527" v="3443" actId="1076"/>
          <ac:picMkLst>
            <pc:docMk/>
            <pc:sldMk cId="3469679177" sldId="276"/>
            <ac:picMk id="4" creationId="{D4D0BFEA-7C43-D825-1EB4-8AE427452FA1}"/>
          </ac:picMkLst>
        </pc:picChg>
        <pc:picChg chg="add mod">
          <ac:chgData name="Michael Pan" userId="0ee21308d1ee2822" providerId="LiveId" clId="{3301C2C4-2964-45D6-9FE6-754D7BC29807}" dt="2024-09-02T09:02:46.262" v="3442" actId="1076"/>
          <ac:picMkLst>
            <pc:docMk/>
            <pc:sldMk cId="3469679177" sldId="276"/>
            <ac:picMk id="6" creationId="{F5BCBBAA-91E9-79AF-DCB6-61C45829AB25}"/>
          </ac:picMkLst>
        </pc:picChg>
        <pc:picChg chg="del">
          <ac:chgData name="Michael Pan" userId="0ee21308d1ee2822" providerId="LiveId" clId="{3301C2C4-2964-45D6-9FE6-754D7BC29807}" dt="2024-09-02T09:01:52.223" v="3435" actId="478"/>
          <ac:picMkLst>
            <pc:docMk/>
            <pc:sldMk cId="3469679177" sldId="276"/>
            <ac:picMk id="7" creationId="{69B686CE-373B-27E2-7F55-4AF187793455}"/>
          </ac:picMkLst>
        </pc:picChg>
        <pc:picChg chg="del">
          <ac:chgData name="Michael Pan" userId="0ee21308d1ee2822" providerId="LiveId" clId="{3301C2C4-2964-45D6-9FE6-754D7BC29807}" dt="2024-09-02T09:01:52.223" v="3435" actId="478"/>
          <ac:picMkLst>
            <pc:docMk/>
            <pc:sldMk cId="3469679177" sldId="276"/>
            <ac:picMk id="9" creationId="{4A76FF19-E4E2-D3D7-384B-0F414254A236}"/>
          </ac:picMkLst>
        </pc:picChg>
        <pc:picChg chg="del">
          <ac:chgData name="Michael Pan" userId="0ee21308d1ee2822" providerId="LiveId" clId="{3301C2C4-2964-45D6-9FE6-754D7BC29807}" dt="2024-09-02T09:01:52.223" v="3435" actId="478"/>
          <ac:picMkLst>
            <pc:docMk/>
            <pc:sldMk cId="3469679177" sldId="276"/>
            <ac:picMk id="11" creationId="{90F4F83A-722A-B37F-9B0C-E58FA5DCF3E8}"/>
          </ac:picMkLst>
        </pc:picChg>
      </pc:sldChg>
      <pc:sldChg chg="modSp add del mod">
        <pc:chgData name="Michael Pan" userId="0ee21308d1ee2822" providerId="LiveId" clId="{3301C2C4-2964-45D6-9FE6-754D7BC29807}" dt="2024-09-02T09:04:52.591" v="3526" actId="47"/>
        <pc:sldMkLst>
          <pc:docMk/>
          <pc:sldMk cId="1967870357" sldId="277"/>
        </pc:sldMkLst>
        <pc:spChg chg="mod">
          <ac:chgData name="Michael Pan" userId="0ee21308d1ee2822" providerId="LiveId" clId="{3301C2C4-2964-45D6-9FE6-754D7BC29807}" dt="2024-09-02T09:01:19.786" v="3425"/>
          <ac:spMkLst>
            <pc:docMk/>
            <pc:sldMk cId="1967870357" sldId="277"/>
            <ac:spMk id="2" creationId="{0B85CC1A-8FED-3DC6-A2AB-FD3C1DA2F69F}"/>
          </ac:spMkLst>
        </pc:spChg>
        <pc:spChg chg="mod">
          <ac:chgData name="Michael Pan" userId="0ee21308d1ee2822" providerId="LiveId" clId="{3301C2C4-2964-45D6-9FE6-754D7BC29807}" dt="2024-09-02T09:03:07.841" v="3485" actId="20577"/>
          <ac:spMkLst>
            <pc:docMk/>
            <pc:sldMk cId="1967870357" sldId="277"/>
            <ac:spMk id="3" creationId="{A2F8CC48-EF5B-8668-4C32-7ECA81ECF967}"/>
          </ac:spMkLst>
        </pc:spChg>
      </pc:sldChg>
      <pc:sldChg chg="addSp delSp modSp add mod">
        <pc:chgData name="Michael Pan" userId="0ee21308d1ee2822" providerId="LiveId" clId="{3301C2C4-2964-45D6-9FE6-754D7BC29807}" dt="2024-09-02T09:04:27.435" v="3519" actId="14100"/>
        <pc:sldMkLst>
          <pc:docMk/>
          <pc:sldMk cId="3470683238" sldId="278"/>
        </pc:sldMkLst>
        <pc:spChg chg="mod">
          <ac:chgData name="Michael Pan" userId="0ee21308d1ee2822" providerId="LiveId" clId="{3301C2C4-2964-45D6-9FE6-754D7BC29807}" dt="2024-09-02T09:03:16.438" v="3509" actId="20577"/>
          <ac:spMkLst>
            <pc:docMk/>
            <pc:sldMk cId="3470683238" sldId="278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04:20.658" v="3516" actId="14100"/>
          <ac:picMkLst>
            <pc:docMk/>
            <pc:sldMk cId="3470683238" sldId="278"/>
            <ac:picMk id="3" creationId="{F9781285-2E98-68AD-3EF5-CB86B1E3D0B0}"/>
          </ac:picMkLst>
        </pc:picChg>
        <pc:picChg chg="add mod">
          <ac:chgData name="Michael Pan" userId="0ee21308d1ee2822" providerId="LiveId" clId="{3301C2C4-2964-45D6-9FE6-754D7BC29807}" dt="2024-09-02T09:04:27.435" v="3519" actId="14100"/>
          <ac:picMkLst>
            <pc:docMk/>
            <pc:sldMk cId="3470683238" sldId="278"/>
            <ac:picMk id="4" creationId="{BBE910EC-7903-C395-F085-617CA1BEDD31}"/>
          </ac:picMkLst>
        </pc:picChg>
        <pc:picChg chg="del">
          <ac:chgData name="Michael Pan" userId="0ee21308d1ee2822" providerId="LiveId" clId="{3301C2C4-2964-45D6-9FE6-754D7BC29807}" dt="2024-09-02T09:03:25.437" v="3512" actId="478"/>
          <ac:picMkLst>
            <pc:docMk/>
            <pc:sldMk cId="3470683238" sldId="278"/>
            <ac:picMk id="6" creationId="{9434B035-E680-01AF-79AF-32CB7958C9DF}"/>
          </ac:picMkLst>
        </pc:picChg>
        <pc:picChg chg="del">
          <ac:chgData name="Michael Pan" userId="0ee21308d1ee2822" providerId="LiveId" clId="{3301C2C4-2964-45D6-9FE6-754D7BC29807}" dt="2024-09-02T09:03:25.683" v="3513" actId="478"/>
          <ac:picMkLst>
            <pc:docMk/>
            <pc:sldMk cId="3470683238" sldId="278"/>
            <ac:picMk id="7" creationId="{469928F3-4336-1460-180D-A1A25171B235}"/>
          </ac:picMkLst>
        </pc:picChg>
      </pc:sldChg>
      <pc:sldChg chg="addSp delSp modSp add mod">
        <pc:chgData name="Michael Pan" userId="0ee21308d1ee2822" providerId="LiveId" clId="{3301C2C4-2964-45D6-9FE6-754D7BC29807}" dt="2024-09-02T09:05:13.725" v="3532" actId="1076"/>
        <pc:sldMkLst>
          <pc:docMk/>
          <pc:sldMk cId="4063707138" sldId="279"/>
        </pc:sldMkLst>
        <pc:spChg chg="mod">
          <ac:chgData name="Michael Pan" userId="0ee21308d1ee2822" providerId="LiveId" clId="{3301C2C4-2964-45D6-9FE6-754D7BC29807}" dt="2024-09-02T09:03:20.490" v="3510"/>
          <ac:spMkLst>
            <pc:docMk/>
            <pc:sldMk cId="4063707138" sldId="279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05:13.725" v="3532" actId="1076"/>
          <ac:picMkLst>
            <pc:docMk/>
            <pc:sldMk cId="4063707138" sldId="279"/>
            <ac:picMk id="4" creationId="{0A51A4C1-0AFB-0986-8804-21F5EBC9D928}"/>
          </ac:picMkLst>
        </pc:picChg>
        <pc:picChg chg="add mod">
          <ac:chgData name="Michael Pan" userId="0ee21308d1ee2822" providerId="LiveId" clId="{3301C2C4-2964-45D6-9FE6-754D7BC29807}" dt="2024-09-02T09:05:12.348" v="3531" actId="1076"/>
          <ac:picMkLst>
            <pc:docMk/>
            <pc:sldMk cId="4063707138" sldId="279"/>
            <ac:picMk id="6" creationId="{25109D62-0FAC-B576-A63A-843993495C65}"/>
          </ac:picMkLst>
        </pc:picChg>
        <pc:picChg chg="del">
          <ac:chgData name="Michael Pan" userId="0ee21308d1ee2822" providerId="LiveId" clId="{3301C2C4-2964-45D6-9FE6-754D7BC29807}" dt="2024-09-02T09:04:33.326" v="3522" actId="478"/>
          <ac:picMkLst>
            <pc:docMk/>
            <pc:sldMk cId="4063707138" sldId="279"/>
            <ac:picMk id="7" creationId="{69B686CE-373B-27E2-7F55-4AF187793455}"/>
          </ac:picMkLst>
        </pc:picChg>
        <pc:picChg chg="del">
          <ac:chgData name="Michael Pan" userId="0ee21308d1ee2822" providerId="LiveId" clId="{3301C2C4-2964-45D6-9FE6-754D7BC29807}" dt="2024-09-02T09:04:32.260" v="3520" actId="478"/>
          <ac:picMkLst>
            <pc:docMk/>
            <pc:sldMk cId="4063707138" sldId="279"/>
            <ac:picMk id="9" creationId="{4A76FF19-E4E2-D3D7-384B-0F414254A236}"/>
          </ac:picMkLst>
        </pc:picChg>
        <pc:picChg chg="del">
          <ac:chgData name="Michael Pan" userId="0ee21308d1ee2822" providerId="LiveId" clId="{3301C2C4-2964-45D6-9FE6-754D7BC29807}" dt="2024-09-02T09:04:32.992" v="3521" actId="478"/>
          <ac:picMkLst>
            <pc:docMk/>
            <pc:sldMk cId="4063707138" sldId="279"/>
            <ac:picMk id="11" creationId="{90F4F83A-722A-B37F-9B0C-E58FA5DCF3E8}"/>
          </ac:picMkLst>
        </pc:picChg>
      </pc:sldChg>
      <pc:sldChg chg="modSp add del mod">
        <pc:chgData name="Michael Pan" userId="0ee21308d1ee2822" providerId="LiveId" clId="{3301C2C4-2964-45D6-9FE6-754D7BC29807}" dt="2024-09-02T09:05:16.212" v="3533" actId="47"/>
        <pc:sldMkLst>
          <pc:docMk/>
          <pc:sldMk cId="864621085" sldId="280"/>
        </pc:sldMkLst>
        <pc:spChg chg="mod">
          <ac:chgData name="Michael Pan" userId="0ee21308d1ee2822" providerId="LiveId" clId="{3301C2C4-2964-45D6-9FE6-754D7BC29807}" dt="2024-09-02T09:03:21.966" v="3511"/>
          <ac:spMkLst>
            <pc:docMk/>
            <pc:sldMk cId="864621085" sldId="280"/>
            <ac:spMk id="2" creationId="{0B85CC1A-8FED-3DC6-A2AB-FD3C1DA2F69F}"/>
          </ac:spMkLst>
        </pc:spChg>
      </pc:sldChg>
      <pc:sldChg chg="addSp delSp modSp add mod">
        <pc:chgData name="Michael Pan" userId="0ee21308d1ee2822" providerId="LiveId" clId="{3301C2C4-2964-45D6-9FE6-754D7BC29807}" dt="2024-09-02T09:07:41.965" v="3641" actId="1076"/>
        <pc:sldMkLst>
          <pc:docMk/>
          <pc:sldMk cId="4130054748" sldId="281"/>
        </pc:sldMkLst>
        <pc:spChg chg="mod">
          <ac:chgData name="Michael Pan" userId="0ee21308d1ee2822" providerId="LiveId" clId="{3301C2C4-2964-45D6-9FE6-754D7BC29807}" dt="2024-09-02T09:05:25.154" v="3544" actId="20577"/>
          <ac:spMkLst>
            <pc:docMk/>
            <pc:sldMk cId="4130054748" sldId="281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07:41.154" v="3640" actId="14100"/>
          <ac:picMkLst>
            <pc:docMk/>
            <pc:sldMk cId="4130054748" sldId="281"/>
            <ac:picMk id="3" creationId="{8338E81C-A0C1-E942-28CD-87E1AC63CF41}"/>
          </ac:picMkLst>
        </pc:picChg>
        <pc:picChg chg="add mod">
          <ac:chgData name="Michael Pan" userId="0ee21308d1ee2822" providerId="LiveId" clId="{3301C2C4-2964-45D6-9FE6-754D7BC29807}" dt="2024-09-02T09:07:41.965" v="3641" actId="1076"/>
          <ac:picMkLst>
            <pc:docMk/>
            <pc:sldMk cId="4130054748" sldId="281"/>
            <ac:picMk id="4" creationId="{EC038EF2-4B7A-D3BD-878D-935C95D9E577}"/>
          </ac:picMkLst>
        </pc:picChg>
        <pc:picChg chg="del">
          <ac:chgData name="Michael Pan" userId="0ee21308d1ee2822" providerId="LiveId" clId="{3301C2C4-2964-45D6-9FE6-754D7BC29807}" dt="2024-09-02T09:05:59.210" v="3575" actId="478"/>
          <ac:picMkLst>
            <pc:docMk/>
            <pc:sldMk cId="4130054748" sldId="281"/>
            <ac:picMk id="6" creationId="{9434B035-E680-01AF-79AF-32CB7958C9DF}"/>
          </ac:picMkLst>
        </pc:picChg>
        <pc:picChg chg="del">
          <ac:chgData name="Michael Pan" userId="0ee21308d1ee2822" providerId="LiveId" clId="{3301C2C4-2964-45D6-9FE6-754D7BC29807}" dt="2024-09-02T09:05:59.409" v="3576" actId="478"/>
          <ac:picMkLst>
            <pc:docMk/>
            <pc:sldMk cId="4130054748" sldId="281"/>
            <ac:picMk id="7" creationId="{469928F3-4336-1460-180D-A1A25171B235}"/>
          </ac:picMkLst>
        </pc:picChg>
      </pc:sldChg>
      <pc:sldChg chg="addSp delSp modSp add mod">
        <pc:chgData name="Michael Pan" userId="0ee21308d1ee2822" providerId="LiveId" clId="{3301C2C4-2964-45D6-9FE6-754D7BC29807}" dt="2024-09-02T09:08:56.248" v="3650" actId="1076"/>
        <pc:sldMkLst>
          <pc:docMk/>
          <pc:sldMk cId="3668477407" sldId="282"/>
        </pc:sldMkLst>
        <pc:spChg chg="mod">
          <ac:chgData name="Michael Pan" userId="0ee21308d1ee2822" providerId="LiveId" clId="{3301C2C4-2964-45D6-9FE6-754D7BC29807}" dt="2024-09-02T09:05:29.811" v="3545"/>
          <ac:spMkLst>
            <pc:docMk/>
            <pc:sldMk cId="3668477407" sldId="282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08:39.123" v="3645" actId="1076"/>
          <ac:picMkLst>
            <pc:docMk/>
            <pc:sldMk cId="3668477407" sldId="282"/>
            <ac:picMk id="4" creationId="{0858DAC7-A34E-7CD6-D348-71ADB73BAB5C}"/>
          </ac:picMkLst>
        </pc:picChg>
        <pc:picChg chg="add mod">
          <ac:chgData name="Michael Pan" userId="0ee21308d1ee2822" providerId="LiveId" clId="{3301C2C4-2964-45D6-9FE6-754D7BC29807}" dt="2024-09-02T09:08:56.248" v="3650" actId="1076"/>
          <ac:picMkLst>
            <pc:docMk/>
            <pc:sldMk cId="3668477407" sldId="282"/>
            <ac:picMk id="6" creationId="{C0D80185-2F04-FA12-2987-152A1E073D93}"/>
          </ac:picMkLst>
        </pc:picChg>
        <pc:picChg chg="del">
          <ac:chgData name="Michael Pan" userId="0ee21308d1ee2822" providerId="LiveId" clId="{3301C2C4-2964-45D6-9FE6-754D7BC29807}" dt="2024-09-02T09:06:00.459" v="3577" actId="478"/>
          <ac:picMkLst>
            <pc:docMk/>
            <pc:sldMk cId="3668477407" sldId="282"/>
            <ac:picMk id="7" creationId="{69B686CE-373B-27E2-7F55-4AF187793455}"/>
          </ac:picMkLst>
        </pc:picChg>
        <pc:picChg chg="del">
          <ac:chgData name="Michael Pan" userId="0ee21308d1ee2822" providerId="LiveId" clId="{3301C2C4-2964-45D6-9FE6-754D7BC29807}" dt="2024-09-02T09:06:00.664" v="3578" actId="478"/>
          <ac:picMkLst>
            <pc:docMk/>
            <pc:sldMk cId="3668477407" sldId="282"/>
            <ac:picMk id="9" creationId="{4A76FF19-E4E2-D3D7-384B-0F414254A236}"/>
          </ac:picMkLst>
        </pc:picChg>
        <pc:picChg chg="del mod">
          <ac:chgData name="Michael Pan" userId="0ee21308d1ee2822" providerId="LiveId" clId="{3301C2C4-2964-45D6-9FE6-754D7BC29807}" dt="2024-09-02T09:06:00.883" v="3580" actId="478"/>
          <ac:picMkLst>
            <pc:docMk/>
            <pc:sldMk cId="3668477407" sldId="282"/>
            <ac:picMk id="11" creationId="{90F4F83A-722A-B37F-9B0C-E58FA5DCF3E8}"/>
          </ac:picMkLst>
        </pc:picChg>
      </pc:sldChg>
      <pc:sldChg chg="add del">
        <pc:chgData name="Michael Pan" userId="0ee21308d1ee2822" providerId="LiveId" clId="{3301C2C4-2964-45D6-9FE6-754D7BC29807}" dt="2024-09-02T09:05:31.735" v="3546" actId="47"/>
        <pc:sldMkLst>
          <pc:docMk/>
          <pc:sldMk cId="390675308" sldId="283"/>
        </pc:sldMkLst>
      </pc:sldChg>
      <pc:sldChg chg="addSp delSp modSp add mod">
        <pc:chgData name="Michael Pan" userId="0ee21308d1ee2822" providerId="LiveId" clId="{3301C2C4-2964-45D6-9FE6-754D7BC29807}" dt="2024-09-02T09:09:56.622" v="3656" actId="14100"/>
        <pc:sldMkLst>
          <pc:docMk/>
          <pc:sldMk cId="480574777" sldId="284"/>
        </pc:sldMkLst>
        <pc:spChg chg="mod">
          <ac:chgData name="Michael Pan" userId="0ee21308d1ee2822" providerId="LiveId" clId="{3301C2C4-2964-45D6-9FE6-754D7BC29807}" dt="2024-09-02T09:05:48.676" v="3572" actId="20577"/>
          <ac:spMkLst>
            <pc:docMk/>
            <pc:sldMk cId="480574777" sldId="284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09:48.539" v="3653" actId="14100"/>
          <ac:picMkLst>
            <pc:docMk/>
            <pc:sldMk cId="480574777" sldId="284"/>
            <ac:picMk id="3" creationId="{989C1980-4A8B-0C60-828F-3138B5B6FC79}"/>
          </ac:picMkLst>
        </pc:picChg>
        <pc:picChg chg="add mod">
          <ac:chgData name="Michael Pan" userId="0ee21308d1ee2822" providerId="LiveId" clId="{3301C2C4-2964-45D6-9FE6-754D7BC29807}" dt="2024-09-02T09:09:56.622" v="3656" actId="14100"/>
          <ac:picMkLst>
            <pc:docMk/>
            <pc:sldMk cId="480574777" sldId="284"/>
            <ac:picMk id="4" creationId="{6E9B847B-85E7-6FF2-A0EE-9C5A4CB7C329}"/>
          </ac:picMkLst>
        </pc:picChg>
        <pc:picChg chg="del">
          <ac:chgData name="Michael Pan" userId="0ee21308d1ee2822" providerId="LiveId" clId="{3301C2C4-2964-45D6-9FE6-754D7BC29807}" dt="2024-09-02T09:05:57.601" v="3573" actId="478"/>
          <ac:picMkLst>
            <pc:docMk/>
            <pc:sldMk cId="480574777" sldId="284"/>
            <ac:picMk id="6" creationId="{9434B035-E680-01AF-79AF-32CB7958C9DF}"/>
          </ac:picMkLst>
        </pc:picChg>
        <pc:picChg chg="del">
          <ac:chgData name="Michael Pan" userId="0ee21308d1ee2822" providerId="LiveId" clId="{3301C2C4-2964-45D6-9FE6-754D7BC29807}" dt="2024-09-02T09:05:57.922" v="3574" actId="478"/>
          <ac:picMkLst>
            <pc:docMk/>
            <pc:sldMk cId="480574777" sldId="284"/>
            <ac:picMk id="7" creationId="{469928F3-4336-1460-180D-A1A25171B235}"/>
          </ac:picMkLst>
        </pc:picChg>
      </pc:sldChg>
      <pc:sldChg chg="addSp delSp modSp add mod">
        <pc:chgData name="Michael Pan" userId="0ee21308d1ee2822" providerId="LiveId" clId="{3301C2C4-2964-45D6-9FE6-754D7BC29807}" dt="2024-09-02T09:10:29.247" v="3664" actId="1076"/>
        <pc:sldMkLst>
          <pc:docMk/>
          <pc:sldMk cId="207778188" sldId="285"/>
        </pc:sldMkLst>
        <pc:spChg chg="mod">
          <ac:chgData name="Michael Pan" userId="0ee21308d1ee2822" providerId="LiveId" clId="{3301C2C4-2964-45D6-9FE6-754D7BC29807}" dt="2024-09-02T09:06:07.393" v="3581"/>
          <ac:spMkLst>
            <pc:docMk/>
            <pc:sldMk cId="207778188" sldId="285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10:14.498" v="3660" actId="1076"/>
          <ac:picMkLst>
            <pc:docMk/>
            <pc:sldMk cId="207778188" sldId="285"/>
            <ac:picMk id="4" creationId="{03A62B85-5630-6008-AB53-1943EA8D8F96}"/>
          </ac:picMkLst>
        </pc:picChg>
        <pc:picChg chg="add mod">
          <ac:chgData name="Michael Pan" userId="0ee21308d1ee2822" providerId="LiveId" clId="{3301C2C4-2964-45D6-9FE6-754D7BC29807}" dt="2024-09-02T09:10:29.247" v="3664" actId="1076"/>
          <ac:picMkLst>
            <pc:docMk/>
            <pc:sldMk cId="207778188" sldId="285"/>
            <ac:picMk id="6" creationId="{3FBF3068-7F13-9F43-4D30-27CD1F64E6D5}"/>
          </ac:picMkLst>
        </pc:picChg>
        <pc:picChg chg="del">
          <ac:chgData name="Michael Pan" userId="0ee21308d1ee2822" providerId="LiveId" clId="{3301C2C4-2964-45D6-9FE6-754D7BC29807}" dt="2024-09-02T09:06:08.455" v="3582" actId="478"/>
          <ac:picMkLst>
            <pc:docMk/>
            <pc:sldMk cId="207778188" sldId="285"/>
            <ac:picMk id="7" creationId="{69B686CE-373B-27E2-7F55-4AF187793455}"/>
          </ac:picMkLst>
        </pc:picChg>
        <pc:picChg chg="del">
          <ac:chgData name="Michael Pan" userId="0ee21308d1ee2822" providerId="LiveId" clId="{3301C2C4-2964-45D6-9FE6-754D7BC29807}" dt="2024-09-02T09:06:08.618" v="3583" actId="478"/>
          <ac:picMkLst>
            <pc:docMk/>
            <pc:sldMk cId="207778188" sldId="285"/>
            <ac:picMk id="9" creationId="{4A76FF19-E4E2-D3D7-384B-0F414254A236}"/>
          </ac:picMkLst>
        </pc:picChg>
        <pc:picChg chg="del">
          <ac:chgData name="Michael Pan" userId="0ee21308d1ee2822" providerId="LiveId" clId="{3301C2C4-2964-45D6-9FE6-754D7BC29807}" dt="2024-09-02T09:06:09.300" v="3584" actId="478"/>
          <ac:picMkLst>
            <pc:docMk/>
            <pc:sldMk cId="207778188" sldId="285"/>
            <ac:picMk id="11" creationId="{90F4F83A-722A-B37F-9B0C-E58FA5DCF3E8}"/>
          </ac:picMkLst>
        </pc:picChg>
      </pc:sldChg>
      <pc:sldChg chg="modSp add del mod">
        <pc:chgData name="Michael Pan" userId="0ee21308d1ee2822" providerId="LiveId" clId="{3301C2C4-2964-45D6-9FE6-754D7BC29807}" dt="2024-09-02T09:06:25.552" v="3607" actId="47"/>
        <pc:sldMkLst>
          <pc:docMk/>
          <pc:sldMk cId="4246582350" sldId="286"/>
        </pc:sldMkLst>
        <pc:spChg chg="mod">
          <ac:chgData name="Michael Pan" userId="0ee21308d1ee2822" providerId="LiveId" clId="{3301C2C4-2964-45D6-9FE6-754D7BC29807}" dt="2024-09-02T09:06:17.854" v="3605" actId="20577"/>
          <ac:spMkLst>
            <pc:docMk/>
            <pc:sldMk cId="4246582350" sldId="286"/>
            <ac:spMk id="2" creationId="{0B85CC1A-8FED-3DC6-A2AB-FD3C1DA2F69F}"/>
          </ac:spMkLst>
        </pc:spChg>
      </pc:sldChg>
      <pc:sldChg chg="addSp delSp modSp add mod">
        <pc:chgData name="Michael Pan" userId="0ee21308d1ee2822" providerId="LiveId" clId="{3301C2C4-2964-45D6-9FE6-754D7BC29807}" dt="2024-09-02T09:11:46.986" v="3672" actId="1076"/>
        <pc:sldMkLst>
          <pc:docMk/>
          <pc:sldMk cId="1354345013" sldId="287"/>
        </pc:sldMkLst>
        <pc:spChg chg="mod">
          <ac:chgData name="Michael Pan" userId="0ee21308d1ee2822" providerId="LiveId" clId="{3301C2C4-2964-45D6-9FE6-754D7BC29807}" dt="2024-09-02T09:06:21.797" v="3606"/>
          <ac:spMkLst>
            <pc:docMk/>
            <pc:sldMk cId="1354345013" sldId="287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11:45.543" v="3671" actId="1076"/>
          <ac:picMkLst>
            <pc:docMk/>
            <pc:sldMk cId="1354345013" sldId="287"/>
            <ac:picMk id="3" creationId="{13D39D3C-EF99-6A41-6AD9-26D785C7CE03}"/>
          </ac:picMkLst>
        </pc:picChg>
        <pc:picChg chg="add mod">
          <ac:chgData name="Michael Pan" userId="0ee21308d1ee2822" providerId="LiveId" clId="{3301C2C4-2964-45D6-9FE6-754D7BC29807}" dt="2024-09-02T09:11:46.986" v="3672" actId="1076"/>
          <ac:picMkLst>
            <pc:docMk/>
            <pc:sldMk cId="1354345013" sldId="287"/>
            <ac:picMk id="4" creationId="{DE1A1D09-81E5-8A41-2569-51C77D453F85}"/>
          </ac:picMkLst>
        </pc:picChg>
        <pc:picChg chg="del">
          <ac:chgData name="Michael Pan" userId="0ee21308d1ee2822" providerId="LiveId" clId="{3301C2C4-2964-45D6-9FE6-754D7BC29807}" dt="2024-09-02T09:06:31.478" v="3609" actId="478"/>
          <ac:picMkLst>
            <pc:docMk/>
            <pc:sldMk cId="1354345013" sldId="287"/>
            <ac:picMk id="6" creationId="{9434B035-E680-01AF-79AF-32CB7958C9DF}"/>
          </ac:picMkLst>
        </pc:picChg>
        <pc:picChg chg="del">
          <ac:chgData name="Michael Pan" userId="0ee21308d1ee2822" providerId="LiveId" clId="{3301C2C4-2964-45D6-9FE6-754D7BC29807}" dt="2024-09-02T09:06:31.689" v="3610" actId="478"/>
          <ac:picMkLst>
            <pc:docMk/>
            <pc:sldMk cId="1354345013" sldId="287"/>
            <ac:picMk id="7" creationId="{469928F3-4336-1460-180D-A1A25171B235}"/>
          </ac:picMkLst>
        </pc:picChg>
      </pc:sldChg>
      <pc:sldChg chg="addSp delSp modSp add mod">
        <pc:chgData name="Michael Pan" userId="0ee21308d1ee2822" providerId="LiveId" clId="{3301C2C4-2964-45D6-9FE6-754D7BC29807}" dt="2024-09-02T09:12:22.599" v="3681" actId="1076"/>
        <pc:sldMkLst>
          <pc:docMk/>
          <pc:sldMk cId="2631145664" sldId="288"/>
        </pc:sldMkLst>
        <pc:spChg chg="mod">
          <ac:chgData name="Michael Pan" userId="0ee21308d1ee2822" providerId="LiveId" clId="{3301C2C4-2964-45D6-9FE6-754D7BC29807}" dt="2024-09-02T09:06:28.825" v="3608"/>
          <ac:spMkLst>
            <pc:docMk/>
            <pc:sldMk cId="2631145664" sldId="288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12:09.907" v="3677" actId="1076"/>
          <ac:picMkLst>
            <pc:docMk/>
            <pc:sldMk cId="2631145664" sldId="288"/>
            <ac:picMk id="4" creationId="{6F904F5F-F161-C8A9-4C62-94665029D830}"/>
          </ac:picMkLst>
        </pc:picChg>
        <pc:picChg chg="add mod">
          <ac:chgData name="Michael Pan" userId="0ee21308d1ee2822" providerId="LiveId" clId="{3301C2C4-2964-45D6-9FE6-754D7BC29807}" dt="2024-09-02T09:12:22.599" v="3681" actId="1076"/>
          <ac:picMkLst>
            <pc:docMk/>
            <pc:sldMk cId="2631145664" sldId="288"/>
            <ac:picMk id="6" creationId="{56A6404B-D3ED-600C-B913-2FF8BB7EF8C4}"/>
          </ac:picMkLst>
        </pc:picChg>
        <pc:picChg chg="del">
          <ac:chgData name="Michael Pan" userId="0ee21308d1ee2822" providerId="LiveId" clId="{3301C2C4-2964-45D6-9FE6-754D7BC29807}" dt="2024-09-02T09:06:32.957" v="3611" actId="478"/>
          <ac:picMkLst>
            <pc:docMk/>
            <pc:sldMk cId="2631145664" sldId="288"/>
            <ac:picMk id="7" creationId="{69B686CE-373B-27E2-7F55-4AF187793455}"/>
          </ac:picMkLst>
        </pc:picChg>
        <pc:picChg chg="del">
          <ac:chgData name="Michael Pan" userId="0ee21308d1ee2822" providerId="LiveId" clId="{3301C2C4-2964-45D6-9FE6-754D7BC29807}" dt="2024-09-02T09:06:33.234" v="3612" actId="478"/>
          <ac:picMkLst>
            <pc:docMk/>
            <pc:sldMk cId="2631145664" sldId="288"/>
            <ac:picMk id="9" creationId="{4A76FF19-E4E2-D3D7-384B-0F414254A236}"/>
          </ac:picMkLst>
        </pc:picChg>
        <pc:picChg chg="del">
          <ac:chgData name="Michael Pan" userId="0ee21308d1ee2822" providerId="LiveId" clId="{3301C2C4-2964-45D6-9FE6-754D7BC29807}" dt="2024-09-02T09:06:33.744" v="3613" actId="478"/>
          <ac:picMkLst>
            <pc:docMk/>
            <pc:sldMk cId="2631145664" sldId="288"/>
            <ac:picMk id="11" creationId="{90F4F83A-722A-B37F-9B0C-E58FA5DCF3E8}"/>
          </ac:picMkLst>
        </pc:picChg>
      </pc:sldChg>
      <pc:sldChg chg="add del">
        <pc:chgData name="Michael Pan" userId="0ee21308d1ee2822" providerId="LiveId" clId="{3301C2C4-2964-45D6-9FE6-754D7BC29807}" dt="2024-09-02T09:06:35.073" v="3614" actId="47"/>
        <pc:sldMkLst>
          <pc:docMk/>
          <pc:sldMk cId="4032083587" sldId="289"/>
        </pc:sldMkLst>
      </pc:sldChg>
      <pc:sldChg chg="addSp delSp modSp add mod">
        <pc:chgData name="Michael Pan" userId="0ee21308d1ee2822" providerId="LiveId" clId="{3301C2C4-2964-45D6-9FE6-754D7BC29807}" dt="2024-09-02T09:13:13.254" v="3688" actId="1076"/>
        <pc:sldMkLst>
          <pc:docMk/>
          <pc:sldMk cId="286913176" sldId="290"/>
        </pc:sldMkLst>
        <pc:spChg chg="mod">
          <ac:chgData name="Michael Pan" userId="0ee21308d1ee2822" providerId="LiveId" clId="{3301C2C4-2964-45D6-9FE6-754D7BC29807}" dt="2024-09-02T09:06:40.700" v="3626" actId="20577"/>
          <ac:spMkLst>
            <pc:docMk/>
            <pc:sldMk cId="286913176" sldId="290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13:05.083" v="3684" actId="14100"/>
          <ac:picMkLst>
            <pc:docMk/>
            <pc:sldMk cId="286913176" sldId="290"/>
            <ac:picMk id="3" creationId="{0B8FEF03-7ECC-F4E4-3C56-803057800C59}"/>
          </ac:picMkLst>
        </pc:picChg>
        <pc:picChg chg="add mod">
          <ac:chgData name="Michael Pan" userId="0ee21308d1ee2822" providerId="LiveId" clId="{3301C2C4-2964-45D6-9FE6-754D7BC29807}" dt="2024-09-02T09:13:13.254" v="3688" actId="1076"/>
          <ac:picMkLst>
            <pc:docMk/>
            <pc:sldMk cId="286913176" sldId="290"/>
            <ac:picMk id="4" creationId="{3217A610-15A9-5B52-991A-164596DE87A4}"/>
          </ac:picMkLst>
        </pc:picChg>
        <pc:picChg chg="del">
          <ac:chgData name="Michael Pan" userId="0ee21308d1ee2822" providerId="LiveId" clId="{3301C2C4-2964-45D6-9FE6-754D7BC29807}" dt="2024-09-02T09:06:46.681" v="3631" actId="478"/>
          <ac:picMkLst>
            <pc:docMk/>
            <pc:sldMk cId="286913176" sldId="290"/>
            <ac:picMk id="6" creationId="{9434B035-E680-01AF-79AF-32CB7958C9DF}"/>
          </ac:picMkLst>
        </pc:picChg>
        <pc:picChg chg="del">
          <ac:chgData name="Michael Pan" userId="0ee21308d1ee2822" providerId="LiveId" clId="{3301C2C4-2964-45D6-9FE6-754D7BC29807}" dt="2024-09-02T09:06:46.901" v="3632" actId="478"/>
          <ac:picMkLst>
            <pc:docMk/>
            <pc:sldMk cId="286913176" sldId="290"/>
            <ac:picMk id="7" creationId="{469928F3-4336-1460-180D-A1A25171B235}"/>
          </ac:picMkLst>
        </pc:picChg>
      </pc:sldChg>
      <pc:sldChg chg="addSp delSp modSp add mod">
        <pc:chgData name="Michael Pan" userId="0ee21308d1ee2822" providerId="LiveId" clId="{3301C2C4-2964-45D6-9FE6-754D7BC29807}" dt="2024-09-02T09:13:42.605" v="3695" actId="1076"/>
        <pc:sldMkLst>
          <pc:docMk/>
          <pc:sldMk cId="541247735" sldId="291"/>
        </pc:sldMkLst>
        <pc:spChg chg="mod">
          <ac:chgData name="Michael Pan" userId="0ee21308d1ee2822" providerId="LiveId" clId="{3301C2C4-2964-45D6-9FE6-754D7BC29807}" dt="2024-09-02T09:06:43.385" v="3627"/>
          <ac:spMkLst>
            <pc:docMk/>
            <pc:sldMk cId="541247735" sldId="291"/>
            <ac:spMk id="2" creationId="{0B85CC1A-8FED-3DC6-A2AB-FD3C1DA2F69F}"/>
          </ac:spMkLst>
        </pc:spChg>
        <pc:picChg chg="add mod">
          <ac:chgData name="Michael Pan" userId="0ee21308d1ee2822" providerId="LiveId" clId="{3301C2C4-2964-45D6-9FE6-754D7BC29807}" dt="2024-09-02T09:13:30.427" v="3691" actId="1076"/>
          <ac:picMkLst>
            <pc:docMk/>
            <pc:sldMk cId="541247735" sldId="291"/>
            <ac:picMk id="4" creationId="{0AC375B8-E9CC-0FEF-0DE2-150C09473325}"/>
          </ac:picMkLst>
        </pc:picChg>
        <pc:picChg chg="add mod">
          <ac:chgData name="Michael Pan" userId="0ee21308d1ee2822" providerId="LiveId" clId="{3301C2C4-2964-45D6-9FE6-754D7BC29807}" dt="2024-09-02T09:13:42.605" v="3695" actId="1076"/>
          <ac:picMkLst>
            <pc:docMk/>
            <pc:sldMk cId="541247735" sldId="291"/>
            <ac:picMk id="6" creationId="{F2E94BE9-A81B-B614-2687-6A42A7493BA7}"/>
          </ac:picMkLst>
        </pc:picChg>
        <pc:picChg chg="del">
          <ac:chgData name="Michael Pan" userId="0ee21308d1ee2822" providerId="LiveId" clId="{3301C2C4-2964-45D6-9FE6-754D7BC29807}" dt="2024-09-02T09:06:44.210" v="3628" actId="478"/>
          <ac:picMkLst>
            <pc:docMk/>
            <pc:sldMk cId="541247735" sldId="291"/>
            <ac:picMk id="7" creationId="{69B686CE-373B-27E2-7F55-4AF187793455}"/>
          </ac:picMkLst>
        </pc:picChg>
        <pc:picChg chg="del">
          <ac:chgData name="Michael Pan" userId="0ee21308d1ee2822" providerId="LiveId" clId="{3301C2C4-2964-45D6-9FE6-754D7BC29807}" dt="2024-09-02T09:06:44.444" v="3629" actId="478"/>
          <ac:picMkLst>
            <pc:docMk/>
            <pc:sldMk cId="541247735" sldId="291"/>
            <ac:picMk id="9" creationId="{4A76FF19-E4E2-D3D7-384B-0F414254A236}"/>
          </ac:picMkLst>
        </pc:picChg>
        <pc:picChg chg="del">
          <ac:chgData name="Michael Pan" userId="0ee21308d1ee2822" providerId="LiveId" clId="{3301C2C4-2964-45D6-9FE6-754D7BC29807}" dt="2024-09-02T09:06:45.144" v="3630" actId="478"/>
          <ac:picMkLst>
            <pc:docMk/>
            <pc:sldMk cId="541247735" sldId="291"/>
            <ac:picMk id="11" creationId="{90F4F83A-722A-B37F-9B0C-E58FA5DCF3E8}"/>
          </ac:picMkLst>
        </pc:picChg>
      </pc:sldChg>
      <pc:sldChg chg="add del">
        <pc:chgData name="Michael Pan" userId="0ee21308d1ee2822" providerId="LiveId" clId="{3301C2C4-2964-45D6-9FE6-754D7BC29807}" dt="2024-09-02T09:06:48.496" v="3633" actId="47"/>
        <pc:sldMkLst>
          <pc:docMk/>
          <pc:sldMk cId="2736773072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E8BD-FCB4-0F5F-C290-6723828B9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65813-F70E-EEE0-414B-88533D859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BF3A-C833-F003-ACEC-D7A348A47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F6B5-21E1-78BF-4B10-0719C0248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E4AB5-A23F-47D9-A029-1208DC99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001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F327-EBCB-9B50-BE4D-8B8032B7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B6744-666B-ABE0-FD93-87E18C332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3D024-76DD-9B46-06F7-DC7E2E50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D60E1-A2B1-C4CF-A57C-50A5C89D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84257-FE97-8D53-DF0D-1CDB13927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87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5BDF0-9FB3-A5FF-E4F4-FA365C39E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520FD-CFDE-B33F-54E1-0ADF32526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5BEC8-813D-4CC3-E22B-2BEE6304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05610-0A65-9BED-68D0-AE109B2B4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CD7FA-62C7-483F-CDF1-BB485AEC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336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FEB0-7D96-D2FA-D821-8B823462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FE86-B059-96D7-B7EA-45217D2A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1DB48-C735-EDF2-B0A8-0C50685B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A1793-5FB0-A65F-3B22-7423EF49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06BB1-DAE8-AA30-8996-72D0A729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711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218D-BE93-B65E-A8D6-530F732E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6819C-8303-56B1-629A-DF2F923FC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CE05E-F6FC-41F7-474B-FBF62656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1375F-E092-9AD4-5221-FD73E95F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3D485-2B0F-B857-32B1-8A36BEA6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59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A07D0-93EE-E33D-461B-C905B0FA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CF1B-4C55-2DB0-CF4E-0B6CBB544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47A95-42EA-2A0A-C940-1227B99A8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B77C7-41C1-FD82-CAF5-EBA53ABF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F3B24-844E-80B5-0AA3-0B4FDA43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D4849-8B32-F717-658F-40A134F1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33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DB58-819F-C9E3-14AF-F17EF141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33715-5901-F3DE-42D1-B78829F1F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31D96E-D83E-184A-F730-D9DA9EB81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B51D6-B382-EA3A-E1FA-0B13137A0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26546-933F-019F-45C2-EDF22FA60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1BF4E3-7895-CE7F-7947-E674E2404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A5279-B59B-69B8-F7AF-155113DD9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C182B-0F3F-22F0-080E-52111FB5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010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D67D-CF16-370B-0773-A1617CBD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5FF05-B702-94A6-7186-DCFA7EF6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47D1B7-D306-99E9-A899-89D9344D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115D0-4C0C-1D4C-B465-982B2557E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347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FBCBD-F41B-9592-2C1B-5F757CDC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8426C-C4AF-69F5-B103-6D959521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766D4-4B02-84C0-49CD-516221EE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03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95055-4D6F-8F03-CBC5-F62A3444F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76E1C-B02E-EFB0-2B84-B51D545F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08A70-A19C-BB1F-BA90-918607950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99129-8EBD-14F6-C06F-0A639B7D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99476-D240-EE1E-78F7-32D9CE07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21AF2-9E2D-0DB7-8EA1-2A9FF113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97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9405-D1BA-E665-D110-936BD080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4C382-B78C-58D7-AB67-4042DA70F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2B4D2-C2BA-3DE9-DB90-7B9AD4A1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E965-CC5B-8BAB-B7BE-F8EBFFC17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48619-7164-20A3-3EC7-443CFE7E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D5004-44EB-0872-4C54-28D5E1CA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7176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4572E-94C7-0531-47BA-9F5D7DA9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F6520-9B64-B941-CD8C-A275596E2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0F0F4-5BC1-4E44-6631-29B417544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6A4E4-8814-471C-8761-6F5B431A4679}" type="datetimeFigureOut">
              <a:rPr lang="en-AU" smtClean="0"/>
              <a:t>2/09/2024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F86D5-3AA1-E923-4624-18E1D3DE0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F9D9C-BEFD-BCA0-93AF-3C046FF5B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2D0A8-1B15-4084-B8AF-1F3238C641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071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1897-4248-F509-00EC-F06A5B95E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Study 2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664F2A-8949-2F50-FC59-8E4625FC5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758382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(average)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B686CE-373B-27E2-7F55-4AF187793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532" y="1420988"/>
            <a:ext cx="4960935" cy="9564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76FF19-E4E2-D3D7-384B-0F414254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006" y="2746551"/>
            <a:ext cx="6117987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F4F83A-722A-B37F-9B0C-E58FA5DCF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87" y="4607132"/>
            <a:ext cx="11644025" cy="92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65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(average)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CC48-EF5B-8668-4C32-7ECA81EC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Visualization resulted in lower perceived cognitive load</a:t>
            </a:r>
          </a:p>
          <a:p>
            <a:r>
              <a:rPr lang="en-AU" dirty="0"/>
              <a:t>When shown viz first, load did not significantly increase when shown </a:t>
            </a:r>
            <a:r>
              <a:rPr lang="en-AU" dirty="0" err="1"/>
              <a:t>no_viz</a:t>
            </a:r>
            <a:r>
              <a:rPr lang="en-AU" dirty="0"/>
              <a:t> after</a:t>
            </a:r>
          </a:p>
          <a:p>
            <a:r>
              <a:rPr lang="en-AU" dirty="0"/>
              <a:t>When shown </a:t>
            </a:r>
            <a:r>
              <a:rPr lang="en-AU" dirty="0" err="1"/>
              <a:t>no_viz</a:t>
            </a:r>
            <a:r>
              <a:rPr lang="en-AU" dirty="0"/>
              <a:t> first, load significantly decreased when shown viz after</a:t>
            </a:r>
          </a:p>
        </p:txBody>
      </p:sp>
    </p:spTree>
    <p:extLst>
      <p:ext uri="{BB962C8B-B14F-4D97-AF65-F5344CB8AC3E}">
        <p14:creationId xmlns:p14="http://schemas.microsoft.com/office/powerpoint/2010/main" val="1116650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mentally demanding)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E1775-D098-01F4-7E61-0C38595C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1368"/>
            <a:ext cx="6007608" cy="37075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BA3CE-389E-4759-051D-DFE391A42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822" y="1597744"/>
            <a:ext cx="6123263" cy="377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3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mentally demanding)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D0BFEA-7C43-D825-1EB4-8AE427452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770" y="2011680"/>
            <a:ext cx="5264460" cy="19111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BCBBAA-91E9-79AF-DCB6-61C45829A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17" y="4498849"/>
            <a:ext cx="10564283" cy="8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7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physically demanding)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81285-2E98-68AD-3EF5-CB86B1E3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4520"/>
            <a:ext cx="5779008" cy="35664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E910EC-7903-C395-F085-617CA1BE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870" y="1600357"/>
            <a:ext cx="6030129" cy="372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83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physically demanding)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51A4C1-0AFB-0986-8804-21F5EBC9D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840" y="1846136"/>
            <a:ext cx="5560318" cy="20152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109D62-0FAC-B576-A63A-84399349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1" y="4544568"/>
            <a:ext cx="11007857" cy="82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07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hurried)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8E81C-A0C1-E942-28CD-87E1AC63C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0512"/>
            <a:ext cx="5985933" cy="3694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038EF2-4B7A-D3BD-878D-935C95D9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67" y="1690688"/>
            <a:ext cx="5985933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054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hurried)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8DAC7-A34E-7CD6-D348-71ADB73B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11" y="1920240"/>
            <a:ext cx="5564977" cy="1886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D80185-2F04-FA12-2987-152A1E07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68" y="4672584"/>
            <a:ext cx="11387261" cy="89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77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(21- how successful)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C1980-4A8B-0C60-828F-3138B5B6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624"/>
            <a:ext cx="5985933" cy="36941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9B847B-85E7-6FF2-A0EE-9C5A4CB7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66" y="1371600"/>
            <a:ext cx="5985934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57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(21- how successful)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62B85-5630-6008-AB53-1943EA8D8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316" y="1712885"/>
            <a:ext cx="5799368" cy="2115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BF3068-7F13-9F43-4D30-27CD1F64E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59535"/>
            <a:ext cx="10507047" cy="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8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601B-8929-049B-23AB-418F5732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2FA8C-562B-AF0A-E8A6-954B3759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For the conditions, “yes” = with </a:t>
            </a:r>
            <a:r>
              <a:rPr lang="en-AU" dirty="0" err="1"/>
              <a:t>HumanVertical</a:t>
            </a:r>
            <a:r>
              <a:rPr lang="en-AU" dirty="0"/>
              <a:t> visualization, “no” = without visualization</a:t>
            </a:r>
          </a:p>
          <a:p>
            <a:r>
              <a:rPr lang="en-AU" dirty="0"/>
              <a:t>Tests = {repeated measures ANOVA, mixed ANOVA (within condition + between order), paired sample t-test between multiple levels}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5514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hard did you work)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D39D3C-EF99-6A41-6AD9-26D785C7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3840"/>
            <a:ext cx="5631876" cy="34756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1A1D09-81E5-8A41-2569-51C77D453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50" y="1591056"/>
            <a:ext cx="5911850" cy="364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45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hard did you work)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04F5F-F161-C8A9-4C62-94665029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403" y="1929384"/>
            <a:ext cx="5859194" cy="21341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A6404B-D3ED-600C-B913-2FF8BB7EF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8" y="4727448"/>
            <a:ext cx="10868483" cy="82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45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insecure)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8FEF03-7ECC-F4E4-3C56-80305780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5957843" cy="36768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17A610-15A9-5B52-991A-164596DE8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59" y="1490472"/>
            <a:ext cx="5957843" cy="36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3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(how insecure)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375B8-E9CC-0FEF-0DE2-150C0947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439" y="1792225"/>
            <a:ext cx="6245122" cy="22681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E94BE9-A81B-B614-2687-6A42A749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9" y="4709161"/>
            <a:ext cx="10451982" cy="80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477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 Viz -&gt; Single-scale perceived difficulty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074C4-8053-BA23-973A-FAD48987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9384"/>
            <a:ext cx="6096000" cy="37621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3BE5CA-9C50-273C-650B-6322988A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7944"/>
            <a:ext cx="6096000" cy="37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43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 Viz -&gt; Single-scale perceived difficulty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06083-D281-35A8-208D-01A021B70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065" y="1597899"/>
            <a:ext cx="5045870" cy="944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434AC3-8F7F-68F2-F161-31027CC22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674" y="2778103"/>
            <a:ext cx="6378652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B48B79-7F9F-5E1C-91F9-BE097FD13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47" y="4626864"/>
            <a:ext cx="10926916" cy="82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67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 Viz -&gt; Single-scale perceived difficulty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CC48-EF5B-8668-4C32-7ECA81EC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Visualization had no clear impact on perceived task difficulty</a:t>
            </a:r>
          </a:p>
          <a:p>
            <a:r>
              <a:rPr lang="en-AU" dirty="0"/>
              <a:t>When shown viz first, perceived difficulty did not significantly increase when shown </a:t>
            </a:r>
            <a:r>
              <a:rPr lang="en-AU" dirty="0" err="1"/>
              <a:t>no_viz</a:t>
            </a:r>
            <a:r>
              <a:rPr lang="en-AU" dirty="0"/>
              <a:t> after</a:t>
            </a:r>
          </a:p>
          <a:p>
            <a:r>
              <a:rPr lang="en-AU" dirty="0"/>
              <a:t>When shown </a:t>
            </a:r>
            <a:r>
              <a:rPr lang="en-AU" dirty="0" err="1"/>
              <a:t>no_viz</a:t>
            </a:r>
            <a:r>
              <a:rPr lang="en-AU" dirty="0"/>
              <a:t> first, perceived difficulty significantly decreased when shown viz after</a:t>
            </a:r>
          </a:p>
        </p:txBody>
      </p:sp>
    </p:spTree>
    <p:extLst>
      <p:ext uri="{BB962C8B-B14F-4D97-AF65-F5344CB8AC3E}">
        <p14:creationId xmlns:p14="http://schemas.microsoft.com/office/powerpoint/2010/main" val="2907152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5. Learning (movement time difference)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CC48-EF5B-8668-4C32-7ECA81EC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Time difference (</a:t>
            </a:r>
            <a:r>
              <a:rPr lang="en-AU" dirty="0" err="1"/>
              <a:t>time_diff</a:t>
            </a:r>
            <a:r>
              <a:rPr lang="en-AU" dirty="0"/>
              <a:t>) = time(cond1) – time(cond2) [positive number is expected if we hypothesize that Ps learn between block 1 and block 2] = “reduction in movement time cond1 -&gt; cond2)</a:t>
            </a:r>
          </a:p>
          <a:p>
            <a:r>
              <a:rPr lang="en-AU" dirty="0"/>
              <a:t>Between-subject condition = condition order (</a:t>
            </a:r>
            <a:r>
              <a:rPr lang="en-AU" dirty="0" err="1"/>
              <a:t>cond_order</a:t>
            </a:r>
            <a:r>
              <a:rPr lang="en-AU" dirty="0"/>
              <a:t>)</a:t>
            </a:r>
          </a:p>
          <a:p>
            <a:r>
              <a:rPr lang="en-AU" dirty="0"/>
              <a:t>1 outlier removed (from </a:t>
            </a:r>
            <a:r>
              <a:rPr lang="en-AU" dirty="0" err="1"/>
              <a:t>viz_first</a:t>
            </a:r>
            <a:r>
              <a:rPr lang="en-AU" dirty="0"/>
              <a:t> condition) out of 24 datapoints. </a:t>
            </a:r>
          </a:p>
        </p:txBody>
      </p:sp>
    </p:spTree>
    <p:extLst>
      <p:ext uri="{BB962C8B-B14F-4D97-AF65-F5344CB8AC3E}">
        <p14:creationId xmlns:p14="http://schemas.microsoft.com/office/powerpoint/2010/main" val="359723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5. Learning (movement time difference)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AE574-CB5E-0002-BC35-E9CA598A6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690688"/>
            <a:ext cx="7296150" cy="45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710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5. Learning: Welch’s T-test (with Cohen’s d effect size)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F39FC-6B7E-2E09-7AEB-C7CCDFE3B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72" y="2505456"/>
            <a:ext cx="11420812" cy="678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A7D3DC-1D0E-2D09-E19B-5917E257E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60" y="4069081"/>
            <a:ext cx="10687280" cy="5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76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Posture -&gt; Movement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9D9AFE-3138-5F8D-7FBF-334609B98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21" y="1690688"/>
            <a:ext cx="7131558" cy="440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81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Posture -&gt; Movement time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B29954-0BB1-BE38-71C1-82E0833B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755" y="1856232"/>
            <a:ext cx="6162489" cy="11720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2E71DE-E6B6-EAB4-BB42-62E2EB345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22" y="3621024"/>
            <a:ext cx="1057135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2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 Posture -&gt; Movement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CC48-EF5B-8668-4C32-7ECA81EC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“Q1FrontDown” (elbow up, wrist down) seemed to be the most difficult / time-</a:t>
            </a:r>
            <a:r>
              <a:rPr lang="en-AU" dirty="0" err="1"/>
              <a:t>comsuming</a:t>
            </a:r>
            <a:r>
              <a:rPr lang="en-AU" dirty="0"/>
              <a:t> posture (also from the qual feedback)</a:t>
            </a:r>
          </a:p>
          <a:p>
            <a:r>
              <a:rPr lang="en-AU" dirty="0"/>
              <a:t>Q1 postures (elbow up) seemed to be generally harder / more time-consuming than Q3 postures (elbow down)</a:t>
            </a:r>
          </a:p>
        </p:txBody>
      </p:sp>
    </p:spTree>
    <p:extLst>
      <p:ext uri="{BB962C8B-B14F-4D97-AF65-F5344CB8AC3E}">
        <p14:creationId xmlns:p14="http://schemas.microsoft.com/office/powerpoint/2010/main" val="336419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Viz -&gt; Movement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B29F6-DE3D-CB17-55B5-C89BFD66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6594"/>
            <a:ext cx="6096000" cy="3762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2B971-DF2E-879D-13E7-8C60DB900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863" y="1863286"/>
            <a:ext cx="6004137" cy="370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4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Viz -&gt; Movement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5A0DA9-2D06-7556-55F4-7A20AA4D2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8525" y="1540774"/>
            <a:ext cx="4614950" cy="8749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4F42A-F2B6-1166-6455-11CDE62A6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620" y="2776489"/>
            <a:ext cx="6148759" cy="977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DBCE22-03B3-7279-0D16-C3C6CBC84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877" y="4264156"/>
            <a:ext cx="10844639" cy="7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3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 Viz -&gt; Movement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CC48-EF5B-8668-4C32-7ECA81ECF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No clear effect of visualization on movement time</a:t>
            </a:r>
          </a:p>
          <a:p>
            <a:r>
              <a:rPr lang="en-AU" dirty="0"/>
              <a:t>When shown viz first, mt decreased when shown </a:t>
            </a:r>
            <a:r>
              <a:rPr lang="en-AU" dirty="0" err="1"/>
              <a:t>no_viz</a:t>
            </a:r>
            <a:r>
              <a:rPr lang="en-AU" dirty="0"/>
              <a:t> after (learning)</a:t>
            </a:r>
          </a:p>
          <a:p>
            <a:r>
              <a:rPr lang="en-AU" dirty="0"/>
              <a:t>When shown </a:t>
            </a:r>
            <a:r>
              <a:rPr lang="en-AU" dirty="0" err="1"/>
              <a:t>no_viz</a:t>
            </a:r>
            <a:r>
              <a:rPr lang="en-AU" dirty="0"/>
              <a:t> first, mt did not have significant improvement when shown viz after </a:t>
            </a:r>
          </a:p>
        </p:txBody>
      </p:sp>
    </p:spTree>
    <p:extLst>
      <p:ext uri="{BB962C8B-B14F-4D97-AF65-F5344CB8AC3E}">
        <p14:creationId xmlns:p14="http://schemas.microsoft.com/office/powerpoint/2010/main" val="1325284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CC1A-8FED-3DC6-A2AB-FD3C1DA2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 Viz -&gt; TLX (average)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4B035-E680-01AF-79AF-32CB7958C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0688"/>
            <a:ext cx="5815584" cy="35890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9928F3-4336-1460-180D-A1A25171B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312" y="1495279"/>
            <a:ext cx="6266688" cy="38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8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512</Words>
  <Application>Microsoft Office PowerPoint</Application>
  <PresentationFormat>Widescreen</PresentationFormat>
  <Paragraphs>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Study 2 Results</vt:lpstr>
      <vt:lpstr>Note</vt:lpstr>
      <vt:lpstr>1. Posture -&gt; Movement time</vt:lpstr>
      <vt:lpstr>1. Posture -&gt; Movement time</vt:lpstr>
      <vt:lpstr>1. Posture -&gt; Movement time</vt:lpstr>
      <vt:lpstr>2. Viz -&gt; Movement time</vt:lpstr>
      <vt:lpstr>2. Viz -&gt; Movement time</vt:lpstr>
      <vt:lpstr>2. Viz -&gt; Movement time</vt:lpstr>
      <vt:lpstr>3. Viz -&gt; TLX (average)</vt:lpstr>
      <vt:lpstr>3. Viz -&gt; TLX (average)</vt:lpstr>
      <vt:lpstr>3. Viz -&gt; TLX (average)</vt:lpstr>
      <vt:lpstr>3. Viz -&gt; TLX (how mentally demanding)</vt:lpstr>
      <vt:lpstr>3. Viz -&gt; TLX (how mentally demanding)</vt:lpstr>
      <vt:lpstr>3. Viz -&gt; TLX (how physically demanding)</vt:lpstr>
      <vt:lpstr>3. Viz -&gt; TLX (how physically demanding)</vt:lpstr>
      <vt:lpstr>3. Viz -&gt; TLX (how hurried)</vt:lpstr>
      <vt:lpstr>3. Viz -&gt; TLX (how hurried)</vt:lpstr>
      <vt:lpstr>3. Viz -&gt; TLX (21- how successful)</vt:lpstr>
      <vt:lpstr>3. Viz -&gt; TLX (21- how successful)</vt:lpstr>
      <vt:lpstr>3. Viz -&gt; TLX (how hard did you work)</vt:lpstr>
      <vt:lpstr>3. Viz -&gt; TLX (how hard did you work)</vt:lpstr>
      <vt:lpstr>3. Viz -&gt; TLX (how insecure)</vt:lpstr>
      <vt:lpstr>3. Viz -&gt; TLX (how insecure)</vt:lpstr>
      <vt:lpstr>4. Viz -&gt; Single-scale perceived difficulty</vt:lpstr>
      <vt:lpstr>4. Viz -&gt; Single-scale perceived difficulty</vt:lpstr>
      <vt:lpstr>4. Viz -&gt; Single-scale perceived difficulty</vt:lpstr>
      <vt:lpstr>5. Learning (movement time difference)</vt:lpstr>
      <vt:lpstr>5. Learning (movement time difference)</vt:lpstr>
      <vt:lpstr>5. Learning: Welch’s T-test (with Cohen’s d effect size)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Pan</dc:creator>
  <cp:lastModifiedBy>Michael Pan</cp:lastModifiedBy>
  <cp:revision>1</cp:revision>
  <dcterms:created xsi:type="dcterms:W3CDTF">2024-09-02T01:15:08Z</dcterms:created>
  <dcterms:modified xsi:type="dcterms:W3CDTF">2024-09-02T10:47:45Z</dcterms:modified>
</cp:coreProperties>
</file>