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8" r:id="rId1"/>
    <p:sldMasterId id="2147484306" r:id="rId2"/>
  </p:sldMasterIdLst>
  <p:notesMasterIdLst>
    <p:notesMasterId r:id="rId11"/>
  </p:notesMasterIdLst>
  <p:sldIdLst>
    <p:sldId id="256" r:id="rId3"/>
    <p:sldId id="257" r:id="rId4"/>
    <p:sldId id="259" r:id="rId5"/>
    <p:sldId id="263" r:id="rId6"/>
    <p:sldId id="260" r:id="rId7"/>
    <p:sldId id="258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8DE-E8A8-3846-B1B6-1A170C913015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081A0-AA35-AB45-AA46-647C1C44E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81A0-AA35-AB45-AA46-647C1C44E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subtitle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AF92F-088B-A449-A317-15B48F684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4918158-D774-AB44-88CF-0B3EFBD6D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1" i="0" kern="1200" spc="-100" baseline="0">
          <a:solidFill>
            <a:schemeClr val="tx2"/>
          </a:solidFill>
          <a:latin typeface="Chalkboard"/>
          <a:ea typeface="+mj-ea"/>
          <a:cs typeface="Chalkboard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600" kern="1200">
          <a:solidFill>
            <a:schemeClr val="tx1"/>
          </a:solidFill>
          <a:latin typeface="Bookman Old Style"/>
          <a:ea typeface="+mn-ea"/>
          <a:cs typeface="Bookman Old Styl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Bookman Old Style"/>
          <a:ea typeface="+mn-ea"/>
          <a:cs typeface="Bookman Old Styl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Bookman Old Style"/>
          <a:ea typeface="+mn-ea"/>
          <a:cs typeface="Bookman Old Styl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+mn-ea"/>
          <a:cs typeface="Bookman Old Styl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Bookman Old Style"/>
          <a:ea typeface="+mn-ea"/>
          <a:cs typeface="Bookman Old Styl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INTRODUCING</a:t>
            </a:r>
            <a:br>
              <a:rPr lang="en-US" cap="none" dirty="0" smtClean="0"/>
            </a:br>
            <a:r>
              <a:rPr lang="en-US" cap="none" dirty="0" err="1" smtClean="0"/>
              <a:t>AgileSites</a:t>
            </a:r>
            <a:r>
              <a:rPr lang="en-US" cap="none" dirty="0" smtClean="0"/>
              <a:t> 0.5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0826"/>
            <a:ext cx="7799750" cy="209049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Agile</a:t>
            </a:r>
            <a:r>
              <a:rPr lang="en-US" sz="4000" dirty="0" smtClean="0"/>
              <a:t> and </a:t>
            </a:r>
            <a:r>
              <a:rPr lang="en-US" sz="4000" b="1" dirty="0" smtClean="0"/>
              <a:t>Easy</a:t>
            </a:r>
            <a:r>
              <a:rPr lang="en-US" sz="4000" dirty="0" smtClean="0"/>
              <a:t> Development</a:t>
            </a:r>
            <a:endParaRPr lang="en-US" sz="4000" dirty="0"/>
          </a:p>
          <a:p>
            <a:r>
              <a:rPr lang="en-US" sz="4000" dirty="0" smtClean="0"/>
              <a:t>for </a:t>
            </a:r>
            <a:r>
              <a:rPr lang="en-US" sz="4000" i="1" dirty="0" smtClean="0"/>
              <a:t>Oracle </a:t>
            </a:r>
          </a:p>
          <a:p>
            <a:r>
              <a:rPr lang="en-US" sz="4000" i="1" dirty="0" err="1" smtClean="0"/>
              <a:t>WebCenter</a:t>
            </a:r>
            <a:r>
              <a:rPr lang="en-US" sz="4000" i="1" dirty="0" smtClean="0"/>
              <a:t> Sites</a:t>
            </a:r>
            <a:endParaRPr lang="en-US" sz="4000" i="1" dirty="0"/>
          </a:p>
        </p:txBody>
      </p:sp>
      <p:pic>
        <p:nvPicPr>
          <p:cNvPr id="4" name="Picture 3" descr="leop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89" y="4260086"/>
            <a:ext cx="3793105" cy="2581419"/>
          </a:xfrm>
          <a:prstGeom prst="rect">
            <a:avLst/>
          </a:prstGeom>
        </p:spPr>
      </p:pic>
      <p:pic>
        <p:nvPicPr>
          <p:cNvPr id="5" name="Picture 4" descr="cub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91" y="337490"/>
            <a:ext cx="1320598" cy="13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Chalkboard"/>
                <a:cs typeface="Chalkboard"/>
              </a:rPr>
              <a:t>What is </a:t>
            </a:r>
            <a:r>
              <a:rPr lang="en-US" sz="5400" b="1" dirty="0" err="1" smtClean="0">
                <a:latin typeface="Chalkboard"/>
                <a:cs typeface="Chalkboard"/>
              </a:rPr>
              <a:t>AgileSites</a:t>
            </a:r>
            <a:r>
              <a:rPr lang="en-US" sz="5400" b="1" dirty="0" smtClean="0">
                <a:latin typeface="Chalkboard"/>
                <a:cs typeface="Chalkboard"/>
              </a:rPr>
              <a:t>?</a:t>
            </a:r>
            <a:endParaRPr lang="en-US" sz="5400" b="1" dirty="0">
              <a:latin typeface="Chalkboard"/>
              <a:cs typeface="Chalkboard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with Oracle </a:t>
            </a:r>
            <a:r>
              <a:rPr lang="en-US" dirty="0" err="1" smtClean="0"/>
              <a:t>WebCenter</a:t>
            </a:r>
            <a:r>
              <a:rPr lang="en-US" dirty="0" smtClean="0"/>
              <a:t> Site is </a:t>
            </a:r>
            <a:r>
              <a:rPr lang="en-US" b="1" dirty="0" smtClean="0"/>
              <a:t>much harder</a:t>
            </a:r>
            <a:r>
              <a:rPr lang="en-US" dirty="0" smtClean="0"/>
              <a:t> than it should be</a:t>
            </a:r>
          </a:p>
          <a:p>
            <a:pPr lvl="1"/>
            <a:r>
              <a:rPr lang="en-US" dirty="0" smtClean="0"/>
              <a:t>Mixing HTML and Code</a:t>
            </a:r>
          </a:p>
          <a:p>
            <a:pPr lvl="1"/>
            <a:r>
              <a:rPr lang="en-US" dirty="0" smtClean="0"/>
              <a:t>Ugly </a:t>
            </a:r>
            <a:r>
              <a:rPr lang="en-US" dirty="0"/>
              <a:t>and verbose API</a:t>
            </a:r>
          </a:p>
          <a:p>
            <a:pPr lvl="1"/>
            <a:r>
              <a:rPr lang="en-US" dirty="0"/>
              <a:t>Limited versioning capabilities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developer isolation</a:t>
            </a:r>
          </a:p>
          <a:p>
            <a:pPr lvl="1"/>
            <a:r>
              <a:rPr lang="en-US" dirty="0"/>
              <a:t>Manual deployment of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Very hard and manual testing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66912"/>
            <a:ext cx="2171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(OLD</a:t>
            </a:r>
            <a:r>
              <a:rPr lang="en-US" dirty="0" smtClean="0"/>
              <a:t>) Sites </a:t>
            </a:r>
            <a:r>
              <a:rPr lang="en-US" dirty="0"/>
              <a:t>way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337732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918034" y="842149"/>
            <a:ext cx="7068861" cy="539804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0940" y="5971598"/>
            <a:ext cx="8686800" cy="77748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HTML and Java Code Mixed </a:t>
            </a:r>
            <a:r>
              <a:rPr lang="en-US" dirty="0" err="1" smtClean="0"/>
              <a:t>Togeter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9532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AgileSites</a:t>
            </a:r>
            <a:r>
              <a:rPr lang="en-US" dirty="0" smtClean="0"/>
              <a:t> way (NEW)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56" b="1256"/>
          <a:stretch>
            <a:fillRect/>
          </a:stretch>
        </p:blipFill>
        <p:spPr>
          <a:xfrm>
            <a:off x="153493" y="1600201"/>
            <a:ext cx="4917841" cy="29142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97" y="4200322"/>
            <a:ext cx="5748002" cy="2657678"/>
          </a:xfrm>
          <a:prstGeom prst="rect">
            <a:avLst/>
          </a:prstGeom>
        </p:spPr>
      </p:pic>
      <p:sp>
        <p:nvSpPr>
          <p:cNvPr id="6" name="Circular Arrow 5"/>
          <p:cNvSpPr/>
          <p:nvPr/>
        </p:nvSpPr>
        <p:spPr>
          <a:xfrm rot="21003389" flipV="1">
            <a:off x="1965214" y="3288483"/>
            <a:ext cx="1972737" cy="2115834"/>
          </a:xfrm>
          <a:prstGeom prst="circularArrow">
            <a:avLst>
              <a:gd name="adj1" fmla="val 10895"/>
              <a:gd name="adj2" fmla="val 2130165"/>
              <a:gd name="adj3" fmla="val 15674555"/>
              <a:gd name="adj4" fmla="val 9789393"/>
              <a:gd name="adj5" fmla="val 182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76037" y="1524000"/>
            <a:ext cx="3276979" cy="153292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Clean </a:t>
            </a:r>
          </a:p>
          <a:p>
            <a:pPr marL="0" indent="0">
              <a:buNone/>
            </a:pPr>
            <a:r>
              <a:rPr lang="en-US" b="1" dirty="0" smtClean="0"/>
              <a:t>Java only </a:t>
            </a:r>
            <a:br>
              <a:rPr lang="en-US" b="1" dirty="0" smtClean="0"/>
            </a:br>
            <a:r>
              <a:rPr lang="en-US" dirty="0" smtClean="0"/>
              <a:t>code…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3493" y="4952589"/>
            <a:ext cx="4753937" cy="9051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Bookman Old Style"/>
                <a:ea typeface="+mn-ea"/>
                <a:cs typeface="Bookman Old Style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…refers to the </a:t>
            </a:r>
            <a:br>
              <a:rPr lang="en-US" dirty="0" smtClean="0"/>
            </a:br>
            <a:r>
              <a:rPr lang="en-US" b="1" dirty="0" smtClean="0"/>
              <a:t>pure HTML </a:t>
            </a:r>
            <a:r>
              <a:rPr lang="en-US" dirty="0" smtClean="0"/>
              <a:t>mockup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Edit. Save. Test!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-</a:t>
            </a:r>
            <a:r>
              <a:rPr lang="en-US" dirty="0" smtClean="0"/>
              <a:t>Like HTML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got a build. Finally!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</a:t>
            </a:r>
            <a:r>
              <a:rPr lang="en-US" dirty="0" smtClean="0"/>
              <a:t>l </a:t>
            </a:r>
            <a:r>
              <a:rPr lang="en-US" dirty="0" smtClean="0"/>
              <a:t>Tools </a:t>
            </a:r>
            <a:r>
              <a:rPr lang="en-US" dirty="0" err="1" smtClean="0"/>
              <a:t>Freedoom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IDE</a:t>
            </a:r>
          </a:p>
          <a:p>
            <a:pPr lvl="1"/>
            <a:r>
              <a:rPr lang="en-US" dirty="0" smtClean="0"/>
              <a:t>No additional plugins required</a:t>
            </a:r>
          </a:p>
          <a:p>
            <a:pPr lvl="2"/>
            <a:r>
              <a:rPr lang="en-US" dirty="0" smtClean="0"/>
              <a:t>Sites requires Eclipse and a plugin</a:t>
            </a:r>
            <a:endParaRPr lang="en-US" dirty="0" smtClean="0"/>
          </a:p>
          <a:p>
            <a:r>
              <a:rPr lang="en-US" dirty="0"/>
              <a:t>Any version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No restrictions on VC</a:t>
            </a:r>
          </a:p>
          <a:p>
            <a:pPr lvl="2"/>
            <a:r>
              <a:rPr lang="en-US" dirty="0" smtClean="0"/>
              <a:t>Sites require his Revision Tracking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56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119</Words>
  <Application>Microsoft Macintosh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Clarity</vt:lpstr>
      <vt:lpstr>INTRODUCING AgileSites 0.5</vt:lpstr>
      <vt:lpstr>What is AgileSites?</vt:lpstr>
      <vt:lpstr>The (OLD) Sites way</vt:lpstr>
      <vt:lpstr>The AgileSites way (NEW)</vt:lpstr>
      <vt:lpstr>Edit. Save. Test!</vt:lpstr>
      <vt:lpstr>jQuery-Like HTML picker</vt:lpstr>
      <vt:lpstr>You got a build. Finally!</vt:lpstr>
      <vt:lpstr>Total Tools Freedoom </vt:lpstr>
    </vt:vector>
  </TitlesOfParts>
  <Company>sciabarra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AGILESITES 0.5</dc:title>
  <dc:creator>Michele Sciabarra</dc:creator>
  <cp:lastModifiedBy>Michele Sciabarra</cp:lastModifiedBy>
  <cp:revision>29</cp:revision>
  <dcterms:created xsi:type="dcterms:W3CDTF">2013-03-10T19:15:46Z</dcterms:created>
  <dcterms:modified xsi:type="dcterms:W3CDTF">2013-03-13T13:58:32Z</dcterms:modified>
</cp:coreProperties>
</file>