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5EA5-A73B-8A4E-AB52-D6AFD1DD9D16}" type="datetimeFigureOut">
              <a:rPr lang="en-US" smtClean="0"/>
              <a:t>10/03/2013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7000-9702-8849-BB2A-0C538FC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8000" y="0"/>
            <a:ext cx="8207433" cy="5401733"/>
            <a:chOff x="508000" y="0"/>
            <a:chExt cx="8207433" cy="5401733"/>
          </a:xfrm>
        </p:grpSpPr>
        <p:pic>
          <p:nvPicPr>
            <p:cNvPr id="2" name="Picture 1" descr="AgileSites by Michele Sciabarra 2013-03-10 22-42-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733" y="0"/>
              <a:ext cx="3948700" cy="5401733"/>
            </a:xfrm>
            <a:prstGeom prst="rect">
              <a:avLst/>
            </a:prstGeom>
          </p:spPr>
        </p:pic>
        <p:pic>
          <p:nvPicPr>
            <p:cNvPr id="4" name="Picture 3" descr="AgileSites 2013-03-10 22-36-5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0"/>
              <a:ext cx="3911221" cy="5401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06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10 at 23.30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682538"/>
          </a:xfrm>
          <a:prstGeom prst="rect">
            <a:avLst/>
          </a:prstGeom>
        </p:spPr>
      </p:pic>
      <p:pic>
        <p:nvPicPr>
          <p:cNvPr id="5" name="Picture 4" descr="Screen shot 2013-03-10 at 23.3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9" y="2044700"/>
            <a:ext cx="2806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0 at 23.31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33" y="4334933"/>
            <a:ext cx="2571122" cy="1794934"/>
          </a:xfrm>
          <a:prstGeom prst="rect">
            <a:avLst/>
          </a:prstGeom>
        </p:spPr>
      </p:pic>
      <p:pic>
        <p:nvPicPr>
          <p:cNvPr id="6" name="Picture 5" descr="Screen shot 2013-03-10 at 23.3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3" y="893233"/>
            <a:ext cx="736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5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6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sciabarra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Sciabarra</dc:creator>
  <cp:lastModifiedBy>Michele Sciabarra</cp:lastModifiedBy>
  <cp:revision>6</cp:revision>
  <dcterms:created xsi:type="dcterms:W3CDTF">2013-01-27T21:25:34Z</dcterms:created>
  <dcterms:modified xsi:type="dcterms:W3CDTF">2013-03-11T20:44:05Z</dcterms:modified>
</cp:coreProperties>
</file>