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35A6-8238-4E25-BB28-DA55CE7A7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44310-BD82-464D-B28E-56DDCCACD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08D62-CF79-410F-9719-C70EE818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6C41-DBA1-4F84-9875-2C99A9D1A5D9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922CD-BC45-438F-90E3-692A526B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889A3-116E-49CE-AE18-2B86B453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6F97-1E87-4A93-890F-0364D5857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69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C554-B979-43FF-B336-15E1765B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1E71A-81CE-4143-993B-CA4388743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AFC52-D3A9-491B-9D8A-2A1BCA8B0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6C41-DBA1-4F84-9875-2C99A9D1A5D9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C4F52-F75B-4BB1-9928-17448BE6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30271-ADD5-4EB1-A861-402796F8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6F97-1E87-4A93-890F-0364D5857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56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D0EDDE-942C-4E1F-9D1D-48BC5AF9B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75309-AFAF-4F28-BC1F-C510CC3D5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02448-1908-4E56-8FDA-A570F976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6C41-DBA1-4F84-9875-2C99A9D1A5D9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7EDF5-81B1-4807-B1D6-062DE0AB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36FBF-4253-4724-9F09-2C414ABC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6F97-1E87-4A93-890F-0364D5857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63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85A1-0098-4201-888E-A6AB2EACB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7D5F7-D216-4FE5-B685-1D210B475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0260-7088-46DA-BF77-18C28437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6C41-DBA1-4F84-9875-2C99A9D1A5D9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C30B2-0C24-4AEF-9B15-9C21AC50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09855-CD83-436F-A3A2-1C07E3C2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6F97-1E87-4A93-890F-0364D5857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92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69A9-7C0B-487F-9478-8B2790BD9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77B65-16BC-4A0A-8CFE-34D684A4B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28533-1543-4F9F-B733-B0232ACF0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6C41-DBA1-4F84-9875-2C99A9D1A5D9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D471-4A22-4DC0-A406-C9FBD3E0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814EA-0C4D-4F4F-AC45-CB2B92FD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6F97-1E87-4A93-890F-0364D5857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36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BF52-E918-4B32-9EF1-5B58C9DAA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08170-9CCE-476A-826E-6B288DB4D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17741-35E6-46EB-B312-E176346CA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8A1FF-8B46-4C6E-A438-9A8C8A9C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6C41-DBA1-4F84-9875-2C99A9D1A5D9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80082-414B-4CE1-8833-ADFCBF26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62685-96A4-4961-9DAD-87B61963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6F97-1E87-4A93-890F-0364D5857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62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35E6-138C-4CCD-BDA2-B575C217A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1DBA5-F822-48DE-82D8-B6E1A44D5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37453-2341-4D39-9487-A9083694C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F2D726-E16E-4647-A51D-3F75B84E4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47124-DECA-4B4D-811E-6B30CCE42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9B668-DA28-4ACB-8376-3E7D7685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6C41-DBA1-4F84-9875-2C99A9D1A5D9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61094A-222B-4CF3-9C5A-E5B41B33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E4AF08-4973-4744-BF47-A3FA91BA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6F97-1E87-4A93-890F-0364D5857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4D19-A37C-4B84-BBFC-084681BD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95D6E8-F440-4E35-9DF1-FCF7C6A1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6C41-DBA1-4F84-9875-2C99A9D1A5D9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4CAFC-F0D4-4376-A55A-E18B68C3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9719B-C85A-4C66-BA78-55543399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6F97-1E87-4A93-890F-0364D5857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73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BEFE3-AC09-477C-83FF-051270A53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6C41-DBA1-4F84-9875-2C99A9D1A5D9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0546E-9A4B-4806-B497-5389BC1B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FEE50-B325-40E2-A915-E18E5ECC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6F97-1E87-4A93-890F-0364D5857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460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747B-9F5F-4FB6-B17D-75D2FB61A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1EE0B-16D3-444B-AFCF-3363131EB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B3A25-2485-497D-9D35-1F5240B50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5C337-C3B4-4185-892F-D4E68E8FE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6C41-DBA1-4F84-9875-2C99A9D1A5D9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4E145-57C5-419A-8255-626AD86F7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456CA-58B3-49CD-9F08-1C4BDF50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6F97-1E87-4A93-890F-0364D5857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49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7DEB-8765-412F-8BFA-547D67EEE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A3FA4-37FB-4D9C-AB91-71C740D7AC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5DACB-F800-418E-A525-83DD6A6FD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49215-ED91-44F2-9647-841924E2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6C41-DBA1-4F84-9875-2C99A9D1A5D9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414FC-B46A-4F5E-A1DB-CF6885655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EAA41-79D6-44A2-9308-D40F7441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6F97-1E87-4A93-890F-0364D5857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52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974067-9FA8-4406-A7CC-1A39F258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09D3D-C75D-47C5-9CFC-1FC0FE107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BDE18-AC56-4113-A49B-29876F260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D6C41-DBA1-4F84-9875-2C99A9D1A5D9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FB3BF-A5B5-4FC6-B64C-2A1E2A6D5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4C0C4-20F8-418B-839A-4E51D409C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C6F97-1E87-4A93-890F-0364D5857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18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etosa.io/ev/principal-component-analysis/" TargetMode="External"/><Relationship Id="rId2" Type="http://schemas.openxmlformats.org/officeDocument/2006/relationships/hyperlink" Target="https://plot.ly/ipython-notebooks/principal-component-analysi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ebastianraschka.com/Articles/2014_python_lda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5EFB-947C-421D-A3AE-DBB2060D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FF9D4-808F-4773-B021-2DA8F48BE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Principal Component Analysis (PCA)</a:t>
            </a:r>
          </a:p>
          <a:p>
            <a:r>
              <a:rPr lang="en-IN" dirty="0"/>
              <a:t>Linear Discriminant Analysis (LDA)</a:t>
            </a:r>
          </a:p>
          <a:p>
            <a:r>
              <a:rPr lang="en-IN" dirty="0"/>
              <a:t>Kernel PCA</a:t>
            </a:r>
          </a:p>
          <a:p>
            <a:r>
              <a:rPr lang="en-IN" dirty="0"/>
              <a:t>Quadratic Discriminant Analysis (QDA)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8434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5EFB-947C-421D-A3AE-DBB2060D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Principal Component Analysis (PCA)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FF9D4-808F-4773-B021-2DA8F48BE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Noise filtering</a:t>
            </a:r>
          </a:p>
          <a:p>
            <a:r>
              <a:rPr lang="en-US" dirty="0"/>
              <a:t>Visualization</a:t>
            </a:r>
          </a:p>
          <a:p>
            <a:r>
              <a:rPr lang="en-US" dirty="0"/>
              <a:t>Feature Extraction</a:t>
            </a:r>
          </a:p>
          <a:p>
            <a:r>
              <a:rPr lang="en-US" dirty="0"/>
              <a:t>Stock Market Predictions</a:t>
            </a:r>
          </a:p>
          <a:p>
            <a:r>
              <a:rPr lang="en-US" dirty="0"/>
              <a:t>Gene Data Analysis</a:t>
            </a:r>
          </a:p>
          <a:p>
            <a:pPr marL="0" indent="0">
              <a:buNone/>
            </a:pPr>
            <a:r>
              <a:rPr lang="en-US" b="1" u="sng" dirty="0"/>
              <a:t>GOAL</a:t>
            </a:r>
            <a:endParaRPr lang="en-US" sz="3600" b="1" u="sng" dirty="0"/>
          </a:p>
          <a:p>
            <a:pPr>
              <a:lnSpc>
                <a:spcPct val="100000"/>
              </a:lnSpc>
            </a:pPr>
            <a:r>
              <a:rPr lang="en-US" dirty="0"/>
              <a:t>Identify patterns in data</a:t>
            </a:r>
          </a:p>
          <a:p>
            <a:pPr>
              <a:lnSpc>
                <a:spcPct val="100000"/>
              </a:lnSpc>
            </a:pPr>
            <a:r>
              <a:rPr lang="en-US" dirty="0"/>
              <a:t>Detect the correlation between variables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10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5EFB-947C-421D-A3AE-DBB2060D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Principal Component Analysis (PCA)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FF9D4-808F-4773-B021-2DA8F48BE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https://plot.ly/ipython-notebooks/principal-component-analysis/</a:t>
            </a:r>
            <a:endParaRPr lang="en-IN" dirty="0"/>
          </a:p>
          <a:p>
            <a:r>
              <a:rPr lang="en-IN" dirty="0">
                <a:hlinkClick r:id="rId3"/>
              </a:rPr>
              <a:t>http://setosa.io/ev/principal-component-analysis/</a:t>
            </a:r>
            <a:endParaRPr lang="en-IN" dirty="0"/>
          </a:p>
          <a:p>
            <a:r>
              <a:rPr lang="en-US" dirty="0"/>
              <a:t>Learn about the relationship between X and Y values</a:t>
            </a:r>
          </a:p>
          <a:p>
            <a:r>
              <a:rPr lang="en-US" dirty="0"/>
              <a:t>Find list of principal axes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19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5EFB-947C-421D-A3AE-DBB2060D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Linear Discriminant Analysis (LDA)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FF9D4-808F-4773-B021-2DA8F48BE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Used as a dimensionality reduction technique</a:t>
            </a:r>
          </a:p>
          <a:p>
            <a:r>
              <a:rPr lang="en-US" dirty="0"/>
              <a:t>Used in the pre-processing step for pattern classification</a:t>
            </a:r>
          </a:p>
          <a:p>
            <a:r>
              <a:rPr lang="en-US" dirty="0"/>
              <a:t>Has the goal to project a dataset onto a lower-dimensional space</a:t>
            </a:r>
          </a:p>
          <a:p>
            <a:r>
              <a:rPr lang="en-US" dirty="0"/>
              <a:t>Sounds similar to PCA right ? - LDA differs because in addition to finding the component </a:t>
            </a:r>
            <a:r>
              <a:rPr lang="en-US" dirty="0" err="1"/>
              <a:t>axises</a:t>
            </a:r>
            <a:r>
              <a:rPr lang="en-US" dirty="0"/>
              <a:t> with LDA we are interested in the axes that maximize the separation between multiple classes.</a:t>
            </a:r>
          </a:p>
          <a:p>
            <a:r>
              <a:rPr lang="en-US" dirty="0"/>
              <a:t>Breaking it down further: - The goal of LDA is to project a feature space (a dataset n-dimensional samples) onto a small subspace k(where k&lt;=n-1) while maintaining the class-discriminatory information. Both PCA and LDA are linear transformation techniques used for dimensional </a:t>
            </a:r>
            <a:r>
              <a:rPr lang="en-US" dirty="0" err="1"/>
              <a:t>reductio</a:t>
            </a:r>
            <a:r>
              <a:rPr lang="en-US" dirty="0"/>
              <a:t>. </a:t>
            </a:r>
            <a:r>
              <a:rPr lang="en-US" b="1" dirty="0"/>
              <a:t>PCA </a:t>
            </a:r>
            <a:r>
              <a:rPr lang="en-US" dirty="0"/>
              <a:t>is described as </a:t>
            </a:r>
            <a:r>
              <a:rPr lang="en-US" b="1" dirty="0"/>
              <a:t>unsupervised</a:t>
            </a:r>
            <a:r>
              <a:rPr lang="en-US" dirty="0"/>
              <a:t> but </a:t>
            </a:r>
            <a:r>
              <a:rPr lang="en-US" b="1" dirty="0"/>
              <a:t>LDA </a:t>
            </a:r>
            <a:r>
              <a:rPr lang="en-US" dirty="0"/>
              <a:t>is</a:t>
            </a:r>
            <a:r>
              <a:rPr lang="en-US" b="1" dirty="0"/>
              <a:t> supervised </a:t>
            </a:r>
            <a:r>
              <a:rPr lang="en-US" dirty="0"/>
              <a:t>because of the relation to the dependent variable.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61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5EFB-947C-421D-A3AE-DBB2060D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Linear Discriminant Analysis (LDA)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FF9D4-808F-4773-B021-2DA8F48BE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LDA - </a:t>
            </a:r>
            <a:r>
              <a:rPr lang="en-IN" dirty="0">
                <a:hlinkClick r:id="rId2"/>
              </a:rPr>
              <a:t>https://sebastianraschka.com/Articles/2014_python_lda.html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B26A0-C87D-4C06-BF2E-AA621E5E3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58" y="2432481"/>
            <a:ext cx="11198441" cy="407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46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5EFB-947C-421D-A3AE-DBB2060D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Dimensionality Reduction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81D04A-B648-4E97-B02C-CEF2DDAEF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211" y="1690688"/>
            <a:ext cx="10321142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4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2A1B-7FAE-467D-A79C-FE6EE47E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NLP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9DC2C5-B413-4474-BDA5-389832B51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95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2A1B-7FAE-467D-A79C-FE6EE47E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NLP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7CFB4F-8965-4336-AB65-756D399FB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10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250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Dimensionality Reduction</vt:lpstr>
      <vt:lpstr>Principal Component Analysis (PCA) </vt:lpstr>
      <vt:lpstr>Principal Component Analysis (PCA) </vt:lpstr>
      <vt:lpstr>Linear Discriminant Analysis (LDA) </vt:lpstr>
      <vt:lpstr>Linear Discriminant Analysis (LDA) </vt:lpstr>
      <vt:lpstr>Dimensionality Reduction</vt:lpstr>
      <vt:lpstr>NLP</vt:lpstr>
      <vt:lpstr>NLP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Dimensionality Reduction</dc:title>
  <dc:creator>Kumar Sundram</dc:creator>
  <cp:lastModifiedBy>Kumar Sundram</cp:lastModifiedBy>
  <cp:revision>8</cp:revision>
  <dcterms:created xsi:type="dcterms:W3CDTF">2019-06-20T17:43:18Z</dcterms:created>
  <dcterms:modified xsi:type="dcterms:W3CDTF">2019-06-21T18:49:44Z</dcterms:modified>
</cp:coreProperties>
</file>