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866-F700-41C7-A254-805AF0C37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20BEE-D84E-4D9C-B77E-8EE35FA7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DF4E-5E4D-400E-A9BC-D5DED3CA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0189-9734-448A-A77D-CA2898AB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A7E7-61AC-4B83-A786-7797F2E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CA97-2463-43FE-B9E1-A388A9B4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19772-0EB2-49DF-AE22-321E989D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A068-3A59-4FDC-BE0F-D3AA901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63EF-27EF-488E-A37C-E2EDF24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B90E-A82E-4773-B459-37268502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7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C1A92-2A04-4D71-8C81-FD998BAED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BC21-D149-4161-A9D6-1E2567D0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B38D-9725-4F3E-A4A6-ECE2B9F3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17CC-8B49-4320-8F05-28E00E50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44D9-E853-49AA-995E-845E912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F3D6-C88B-4B64-AD5D-14311351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C651-2E65-4561-A87D-EA6755B9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57A2-6DE2-4997-A494-AE885960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2DE4-8322-4E58-BCB8-BA8C2F4A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AA3A-9C8D-4BCA-BF73-BFB26957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BB8-2861-48A8-80D6-C21B27DA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9C01-573A-4C7C-93B2-C50BD1A1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1517-565D-404F-B5F9-96486743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C21E-3FD7-4CAB-B282-8DE2CFD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92E-D83A-454C-9958-BD8FCA31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2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F1DA-0610-48FC-9E3F-002C3735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E92B-F497-46B9-9D1E-FC6DD90E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583A2-F494-4B65-9FDD-2962BAA0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3047-4BB9-4A16-B450-75A4AA3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EF9A4-D775-4936-B878-9D8896D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73B5-5D32-4724-B97D-EE786E0A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49B2-8E66-47B4-BDD8-8055E829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7CAE-5579-43AA-A124-EAB496C4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DAD67-BDA0-4827-8130-28E12EA2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79EFB-7C16-4FDF-A3CA-FC896E4F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58FA0-230A-4841-978B-2BCC3003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09162-E213-4E77-BCF4-FFE149A5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658E8-4472-4F77-9965-A16D991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59DB7-D617-45FC-9BEF-98ED18F0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4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1B64-2B18-437C-A270-5CE4B070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D10-C405-4195-B4F2-0381187A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13E6F-1AAC-4B3F-B1BA-E65A0D6F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5565F-1B73-4DEB-B3A9-9112B8B5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817DD-B719-4396-AD8A-66ED7462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EC1B7-7BD9-4390-B357-6BFBDBE3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E60F-A30F-4CCD-AA2A-2A1DCAF3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7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8A5-90E2-43D8-B71C-83179B9F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261D-4C49-4924-8644-9B9024BC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EE54D-E50E-426B-A5DE-F0F40654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38DB-D376-412D-9E4E-25F7E4FA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01B4-3CE5-46FB-81CE-5B82937A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A33-CF7A-4F92-A05C-66234B7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212-C369-4000-B1B9-AF2CC62E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79193-9DE1-412E-B991-420EF587D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7A56A-0554-4666-BF57-4ABE2A93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A516-D72C-4135-93EF-17327F5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34D8-4C49-4790-9090-BB8073E9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9DEF4-C74C-4B63-BBA1-B9DD91B1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1DA72-6264-4BE5-A98D-BCFEEDC9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964A-F4D6-43DC-993A-5AB29E22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5ADE-1CD4-48A1-8BBA-2F00FB2A1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3B5B-78AE-4B07-97BF-2A7E099A4B4C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E3F1-7FD7-42F9-8C4B-BD1BAB02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BF9A-558A-4D61-A42F-143B47C9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1FED-C609-42D1-AA85-AEF79A113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E928B-09F3-4361-ACAC-C34ECEAF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709612"/>
            <a:ext cx="71913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12C20-F06E-4EE5-AEAB-1D69A7E6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3" y="0"/>
            <a:ext cx="11052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A01B7-460E-4B5A-8A34-5596288E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6" y="0"/>
            <a:ext cx="109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39F16-55EB-41A6-9E85-72D34F6D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575"/>
            <a:ext cx="116586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60FA72-5AF2-4E9A-A6A5-AFEB2A11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11" y="0"/>
            <a:ext cx="1137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7E971-4B99-472A-A9B8-CFC8FC44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9" y="0"/>
            <a:ext cx="11713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Sundram</dc:creator>
  <cp:lastModifiedBy>Kumar Sundram</cp:lastModifiedBy>
  <cp:revision>2</cp:revision>
  <dcterms:created xsi:type="dcterms:W3CDTF">2019-06-20T17:24:21Z</dcterms:created>
  <dcterms:modified xsi:type="dcterms:W3CDTF">2019-06-20T18:08:55Z</dcterms:modified>
</cp:coreProperties>
</file>