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4/29/15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4/29/15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491316"/>
          </a:xfrm>
        </p:spPr>
        <p:txBody>
          <a:bodyPr/>
          <a:lstStyle/>
          <a:p>
            <a:r>
              <a:rPr lang="en-US" dirty="0" smtClean="0"/>
              <a:t>Notice List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743200"/>
          </a:xfrm>
        </p:spPr>
        <p:txBody>
          <a:bodyPr/>
          <a:lstStyle/>
          <a:p>
            <a:r>
              <a:rPr lang="en-US" dirty="0" smtClean="0"/>
              <a:t>C S 347 – Data Management</a:t>
            </a:r>
          </a:p>
          <a:p>
            <a:endParaRPr lang="en-US" dirty="0"/>
          </a:p>
          <a:p>
            <a:r>
              <a:rPr lang="en-US" dirty="0" smtClean="0"/>
              <a:t>Taylor Smith</a:t>
            </a:r>
          </a:p>
          <a:p>
            <a:r>
              <a:rPr lang="en-US" dirty="0" smtClean="0"/>
              <a:t>Daniel Klein</a:t>
            </a:r>
          </a:p>
          <a:p>
            <a:r>
              <a:rPr lang="en-US" dirty="0" smtClean="0"/>
              <a:t>Brian </a:t>
            </a:r>
            <a:r>
              <a:rPr lang="en-US" dirty="0" err="1" smtClean="0"/>
              <a:t>Quimio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7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2715"/>
            <a:ext cx="8229600" cy="975783"/>
          </a:xfrm>
        </p:spPr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4" name="Content Placeholder 3" descr="Logical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" b="836"/>
          <a:stretch/>
        </p:blipFill>
        <p:spPr>
          <a:xfrm>
            <a:off x="457200" y="867827"/>
            <a:ext cx="8229600" cy="5715000"/>
          </a:xfrm>
        </p:spPr>
      </p:pic>
    </p:spTree>
    <p:extLst>
      <p:ext uri="{BB962C8B-B14F-4D97-AF65-F5344CB8AC3E}">
        <p14:creationId xmlns:p14="http://schemas.microsoft.com/office/powerpoint/2010/main" val="108533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-212715"/>
            <a:ext cx="8229600" cy="9757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Model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00" y="763068"/>
            <a:ext cx="8164183" cy="599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3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48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147</TotalTime>
  <Words>19</Words>
  <Application>Microsoft Macintosh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Notice List Application</vt:lpstr>
      <vt:lpstr>Logical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Notice List Application</dc:title>
  <dc:creator>D</dc:creator>
  <cp:lastModifiedBy>D</cp:lastModifiedBy>
  <cp:revision>2</cp:revision>
  <dcterms:created xsi:type="dcterms:W3CDTF">2015-04-29T14:32:02Z</dcterms:created>
  <dcterms:modified xsi:type="dcterms:W3CDTF">2015-04-29T16:59:23Z</dcterms:modified>
</cp:coreProperties>
</file>