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4/29/2015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491316"/>
          </a:xfrm>
        </p:spPr>
        <p:txBody>
          <a:bodyPr/>
          <a:lstStyle/>
          <a:p>
            <a:r>
              <a:rPr lang="en-US" dirty="0" smtClean="0"/>
              <a:t>Notice List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743200"/>
          </a:xfrm>
        </p:spPr>
        <p:txBody>
          <a:bodyPr/>
          <a:lstStyle/>
          <a:p>
            <a:r>
              <a:rPr lang="en-US" dirty="0" smtClean="0"/>
              <a:t>C S 347 – Data Management</a:t>
            </a:r>
          </a:p>
          <a:p>
            <a:endParaRPr lang="en-US" dirty="0"/>
          </a:p>
          <a:p>
            <a:r>
              <a:rPr lang="en-US" dirty="0" smtClean="0"/>
              <a:t>Taylor Smith</a:t>
            </a:r>
          </a:p>
          <a:p>
            <a:r>
              <a:rPr lang="en-US" dirty="0" smtClean="0"/>
              <a:t>Daniel Klein</a:t>
            </a:r>
          </a:p>
          <a:p>
            <a:r>
              <a:rPr lang="en-US" dirty="0" smtClean="0"/>
              <a:t>Brian </a:t>
            </a:r>
            <a:r>
              <a:rPr lang="en-US" dirty="0" err="1" smtClean="0"/>
              <a:t>Quimio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53" y="897082"/>
            <a:ext cx="7802921" cy="369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89098" y="5366266"/>
            <a:ext cx="610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Pie chart: Breakdown of number of users per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5783"/>
          </a:xfrm>
        </p:spPr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7" y="1398494"/>
            <a:ext cx="7273560" cy="481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3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212715"/>
            <a:ext cx="8229600" cy="975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0" y="763068"/>
            <a:ext cx="8164183" cy="59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</a:t>
            </a:r>
          </a:p>
          <a:p>
            <a:r>
              <a:rPr lang="en-US" dirty="0" smtClean="0"/>
              <a:t>Search Bar*</a:t>
            </a:r>
          </a:p>
          <a:p>
            <a:r>
              <a:rPr lang="en-US" dirty="0" smtClean="0"/>
              <a:t>Clone employees</a:t>
            </a:r>
          </a:p>
          <a:p>
            <a:r>
              <a:rPr lang="en-US" dirty="0" smtClean="0"/>
              <a:t>Delete all membership for an employee</a:t>
            </a:r>
            <a:endParaRPr lang="en-US" dirty="0" smtClean="0"/>
          </a:p>
          <a:p>
            <a:r>
              <a:rPr lang="en-US" dirty="0" smtClean="0"/>
              <a:t>Region Display Sector*</a:t>
            </a:r>
          </a:p>
          <a:p>
            <a:r>
              <a:rPr lang="en-US" dirty="0" smtClean="0"/>
              <a:t>Upload/download a document</a:t>
            </a:r>
          </a:p>
          <a:p>
            <a:r>
              <a:rPr lang="en-US" dirty="0" smtClean="0"/>
              <a:t>Shuttle*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Add list to a list</a:t>
            </a:r>
          </a:p>
          <a:p>
            <a:r>
              <a:rPr lang="en-US" dirty="0" smtClean="0"/>
              <a:t>Additional create buttons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 Roller</a:t>
            </a:r>
          </a:p>
          <a:p>
            <a:r>
              <a:rPr lang="en-US" dirty="0" smtClean="0"/>
              <a:t>Apex Timer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6" y="1095718"/>
            <a:ext cx="7657054" cy="368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7054" y="5444835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Documents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0" y="735104"/>
            <a:ext cx="8187432" cy="391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9091" y="4973782"/>
            <a:ext cx="702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Clone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all membership from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0" y="662799"/>
            <a:ext cx="7833472" cy="371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19300" y="4902200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all lists an employee belongs to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174</TotalTime>
  <Words>90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Notice List Application</vt:lpstr>
      <vt:lpstr>Conceptual Model</vt:lpstr>
      <vt:lpstr>Logical Model</vt:lpstr>
      <vt:lpstr>PowerPoint Presentation</vt:lpstr>
      <vt:lpstr>Must Haves</vt:lpstr>
      <vt:lpstr>Good to Have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List Application</dc:title>
  <dc:creator>D</dc:creator>
  <cp:lastModifiedBy>Brian Quimio</cp:lastModifiedBy>
  <cp:revision>5</cp:revision>
  <dcterms:created xsi:type="dcterms:W3CDTF">2015-04-29T14:32:02Z</dcterms:created>
  <dcterms:modified xsi:type="dcterms:W3CDTF">2015-04-29T17:46:19Z</dcterms:modified>
</cp:coreProperties>
</file>