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A1E9-D468-4899-ABD2-E5C7E9770B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1A29-59CC-406C-9328-DC89F611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lcontentmatters.com/images/twittericon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5469" y1="2930" x2="47461" y2="2734"/>
                        <a14:backgroundMark x1="70898" y1="42383" x2="34375" y2="7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02" y="59775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ndicons.com/files/icons/770/token_dark/256/e_mail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52" y="902559"/>
            <a:ext cx="3929499" cy="39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792664" y="597758"/>
            <a:ext cx="4876800" cy="4876801"/>
            <a:chOff x="6792664" y="597758"/>
            <a:chExt cx="4876800" cy="4876801"/>
          </a:xfrm>
        </p:grpSpPr>
        <p:pic>
          <p:nvPicPr>
            <p:cNvPr id="5" name="Picture 2" descr="http://rlcontentmatters.com/images/twittericon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5469" y1="2930" x2="47461" y2="2734"/>
                          <a14:backgroundMark x1="70898" y1="42383" x2="34375" y2="744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664" y="597758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9961" r="89844">
                          <a14:foregroundMark x1="45508" y1="46484" x2="56055" y2="62500"/>
                          <a14:foregroundMark x1="46875" y1="39453" x2="47461" y2="43359"/>
                          <a14:backgroundMark x1="47266" y1="39063" x2="47266" y2="43359"/>
                          <a14:backgroundMark x1="47070" y1="38867" x2="46680" y2="41016"/>
                          <a14:backgroundMark x1="63281" y1="63867" x2="68945" y2="64258"/>
                          <a14:backgroundMark x1="31250" y1="76758" x2="34961" y2="73633"/>
                        </a14:backgroundRemoval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11769" y="1448681"/>
              <a:ext cx="3038589" cy="3038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2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Pansky Michael</dc:creator>
  <cp:lastModifiedBy>Pansky Michael</cp:lastModifiedBy>
  <cp:revision>2</cp:revision>
  <dcterms:created xsi:type="dcterms:W3CDTF">2016-04-12T04:03:36Z</dcterms:created>
  <dcterms:modified xsi:type="dcterms:W3CDTF">2016-04-13T20:19:56Z</dcterms:modified>
</cp:coreProperties>
</file>