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LUMIRA - VISUALIZE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Heat Map for Profit Margin.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1261D30-9203-4A4D-AA29-2DA1FF9AFB6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81390"/>
            <a:ext cx="8153400" cy="43334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5675-121B-4B9F-9D0A-76E07C6C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the color by click on empty space.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794DF-8B78-491D-9617-36F3987BB35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58053"/>
            <a:ext cx="8153400" cy="438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6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0536-AB5B-4B9E-BD7E-464B379D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create Tag Cloud.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1FA9D-7086-4733-8FBA-464157A262D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85632"/>
            <a:ext cx="8153400" cy="432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0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64C9-262F-4F0E-95D9-5BBE3AE9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6A0B1-12D6-4B71-AFC1-F1670E9BEF9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91956"/>
            <a:ext cx="8153400" cy="43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0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1138</TotalTime>
  <Words>29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Wingdings</vt:lpstr>
      <vt:lpstr>Wingdings 2</vt:lpstr>
      <vt:lpstr>Median</vt:lpstr>
      <vt:lpstr>LUMIRA - VISUALIZE</vt:lpstr>
      <vt:lpstr>Heat Map for Profit Margin.</vt:lpstr>
      <vt:lpstr>Change the color by click on empty space.</vt:lpstr>
      <vt:lpstr>We can create Tag Cloud.</vt:lpstr>
      <vt:lpstr>Pie Chart.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155</cp:revision>
  <dcterms:created xsi:type="dcterms:W3CDTF">2017-06-30T23:38:39Z</dcterms:created>
  <dcterms:modified xsi:type="dcterms:W3CDTF">2017-09-11T06:15:18Z</dcterms:modified>
</cp:coreProperties>
</file>