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7" r:id="rId4"/>
    <p:sldId id="289" r:id="rId5"/>
    <p:sldId id="28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</a:t>
            </a:r>
            <a:r>
              <a:rPr kumimoji="0" lang="en-US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CONNECT TO HANA DB.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HANA is UP and Running.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D987342-5550-441F-9A91-AED2E8CB2C3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56532"/>
            <a:ext cx="8153400" cy="37831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30B5-F8E3-42F0-8108-CB9426B9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66C3ED-2BBF-4F20-B2C8-E63138BF482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20677"/>
            <a:ext cx="8153400" cy="425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0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3DA1-7E3F-42C1-B7AC-42964806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Download Data From SAP HANA.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8A3507-68BD-4AD4-84D3-CEACAC1C21A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19898"/>
            <a:ext cx="8153400" cy="425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5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172A-5E88-478B-A7F3-CD26882A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/>
              <a:t>HANA Server </a:t>
            </a:r>
            <a:r>
              <a:rPr lang="en-US" dirty="0"/>
              <a:t>Info.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95A315-CF8B-4D5A-8C30-EB53BEF3831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01917" y="1600200"/>
            <a:ext cx="757511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66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1139</TotalTime>
  <Words>32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Wingdings</vt:lpstr>
      <vt:lpstr>Wingdings 2</vt:lpstr>
      <vt:lpstr>Median</vt:lpstr>
      <vt:lpstr>CONNECT TO HANA DB.</vt:lpstr>
      <vt:lpstr>Make Sure HANA is UP and Running.</vt:lpstr>
      <vt:lpstr>Cont.</vt:lpstr>
      <vt:lpstr>File  New  Download Data From SAP HANA.</vt:lpstr>
      <vt:lpstr>Update HANA Server Info.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 Parab</cp:lastModifiedBy>
  <cp:revision>156</cp:revision>
  <dcterms:created xsi:type="dcterms:W3CDTF">2017-06-30T23:38:39Z</dcterms:created>
  <dcterms:modified xsi:type="dcterms:W3CDTF">2017-09-11T02:42:30Z</dcterms:modified>
</cp:coreProperties>
</file>