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</a:t>
            </a:r>
            <a:r>
              <a:rPr kumimoji="0" lang="en-US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IMPORT DATA USING CSV FILE.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File</a:t>
            </a:r>
            <a:r>
              <a:rPr lang="en-US" dirty="0" err="1">
                <a:sym typeface="Wingdings" panose="05000000000000000000" pitchFamily="2" charset="2"/>
              </a:rPr>
              <a:t>NewText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26A4BE4-1891-407A-89A6-15262DF3CEB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04967" y="1600200"/>
            <a:ext cx="7569015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9111-D86B-407A-93AE-3ECE56EE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9C341F-5653-4CFC-83C1-59057B6E64C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15633"/>
            <a:ext cx="8153400" cy="426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9E81-AD6B-4B3F-BCB7-EA296A82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F6F4F2-3F93-404F-A5C2-8780F2C9B00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13958" y="1600200"/>
            <a:ext cx="2951034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4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A058-B32B-4A09-9D6F-80161FEF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the file.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7A7240-070C-47C2-A993-0E8D8B3D530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0862" y="1600200"/>
            <a:ext cx="75572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8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2C53-C921-4F98-ACC3-16119D94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Dataset Name.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35236A-0764-477E-B2C2-5A02C8E7A94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99607" y="1600200"/>
            <a:ext cx="777973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0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089D-2317-4253-BBE2-B2585475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Finish.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BCCB81-4017-48DE-9A63-70DFF2BD18C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06688" y="1600200"/>
            <a:ext cx="7365574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2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DBA3-EC54-422F-8AE8-691B189F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Acquisition has been Completed Successfully.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FEEAA5-9634-45FF-BA39-596097C6046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7350" y="1600200"/>
            <a:ext cx="754424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90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1100</TotalTime>
  <Words>36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Wingdings</vt:lpstr>
      <vt:lpstr>Wingdings 2</vt:lpstr>
      <vt:lpstr>Median</vt:lpstr>
      <vt:lpstr>IMPORT DATA USING CSV FILE.</vt:lpstr>
      <vt:lpstr>FileNewText</vt:lpstr>
      <vt:lpstr>Cont.</vt:lpstr>
      <vt:lpstr>CSV file.</vt:lpstr>
      <vt:lpstr>Import the file.</vt:lpstr>
      <vt:lpstr>Rename Dataset Name. </vt:lpstr>
      <vt:lpstr>Click Finish.</vt:lpstr>
      <vt:lpstr>Data Acquisition has been Completed Successfully.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 Parab</cp:lastModifiedBy>
  <cp:revision>156</cp:revision>
  <dcterms:created xsi:type="dcterms:W3CDTF">2017-06-30T23:38:39Z</dcterms:created>
  <dcterms:modified xsi:type="dcterms:W3CDTF">2017-09-11T03:03:58Z</dcterms:modified>
</cp:coreProperties>
</file>