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8" r:id="rId3"/>
    <p:sldId id="287" r:id="rId4"/>
    <p:sldId id="286" r:id="rId5"/>
    <p:sldId id="289" r:id="rId6"/>
    <p:sldId id="290" r:id="rId7"/>
    <p:sldId id="291" r:id="rId8"/>
    <p:sldId id="292" r:id="rId9"/>
    <p:sldId id="293" r:id="rId10"/>
    <p:sldId id="296" r:id="rId11"/>
    <p:sldId id="298" r:id="rId12"/>
    <p:sldId id="295" r:id="rId13"/>
    <p:sldId id="294" r:id="rId14"/>
    <p:sldId id="299" r:id="rId15"/>
    <p:sldId id="301" r:id="rId16"/>
    <p:sldId id="300" r:id="rId17"/>
    <p:sldId id="302" r:id="rId18"/>
    <p:sldId id="304" r:id="rId19"/>
    <p:sldId id="303" r:id="rId20"/>
    <p:sldId id="305" r:id="rId21"/>
    <p:sldId id="307" r:id="rId22"/>
    <p:sldId id="306" r:id="rId23"/>
    <p:sldId id="309" r:id="rId24"/>
    <p:sldId id="308" r:id="rId25"/>
    <p:sldId id="310" r:id="rId26"/>
    <p:sldId id="312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>
      <p:cViewPr varScale="1">
        <p:scale>
          <a:sx n="85" d="100"/>
          <a:sy n="85" d="100"/>
        </p:scale>
        <p:origin x="16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LUMIRA - PREPARE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FDAC-425F-4876-9302-558CC16E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902D7-006F-47C0-A749-B3D0C0CA0A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93047"/>
            <a:ext cx="8153400" cy="29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0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E784-9DFF-477D-9FB9-6569310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B800F-A608-4675-BA75-D2F11BECE67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5003"/>
            <a:ext cx="8153400" cy="42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 function.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930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B31E-F4A0-4369-972D-71850993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7ADAB-88C0-44AF-B2B1-213CB47BB5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45582"/>
            <a:ext cx="8153400" cy="36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12C-9C19-4D0C-B91D-5E164ADF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FD4F2-E2DE-4DE8-B6BC-5CA656887E5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6692"/>
            <a:ext cx="8153400" cy="42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DELETE COLUMN.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11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8E6-0E50-45C6-A017-FBB840E0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1F864-ED76-4B24-82DA-89EED95E44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5021"/>
            <a:ext cx="8153400" cy="41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61-01BA-4392-8DAA-700CE044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objects are also get deleted.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B30E8-3A8B-4684-B379-BF0037AA5AD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1096" y="1600200"/>
            <a:ext cx="751675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REPLACE FUNCTION.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99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786C-CD54-4A39-82BB-B82E17F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US with USA.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6E5A4-D67D-4F08-AB08-898355CBB8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2685"/>
            <a:ext cx="8153400" cy="42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Filters.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33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EC35-9F31-4FC9-882E-E99199FC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7C3DA1-3D8A-4044-BC93-22B549BC67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9669" y="1600200"/>
            <a:ext cx="72596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TRIM FUNCTION.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798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989F-8E7B-4ABE-8CD4-C16CD48F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03683-0646-424C-9D47-6BB26306F9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6692"/>
            <a:ext cx="8153400" cy="42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BY RANGE.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23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49F0-623F-4469-8AF6-12A7CC2A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Range.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F82F4A-5690-47D7-8B50-32C9FAA592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9242"/>
            <a:ext cx="8153400" cy="42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0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E015-7959-4902-8BD6-1B796133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group of sales interval has been created.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94B99-3FC8-472E-B409-125235C908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9250"/>
            <a:ext cx="8153400" cy="42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CALCULATED COLUMN.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800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4C9A-CA41-41AF-83EE-2084B485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3318BD-AF29-4FD2-A54A-6D4B75C841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95580" y="1600200"/>
            <a:ext cx="55877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Filter: Is in List.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FA529B-1724-4C1F-A0B4-122C256A8B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124" y="1600200"/>
            <a:ext cx="714870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DB4-40EB-465A-B1CA-7110EEE6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Filter.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3836E-8629-42ED-81BF-FD8DE139DAE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6158"/>
            <a:ext cx="8153400" cy="42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 ORDER.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5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3D99-AD75-4411-BB06-F66EFC62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on asterisk to Sort Data in </a:t>
            </a:r>
            <a:r>
              <a:rPr lang="en-US" dirty="0" err="1"/>
              <a:t>Asc</a:t>
            </a:r>
            <a:r>
              <a:rPr lang="en-US" dirty="0"/>
              <a:t> or Des.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8F9C2-D80F-48DD-9AE6-10F8B75CFD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07159"/>
            <a:ext cx="8153400" cy="30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Rename function.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091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8819-C6D4-4935-91BE-57AF919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C2E66-4982-4C4F-9E93-94719B46C73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41051"/>
            <a:ext cx="8153400" cy="38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MERGE function.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33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1203</TotalTime>
  <Words>124</Words>
  <Application>Microsoft Office PowerPoint</Application>
  <PresentationFormat>On-screen Show (4:3)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Tw Cen MT</vt:lpstr>
      <vt:lpstr>Wingdings</vt:lpstr>
      <vt:lpstr>Wingdings 2</vt:lpstr>
      <vt:lpstr>Median</vt:lpstr>
      <vt:lpstr>LUMIRA - PREPARE</vt:lpstr>
      <vt:lpstr>Filters.</vt:lpstr>
      <vt:lpstr>Filter: Is in List.</vt:lpstr>
      <vt:lpstr>Apply Filter.</vt:lpstr>
      <vt:lpstr>SORT ORDER.</vt:lpstr>
      <vt:lpstr>Click on asterisk to Sort Data in Asc or Des.</vt:lpstr>
      <vt:lpstr>Rename function.</vt:lpstr>
      <vt:lpstr>Rename Function.</vt:lpstr>
      <vt:lpstr>MERGE function.</vt:lpstr>
      <vt:lpstr>Merge Function.</vt:lpstr>
      <vt:lpstr>New Function.</vt:lpstr>
      <vt:lpstr>SPLIT function.</vt:lpstr>
      <vt:lpstr>Split Function.</vt:lpstr>
      <vt:lpstr>Cont.</vt:lpstr>
      <vt:lpstr>DELETE COLUMN.</vt:lpstr>
      <vt:lpstr>Remove Function.</vt:lpstr>
      <vt:lpstr>Dependent objects are also get deleted.</vt:lpstr>
      <vt:lpstr>REPLACE FUNCTION.</vt:lpstr>
      <vt:lpstr>Replace US with USA.</vt:lpstr>
      <vt:lpstr>Cont.</vt:lpstr>
      <vt:lpstr>TRIM FUNCTION.</vt:lpstr>
      <vt:lpstr>Trim Function.</vt:lpstr>
      <vt:lpstr>GROUP BY RANGE.</vt:lpstr>
      <vt:lpstr>Group by Range.</vt:lpstr>
      <vt:lpstr>New group of sales interval has been created.</vt:lpstr>
      <vt:lpstr>CALCULATED COLUMN.</vt:lpstr>
      <vt:lpstr>Calculated Column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175</cp:revision>
  <dcterms:created xsi:type="dcterms:W3CDTF">2017-06-30T23:38:39Z</dcterms:created>
  <dcterms:modified xsi:type="dcterms:W3CDTF">2017-09-11T05:24:02Z</dcterms:modified>
</cp:coreProperties>
</file>