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LUMIRA – COMPOSE.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Compose.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81C272F-7052-40C7-9AA4-1FCFEBF2AC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64612"/>
            <a:ext cx="8153400" cy="4366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79F3-B5A5-4303-A958-E2061AE9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created high level reporting.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67582-966A-41B7-80DA-FA028F90EC3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53151"/>
            <a:ext cx="8153400" cy="43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0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CE72-62CD-45C2-AB25-377957F8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add input control to get detailed info of a particular region.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6117E-D8C2-4994-A4F0-8DCB8E08FCA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22581"/>
            <a:ext cx="8153400" cy="44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1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5131-A685-4BC2-9C77-3F93A43B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pictograph can be added.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93E30-EF07-4D7D-ADD2-4AF5A082A2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6130" y="1600200"/>
            <a:ext cx="708668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1C2D-7462-4C8F-B3B1-4D01A72E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preview and save.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D12CA-8564-43AB-8D79-7B3168D017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47855"/>
            <a:ext cx="8153400" cy="44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5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5446-630E-4A5C-BA63-8FC5E958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Listed under my items.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55D4C8-ECCF-4572-AB60-9CEC7080FA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70874"/>
            <a:ext cx="8153400" cy="37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8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1093</TotalTime>
  <Words>49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Wingdings</vt:lpstr>
      <vt:lpstr>Wingdings 2</vt:lpstr>
      <vt:lpstr>Median</vt:lpstr>
      <vt:lpstr>LUMIRA – COMPOSE.</vt:lpstr>
      <vt:lpstr>Click on Compose.</vt:lpstr>
      <vt:lpstr>Can be created high level reporting.</vt:lpstr>
      <vt:lpstr>You can add input control to get detailed info of a particular region.</vt:lpstr>
      <vt:lpstr>Also, pictograph can be added.</vt:lpstr>
      <vt:lpstr>Check the preview and save.</vt:lpstr>
      <vt:lpstr>Listed under my items.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155</cp:revision>
  <dcterms:created xsi:type="dcterms:W3CDTF">2017-06-30T23:38:39Z</dcterms:created>
  <dcterms:modified xsi:type="dcterms:W3CDTF">2017-09-11T06:22:34Z</dcterms:modified>
</cp:coreProperties>
</file>