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6" r:id="rId3"/>
    <p:sldId id="285" r:id="rId4"/>
    <p:sldId id="28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9A7F-650F-427F-B21A-85E61880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options.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C353A-1D74-4A30-96C7-48A8B23939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72138" y="1600200"/>
            <a:ext cx="603467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 </a:t>
            </a:r>
            <a:r>
              <a:rPr lang="en-US"/>
              <a:t>Sample in WEBI.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E06FD82-6CD5-4938-8F77-1581AEA786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2151" y="1600200"/>
            <a:ext cx="767464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76E6-DC94-4C68-ACFA-5B0994C7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can be </a:t>
            </a:r>
            <a:r>
              <a:rPr lang="en-US"/>
              <a:t>converted in .pdf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CC100A-E96E-41D0-AD5B-60A628FC739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6015" y="1600200"/>
            <a:ext cx="754691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1091</TotalTime>
  <Words>19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Wingdings</vt:lpstr>
      <vt:lpstr>Wingdings 2</vt:lpstr>
      <vt:lpstr>Median</vt:lpstr>
      <vt:lpstr>WEBI</vt:lpstr>
      <vt:lpstr>Data Import options.</vt:lpstr>
      <vt:lpstr>Report Sample in WEBI.</vt:lpstr>
      <vt:lpstr>Report can be converted in .pdf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152</cp:revision>
  <dcterms:created xsi:type="dcterms:W3CDTF">2017-06-30T23:38:39Z</dcterms:created>
  <dcterms:modified xsi:type="dcterms:W3CDTF">2017-09-22T05:09:57Z</dcterms:modified>
</cp:coreProperties>
</file>