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Universe Design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UDT.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83ADF0-A49F-4D36-8136-A2212572AE9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5425"/>
            <a:ext cx="8153400" cy="4285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1CD-55A5-4FEB-BB10-EBA93070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41DD2-2F6E-450E-913B-9FFD8B76146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2016" y="1600200"/>
            <a:ext cx="679491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0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1089</TotalTime>
  <Words>10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Wingdings</vt:lpstr>
      <vt:lpstr>Wingdings 2</vt:lpstr>
      <vt:lpstr>Median</vt:lpstr>
      <vt:lpstr>Universe Design Tool</vt:lpstr>
      <vt:lpstr>Sample UDT.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152</cp:revision>
  <dcterms:created xsi:type="dcterms:W3CDTF">2017-06-30T23:38:39Z</dcterms:created>
  <dcterms:modified xsi:type="dcterms:W3CDTF">2017-09-22T05:19:40Z</dcterms:modified>
</cp:coreProperties>
</file>