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Deleter</a:t>
            </a:r>
            <a:r>
              <a:rPr lang="en-US" sz="2800" dirty="0" smtClean="0"/>
              <a:t> </a:t>
            </a:r>
            <a:r>
              <a:rPr lang="en-US" sz="2800" dirty="0" smtClean="0"/>
              <a:t>and Reload Data in </a:t>
            </a:r>
            <a:r>
              <a:rPr lang="en-US" sz="2800" dirty="0" err="1" smtClean="0"/>
              <a:t>InfoCube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2583"/>
            <a:ext cx="8153400" cy="417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go let’s delete the data from PSA.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083"/>
            <a:ext cx="8153400" cy="415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on Data  Source, and Click on  Manage PSA Icon.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1387"/>
            <a:ext cx="8153400" cy="415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Schedule.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7484"/>
            <a:ext cx="8153400" cy="41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5727"/>
            <a:ext cx="8153400" cy="410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has been loaded to PSA.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check the data in </a:t>
            </a:r>
            <a:r>
              <a:rPr lang="en-US" dirty="0" err="1" smtClean="0"/>
              <a:t>InfoCube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0779"/>
            <a:ext cx="8153400" cy="41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Loaded in </a:t>
            </a:r>
            <a:r>
              <a:rPr lang="en-US" dirty="0" err="1" smtClean="0"/>
              <a:t>InfoCube</a:t>
            </a:r>
            <a:r>
              <a:rPr lang="en-US" dirty="0" smtClean="0"/>
              <a:t> successfully.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0779"/>
            <a:ext cx="8153400" cy="41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the Info Provide.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5133"/>
            <a:ext cx="8153400" cy="41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if data loaded in </a:t>
            </a:r>
            <a:r>
              <a:rPr lang="en-US" dirty="0" err="1" smtClean="0"/>
              <a:t>InfoCube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Required Fields and Execute.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6326"/>
            <a:ext cx="8153400" cy="416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Loaded in </a:t>
            </a:r>
            <a:r>
              <a:rPr lang="en-US" dirty="0" err="1" smtClean="0"/>
              <a:t>InfoCube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7484"/>
            <a:ext cx="8153400" cy="41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Click on </a:t>
            </a:r>
            <a:r>
              <a:rPr lang="en-US" dirty="0" err="1" smtClean="0"/>
              <a:t>InfoCube</a:t>
            </a:r>
            <a:r>
              <a:rPr lang="en-US" dirty="0" smtClean="0"/>
              <a:t> and Delete Data.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Yes.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8079"/>
            <a:ext cx="8153400" cy="412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No.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6790"/>
            <a:ext cx="8153400" cy="412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1128</TotalTime>
  <Words>104</Words>
  <Application>Microsoft Office PowerPoint</Application>
  <PresentationFormat>On-screen Show (4:3)</PresentationFormat>
  <Paragraphs>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Deleter and Reload Data in InfoCube</vt:lpstr>
      <vt:lpstr>Go to the Info Provide.</vt:lpstr>
      <vt:lpstr>Check if data loaded in InfoCube.</vt:lpstr>
      <vt:lpstr>Select Required Fields and Execute.</vt:lpstr>
      <vt:lpstr>Data Loaded in InfoCube.</vt:lpstr>
      <vt:lpstr>Right Click on InfoCube and Delete Data.</vt:lpstr>
      <vt:lpstr>Say Yes.</vt:lpstr>
      <vt:lpstr>Say No.</vt:lpstr>
      <vt:lpstr>Cont.</vt:lpstr>
      <vt:lpstr>Cont.</vt:lpstr>
      <vt:lpstr>Now, go let’s delete the data from PSA.</vt:lpstr>
      <vt:lpstr>Click on Data  Source, and Click on  Manage PSA Icon.</vt:lpstr>
      <vt:lpstr>Delete Data.</vt:lpstr>
      <vt:lpstr>Click on Schedule.</vt:lpstr>
      <vt:lpstr>Cont.</vt:lpstr>
      <vt:lpstr>Cont.</vt:lpstr>
      <vt:lpstr>Data has been loaded to PSA.</vt:lpstr>
      <vt:lpstr>Now, check the data in InfoCube.</vt:lpstr>
      <vt:lpstr>Data Loaded in InfoCube successfully.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166</cp:revision>
  <dcterms:created xsi:type="dcterms:W3CDTF">2017-06-30T23:38:39Z</dcterms:created>
  <dcterms:modified xsi:type="dcterms:W3CDTF">2017-08-01T20:09:29Z</dcterms:modified>
</cp:coreProperties>
</file>