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4617971-7FFF-4153-9B0A-A6A160B9216D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4617971-7FFF-4153-9B0A-A6A160B9216D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title style.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Loading Transaction Data using Standard DSO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Milind</a:t>
            </a:r>
            <a:r>
              <a:rPr lang="en-US" b="1" dirty="0"/>
              <a:t> </a:t>
            </a:r>
            <a:r>
              <a:rPr lang="en-US" b="1"/>
              <a:t>Parab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 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70232"/>
            <a:ext cx="8153400" cy="4155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72689"/>
            <a:ext cx="8153400" cy="4150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DTP.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81687"/>
            <a:ext cx="8153400" cy="413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67682"/>
            <a:ext cx="8153400" cy="416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Activate DTP.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67682"/>
            <a:ext cx="8153400" cy="416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Administrator Data Target.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72782"/>
            <a:ext cx="8153400" cy="415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is available in New Data Table.</a:t>
            </a: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77881"/>
            <a:ext cx="8153400" cy="414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Job Name and Click Start.</a:t>
            </a: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67682"/>
            <a:ext cx="8153400" cy="416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Once the request is gone, data is ready for reporting.</a:t>
            </a: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76544"/>
            <a:ext cx="8153400" cy="414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data in new data table.</a:t>
            </a: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60034"/>
            <a:ext cx="8153400" cy="4176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Pre-Requisites for the Demo.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Master Data.</a:t>
            </a:r>
          </a:p>
          <a:p>
            <a:r>
              <a:rPr lang="en-US" dirty="0"/>
              <a:t>Create Flat File Transaction Data.</a:t>
            </a:r>
          </a:p>
          <a:p>
            <a:r>
              <a:rPr lang="en-US" dirty="0"/>
              <a:t>Create Info Objects.</a:t>
            </a:r>
          </a:p>
          <a:p>
            <a:pPr>
              <a:buFontTx/>
              <a:buChar char="-"/>
            </a:pPr>
            <a:r>
              <a:rPr lang="en-US" dirty="0"/>
              <a:t>SMID : </a:t>
            </a:r>
            <a:r>
              <a:rPr lang="en-US" dirty="0" err="1"/>
              <a:t>SID</a:t>
            </a:r>
            <a:r>
              <a:rPr lang="en-US" dirty="0" err="1">
                <a:solidFill>
                  <a:srgbClr val="FF0000"/>
                </a:solidFill>
              </a:rPr>
              <a:t>xx</a:t>
            </a:r>
            <a:endParaRPr lang="en-US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dirty="0"/>
              <a:t>PID: </a:t>
            </a:r>
            <a:r>
              <a:rPr lang="en-US" dirty="0" err="1"/>
              <a:t>PID</a:t>
            </a:r>
            <a:r>
              <a:rPr lang="en-US" dirty="0" err="1">
                <a:solidFill>
                  <a:srgbClr val="FF0000"/>
                </a:solidFill>
              </a:rPr>
              <a:t>xx</a:t>
            </a:r>
            <a:endParaRPr lang="en-US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/>
              <a:t>Quantity: </a:t>
            </a:r>
            <a:r>
              <a:rPr lang="en-US" dirty="0" err="1"/>
              <a:t>QTY_</a:t>
            </a:r>
            <a:r>
              <a:rPr lang="en-US" dirty="0" err="1">
                <a:solidFill>
                  <a:srgbClr val="FF0000"/>
                </a:solidFill>
              </a:rPr>
              <a:t>xx</a:t>
            </a:r>
            <a:endParaRPr lang="en-US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dirty="0"/>
              <a:t>Sales: </a:t>
            </a:r>
            <a:r>
              <a:rPr lang="en-US" dirty="0" err="1"/>
              <a:t>SREV_</a:t>
            </a:r>
            <a:r>
              <a:rPr lang="en-US" dirty="0" err="1">
                <a:solidFill>
                  <a:srgbClr val="FF0000"/>
                </a:solidFill>
              </a:rPr>
              <a:t>xx</a:t>
            </a:r>
            <a:endParaRPr lang="en-US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dirty="0"/>
              <a:t>Profit: </a:t>
            </a:r>
            <a:r>
              <a:rPr lang="en-US" dirty="0" err="1"/>
              <a:t>PR_</a:t>
            </a:r>
            <a:r>
              <a:rPr lang="en-US" dirty="0" err="1">
                <a:solidFill>
                  <a:srgbClr val="FF0000"/>
                </a:solidFill>
              </a:rPr>
              <a:t>xx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the data in Active Data Table.</a:t>
            </a: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86790"/>
            <a:ext cx="8153400" cy="4122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Also, same data moved to change log table.</a:t>
            </a: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71387"/>
            <a:ext cx="8153400" cy="4153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Pre-Requisites.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84207"/>
            <a:ext cx="8153400" cy="4127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Data Source.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67682"/>
            <a:ext cx="8153400" cy="416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all fields and activate.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82980"/>
            <a:ext cx="8153400" cy="413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DSO.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75331"/>
            <a:ext cx="8153400" cy="414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98277"/>
            <a:ext cx="8153400" cy="4099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75331"/>
            <a:ext cx="8153400" cy="414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Activate DSO.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85529"/>
            <a:ext cx="8153400" cy="412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1149</TotalTime>
  <Words>140</Words>
  <Application>Microsoft Office PowerPoint</Application>
  <PresentationFormat>On-screen Show (4:3)</PresentationFormat>
  <Paragraphs>30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Tw Cen MT</vt:lpstr>
      <vt:lpstr>Wingdings</vt:lpstr>
      <vt:lpstr>Wingdings 2</vt:lpstr>
      <vt:lpstr>Median</vt:lpstr>
      <vt:lpstr>Loading Transaction Data using Standard DSO</vt:lpstr>
      <vt:lpstr>Pre-Requisites for the Demo.</vt:lpstr>
      <vt:lpstr>Pre-Requisites.</vt:lpstr>
      <vt:lpstr>Create Data Source.</vt:lpstr>
      <vt:lpstr>Map all fields and activate.</vt:lpstr>
      <vt:lpstr>Create DSO.</vt:lpstr>
      <vt:lpstr>Cont.</vt:lpstr>
      <vt:lpstr>Cont.</vt:lpstr>
      <vt:lpstr>Activate DSO.</vt:lpstr>
      <vt:lpstr>Cont. </vt:lpstr>
      <vt:lpstr>Cont.</vt:lpstr>
      <vt:lpstr>Create DTP.</vt:lpstr>
      <vt:lpstr>Cont.</vt:lpstr>
      <vt:lpstr>Activate DTP.</vt:lpstr>
      <vt:lpstr>Go to Administrator Data Target.</vt:lpstr>
      <vt:lpstr>Data is available in New Data Table.</vt:lpstr>
      <vt:lpstr>Enter Job Name and Click Start.</vt:lpstr>
      <vt:lpstr>Once the request is gone, data is ready for reporting.</vt:lpstr>
      <vt:lpstr>Check data in new data table.</vt:lpstr>
      <vt:lpstr>Check the data in Active Data Table.</vt:lpstr>
      <vt:lpstr>Also, same data moved to change log table.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WhiteWildBee</dc:creator>
  <cp:lastModifiedBy>Milind Parab</cp:lastModifiedBy>
  <cp:revision>178</cp:revision>
  <dcterms:created xsi:type="dcterms:W3CDTF">2017-06-30T23:38:39Z</dcterms:created>
  <dcterms:modified xsi:type="dcterms:W3CDTF">2017-09-28T05:18:55Z</dcterms:modified>
</cp:coreProperties>
</file>