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  <p:sldId id="287" r:id="rId5"/>
    <p:sldId id="288" r:id="rId6"/>
    <p:sldId id="291" r:id="rId7"/>
    <p:sldId id="289" r:id="rId8"/>
    <p:sldId id="290" r:id="rId9"/>
    <p:sldId id="292" r:id="rId10"/>
    <p:sldId id="293" r:id="rId11"/>
    <p:sldId id="294" r:id="rId12"/>
    <p:sldId id="295" r:id="rId13"/>
    <p:sldId id="29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Loading </a:t>
            </a:r>
            <a:r>
              <a:rPr lang="en-US" sz="2800" dirty="0" smtClean="0"/>
              <a:t>Transaction Data </a:t>
            </a:r>
            <a:r>
              <a:rPr lang="en-US" sz="2800" smtClean="0"/>
              <a:t>using Write Optimized </a:t>
            </a:r>
            <a:r>
              <a:rPr lang="en-US" sz="2800" dirty="0" smtClean="0"/>
              <a:t>DSO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Milind</a:t>
            </a:r>
            <a:r>
              <a:rPr lang="en-US" b="1" dirty="0" smtClean="0"/>
              <a:t> </a:t>
            </a:r>
            <a:r>
              <a:rPr lang="en-US" b="1" smtClean="0"/>
              <a:t>Parab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Enable Do not extract from PSA option.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80430"/>
            <a:ext cx="8153400" cy="4135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Activate and Execute.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81439"/>
            <a:ext cx="8153400" cy="413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49836"/>
            <a:ext cx="8153400" cy="419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Loaded </a:t>
            </a:r>
            <a:r>
              <a:rPr lang="en-US" smtClean="0"/>
              <a:t>Data Successfully.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5288"/>
            <a:ext cx="8153400" cy="4145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Pre-Requisites </a:t>
            </a:r>
            <a:r>
              <a:rPr lang="en-US" dirty="0" smtClean="0"/>
              <a:t>for the Demo.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Master Data.</a:t>
            </a:r>
          </a:p>
          <a:p>
            <a:r>
              <a:rPr lang="en-US" dirty="0" smtClean="0"/>
              <a:t>Create Flat File Transaction Data.</a:t>
            </a:r>
          </a:p>
          <a:p>
            <a:r>
              <a:rPr lang="en-US" dirty="0" smtClean="0"/>
              <a:t>Create Info Objects.</a:t>
            </a:r>
          </a:p>
          <a:p>
            <a:pPr>
              <a:buFontTx/>
              <a:buChar char="-"/>
            </a:pPr>
            <a:r>
              <a:rPr lang="en-US" dirty="0" smtClean="0"/>
              <a:t>SMID : </a:t>
            </a:r>
            <a:r>
              <a:rPr lang="en-US" dirty="0" err="1" smtClean="0"/>
              <a:t>SID</a:t>
            </a:r>
            <a:r>
              <a:rPr lang="en-US" dirty="0" err="1" smtClean="0">
                <a:solidFill>
                  <a:srgbClr val="FF0000"/>
                </a:solidFill>
              </a:rPr>
              <a:t>xx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PID: </a:t>
            </a:r>
            <a:r>
              <a:rPr lang="en-US" dirty="0" err="1" smtClean="0"/>
              <a:t>PID</a:t>
            </a:r>
            <a:r>
              <a:rPr lang="en-US" dirty="0" err="1" smtClean="0">
                <a:solidFill>
                  <a:srgbClr val="FF0000"/>
                </a:solidFill>
              </a:rPr>
              <a:t>xx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smtClean="0"/>
              <a:t>Quantity: </a:t>
            </a:r>
            <a:r>
              <a:rPr lang="en-US" dirty="0" err="1" smtClean="0"/>
              <a:t>QTY_</a:t>
            </a:r>
            <a:r>
              <a:rPr lang="en-US" dirty="0" err="1" smtClean="0">
                <a:solidFill>
                  <a:srgbClr val="FF0000"/>
                </a:solidFill>
              </a:rPr>
              <a:t>xx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Sales: </a:t>
            </a:r>
            <a:r>
              <a:rPr lang="en-US" dirty="0" err="1" smtClean="0"/>
              <a:t>SREV_</a:t>
            </a:r>
            <a:r>
              <a:rPr lang="en-US" dirty="0" err="1" smtClean="0">
                <a:solidFill>
                  <a:srgbClr val="FF0000"/>
                </a:solidFill>
              </a:rPr>
              <a:t>xx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Profit: </a:t>
            </a:r>
            <a:r>
              <a:rPr lang="en-US" dirty="0" err="1" smtClean="0"/>
              <a:t>PR_</a:t>
            </a:r>
            <a:r>
              <a:rPr lang="en-US" dirty="0" err="1" smtClean="0">
                <a:solidFill>
                  <a:srgbClr val="FF0000"/>
                </a:solidFill>
              </a:rPr>
              <a:t>xx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all fields and activate DSO.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82980"/>
            <a:ext cx="8153400" cy="413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 DSO </a:t>
            </a:r>
            <a:r>
              <a:rPr lang="en-US" dirty="0" smtClean="0"/>
              <a:t>type and allow duplicate record.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85529"/>
            <a:ext cx="8153400" cy="412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Activate DSO.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54935"/>
            <a:ext cx="8153400" cy="418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Transformation.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2735"/>
            <a:ext cx="8153400" cy="4150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Info Package.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7682"/>
            <a:ext cx="8153400" cy="416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Data in PSA.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2583"/>
            <a:ext cx="8153400" cy="417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DTP.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8881"/>
            <a:ext cx="8153400" cy="415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1324</TotalTime>
  <Words>94</Words>
  <Application>Microsoft Office PowerPoint</Application>
  <PresentationFormat>On-screen Show (4:3)</PresentationFormat>
  <Paragraphs>22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Loading Transaction Data using Write Optimized DSO</vt:lpstr>
      <vt:lpstr>Pre-Requisites for the Demo.</vt:lpstr>
      <vt:lpstr>Map all fields and activate DSO.</vt:lpstr>
      <vt:lpstr>Change DSO type and allow duplicate record.</vt:lpstr>
      <vt:lpstr>Activate DSO.</vt:lpstr>
      <vt:lpstr>Create Transformation.</vt:lpstr>
      <vt:lpstr>Create Info Package.</vt:lpstr>
      <vt:lpstr>Check Data in PSA.</vt:lpstr>
      <vt:lpstr>Create DTP.</vt:lpstr>
      <vt:lpstr>Enable Do not extract from PSA option.</vt:lpstr>
      <vt:lpstr>Activate and Execute.</vt:lpstr>
      <vt:lpstr>Cont.</vt:lpstr>
      <vt:lpstr>Loaded Data Successfully.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</cp:lastModifiedBy>
  <cp:revision>165</cp:revision>
  <dcterms:created xsi:type="dcterms:W3CDTF">2017-06-30T23:38:39Z</dcterms:created>
  <dcterms:modified xsi:type="dcterms:W3CDTF">2017-08-01T20:10:47Z</dcterms:modified>
</cp:coreProperties>
</file>