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6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25421-9712-4647-B746-F94656E866AC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D1F50-9872-49D2-96D1-EEC4D1D455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D1F50-9872-49D2-96D1-EEC4D1D455C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ERROR STACK DTP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Milind</a:t>
            </a:r>
            <a:r>
              <a:rPr lang="en-US" b="1" dirty="0" smtClean="0"/>
              <a:t> </a:t>
            </a:r>
            <a:r>
              <a:rPr lang="en-US" b="1" smtClean="0"/>
              <a:t>Parab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Activate Info Cube.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0232"/>
            <a:ext cx="8153400" cy="4155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Info Package.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3944"/>
            <a:ext cx="8153400" cy="4148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the data in PSA.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66107"/>
            <a:ext cx="8153400" cy="4163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81687"/>
            <a:ext cx="8153400" cy="413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</a:t>
            </a:r>
            <a:r>
              <a:rPr lang="en-US" dirty="0" smtClean="0"/>
              <a:t>hange </a:t>
            </a:r>
            <a:r>
              <a:rPr lang="en-US" dirty="0" smtClean="0"/>
              <a:t>update to update valid records.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803376"/>
            <a:ext cx="8153400" cy="4089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5158"/>
            <a:ext cx="8153400" cy="414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Transferred records 9 and added only 8.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2625345"/>
            <a:ext cx="8153400" cy="2445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FF data and Data in </a:t>
            </a:r>
            <a:r>
              <a:rPr lang="en-US" dirty="0" err="1" smtClean="0"/>
              <a:t>InfoCube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Only 8 records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4034"/>
            <a:ext cx="8153400" cy="4148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Double click on DS. Click on display </a:t>
            </a:r>
            <a:r>
              <a:rPr lang="en-US" dirty="0" smtClean="0"/>
              <a:t>Error </a:t>
            </a:r>
            <a:r>
              <a:rPr lang="en-US" dirty="0" smtClean="0"/>
              <a:t>S</a:t>
            </a:r>
            <a:r>
              <a:rPr lang="en-US" dirty="0" smtClean="0"/>
              <a:t>tack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0232"/>
            <a:ext cx="8153400" cy="4155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Record.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82980"/>
            <a:ext cx="8153400" cy="413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Pre-Requisites for the Demo.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Master Data.</a:t>
            </a:r>
          </a:p>
          <a:p>
            <a:r>
              <a:rPr lang="en-US" dirty="0" smtClean="0"/>
              <a:t>Create Flat File Transaction Data.</a:t>
            </a:r>
          </a:p>
          <a:p>
            <a:r>
              <a:rPr lang="en-US" dirty="0" smtClean="0"/>
              <a:t>Create Info Objects.</a:t>
            </a:r>
          </a:p>
          <a:p>
            <a:pPr>
              <a:buFontTx/>
              <a:buChar char="-"/>
            </a:pPr>
            <a:r>
              <a:rPr lang="en-US" dirty="0" smtClean="0"/>
              <a:t>SMID : </a:t>
            </a:r>
            <a:r>
              <a:rPr lang="en-US" dirty="0" err="1" smtClean="0"/>
              <a:t>SID</a:t>
            </a:r>
            <a:r>
              <a:rPr lang="en-US" dirty="0" err="1" smtClean="0">
                <a:solidFill>
                  <a:srgbClr val="FF0000"/>
                </a:solidFill>
              </a:rPr>
              <a:t>xx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dirty="0" smtClean="0"/>
              <a:t>PID: </a:t>
            </a:r>
            <a:r>
              <a:rPr lang="en-US" dirty="0" err="1" smtClean="0"/>
              <a:t>PID</a:t>
            </a:r>
            <a:r>
              <a:rPr lang="en-US" dirty="0" err="1" smtClean="0">
                <a:solidFill>
                  <a:srgbClr val="FF0000"/>
                </a:solidFill>
              </a:rPr>
              <a:t>xx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smtClean="0"/>
              <a:t>Quantity: </a:t>
            </a:r>
            <a:r>
              <a:rPr lang="en-US" dirty="0" err="1" smtClean="0"/>
              <a:t>QTY_</a:t>
            </a:r>
            <a:r>
              <a:rPr lang="en-US" dirty="0" err="1" smtClean="0">
                <a:solidFill>
                  <a:srgbClr val="FF0000"/>
                </a:solidFill>
              </a:rPr>
              <a:t>xx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dirty="0" smtClean="0"/>
              <a:t>Sales: </a:t>
            </a:r>
            <a:r>
              <a:rPr lang="en-US" dirty="0" err="1" smtClean="0"/>
              <a:t>SREV_</a:t>
            </a:r>
            <a:r>
              <a:rPr lang="en-US" dirty="0" err="1" smtClean="0">
                <a:solidFill>
                  <a:srgbClr val="FF0000"/>
                </a:solidFill>
              </a:rPr>
              <a:t>xx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dirty="0" smtClean="0"/>
              <a:t>Profit: </a:t>
            </a:r>
            <a:r>
              <a:rPr lang="en-US" dirty="0" err="1" smtClean="0"/>
              <a:t>PR_</a:t>
            </a:r>
            <a:r>
              <a:rPr lang="en-US" dirty="0" err="1" smtClean="0">
                <a:solidFill>
                  <a:srgbClr val="FF0000"/>
                </a:solidFill>
              </a:rPr>
              <a:t>xx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Error and save the data.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0232"/>
            <a:ext cx="8153400" cy="4155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Creating Error DTP.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82980"/>
            <a:ext cx="8153400" cy="413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Only One Records has been loaded.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7881"/>
            <a:ext cx="8153400" cy="41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2564883"/>
            <a:ext cx="8153400" cy="256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9 Records loaded </a:t>
            </a:r>
            <a:r>
              <a:rPr lang="en-US" dirty="0" smtClean="0"/>
              <a:t>successfully.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812323"/>
            <a:ext cx="8153400" cy="4071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 for </a:t>
            </a:r>
            <a:r>
              <a:rPr lang="en-US" dirty="0" smtClean="0"/>
              <a:t>Demo </a:t>
            </a:r>
            <a:r>
              <a:rPr lang="en-US" dirty="0" smtClean="0"/>
              <a:t>10.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0183"/>
            <a:ext cx="8153400" cy="4155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Data Source and Update Info.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85529"/>
            <a:ext cx="8153400" cy="412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There are some illegal values in PID column.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0183"/>
            <a:ext cx="8153400" cy="4155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Standard Info Cube.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775" y="1775331"/>
            <a:ext cx="8153400" cy="414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the info as shown below.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93178"/>
            <a:ext cx="8153400" cy="4109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Transformation.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48215"/>
            <a:ext cx="8153400" cy="419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all fields.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67682"/>
            <a:ext cx="8153400" cy="416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1369</TotalTime>
  <Words>163</Words>
  <Application>Microsoft Office PowerPoint</Application>
  <PresentationFormat>On-screen Show (4:3)</PresentationFormat>
  <Paragraphs>34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Median</vt:lpstr>
      <vt:lpstr>ERROR STACK DTP</vt:lpstr>
      <vt:lpstr>Pre-Requisites for the Demo.</vt:lpstr>
      <vt:lpstr>Pre-Requisites for Demo 10.</vt:lpstr>
      <vt:lpstr>Create Data Source and Update Info.</vt:lpstr>
      <vt:lpstr>There are some illegal values in PID column.</vt:lpstr>
      <vt:lpstr>Create Standard Info Cube.</vt:lpstr>
      <vt:lpstr>Update the info as shown below.</vt:lpstr>
      <vt:lpstr>Create Transformation.</vt:lpstr>
      <vt:lpstr>Map all fields.</vt:lpstr>
      <vt:lpstr>Activate Info Cube.</vt:lpstr>
      <vt:lpstr>Create Info Package.</vt:lpstr>
      <vt:lpstr>Monitor the data in PSA.</vt:lpstr>
      <vt:lpstr>Cont.</vt:lpstr>
      <vt:lpstr>Change update to update valid records.</vt:lpstr>
      <vt:lpstr>Error Message.</vt:lpstr>
      <vt:lpstr>Transferred records 9 and added only 8.</vt:lpstr>
      <vt:lpstr>FF data and Data in InfoCube.  (Only 8 records)</vt:lpstr>
      <vt:lpstr>Double click on DS. Click on display Error Stack.</vt:lpstr>
      <vt:lpstr>Error Record.</vt:lpstr>
      <vt:lpstr>Fix Error and save the data.</vt:lpstr>
      <vt:lpstr>Click on Creating Error DTP.</vt:lpstr>
      <vt:lpstr>Only One Records has been loaded.</vt:lpstr>
      <vt:lpstr>Cont.</vt:lpstr>
      <vt:lpstr>All 9 Records loaded successfully.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</cp:lastModifiedBy>
  <cp:revision>181</cp:revision>
  <dcterms:created xsi:type="dcterms:W3CDTF">2017-06-30T23:38:39Z</dcterms:created>
  <dcterms:modified xsi:type="dcterms:W3CDTF">2017-08-01T20:06:14Z</dcterms:modified>
</cp:coreProperties>
</file>