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4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Info-area and Enter the data manually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Attribute Age.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3129"/>
            <a:ext cx="8153400" cy="418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Attribute Address.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16" y="1600200"/>
            <a:ext cx="814731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Attribute Phone.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13755"/>
            <a:ext cx="8153400" cy="446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as dependent Info-Object.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695" y="1600200"/>
            <a:ext cx="63215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Maintain Master Data.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51967"/>
            <a:ext cx="8153400" cy="439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592" y="1600200"/>
            <a:ext cx="563776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empty.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320" y="1600200"/>
            <a:ext cx="725231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on Create and Enter the details.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066" y="1600200"/>
            <a:ext cx="575681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another record.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997" y="1600200"/>
            <a:ext cx="537495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one more record and save data.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694" y="1600200"/>
            <a:ext cx="50075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Info-Area : IA_Demo1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549" y="1600200"/>
            <a:ext cx="578585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Save the data and go to T-code“SE11”.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747" y="1600200"/>
            <a:ext cx="573145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6204" y="1600200"/>
            <a:ext cx="540654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 in P- Table.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04" y="1600200"/>
            <a:ext cx="574434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528" y="1600200"/>
            <a:ext cx="595789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say we want to see first 3 records.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943" y="1600200"/>
            <a:ext cx="50370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in P-Table.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161" y="1600200"/>
            <a:ext cx="504662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Similarly, we can check the data in S-Table.</a:t>
            </a:r>
            <a:endParaRPr 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931" y="1600200"/>
            <a:ext cx="50990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in S-Table.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940" y="1600200"/>
            <a:ext cx="482706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Similarly, we can check the data in M-View.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234" y="1600200"/>
            <a:ext cx="505448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smtClean="0"/>
              <a:t>in M-View.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167" y="1600200"/>
            <a:ext cx="739461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Click on Info-Area and create an Info-Object Catalog.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068" y="1600200"/>
            <a:ext cx="55228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Activate Info-Object Catalog.</a:t>
            </a:r>
            <a:endParaRPr 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93024"/>
            <a:ext cx="8153400" cy="417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Right Click on Info-Object Catalog and Create Info-Object. </a:t>
            </a:r>
            <a:endParaRPr lang="en-US" sz="3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128" y="1600200"/>
            <a:ext cx="453269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1066800"/>
          </a:xfrm>
        </p:spPr>
        <p:txBody>
          <a:bodyPr>
            <a:noAutofit/>
          </a:bodyPr>
          <a:lstStyle/>
          <a:p>
            <a:r>
              <a:rPr lang="en-US" sz="3500" dirty="0" smtClean="0"/>
              <a:t>Once you create the Object, activate the object. </a:t>
            </a:r>
            <a:endParaRPr lang="en-US" sz="35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338" y="1600200"/>
            <a:ext cx="653027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Char. Attributes.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840" y="1600200"/>
            <a:ext cx="713126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create attributes for Sales Man.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281" y="1600200"/>
            <a:ext cx="64463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Fill out the information for Attributes.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47976"/>
            <a:ext cx="8153400" cy="440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819</TotalTime>
  <Words>176</Words>
  <Application>Microsoft Office PowerPoint</Application>
  <PresentationFormat>On-screen Show (4:3)</PresentationFormat>
  <Paragraphs>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Create Info-area and Enter the data manually</vt:lpstr>
      <vt:lpstr>Create Info-Area : IA_Demo1</vt:lpstr>
      <vt:lpstr>Right Click on Info-Area and create an Info-Object Catalog.</vt:lpstr>
      <vt:lpstr>Activate Info-Object Catalog.</vt:lpstr>
      <vt:lpstr>Right Click on Info-Object Catalog and Create Info-Object. </vt:lpstr>
      <vt:lpstr>Once you create the Object, activate the object. </vt:lpstr>
      <vt:lpstr>Create Char. Attributes.</vt:lpstr>
      <vt:lpstr>Now, create attributes for Sales Man.</vt:lpstr>
      <vt:lpstr>Fill out the information for Attributes.</vt:lpstr>
      <vt:lpstr>Create Attribute Age.</vt:lpstr>
      <vt:lpstr>Create Attribute Address.</vt:lpstr>
      <vt:lpstr>Create Attribute Phone.</vt:lpstr>
      <vt:lpstr>Activate as dependent Info-Object.</vt:lpstr>
      <vt:lpstr>Go to Maintain Master Data.</vt:lpstr>
      <vt:lpstr>Cont.</vt:lpstr>
      <vt:lpstr>It is empty.</vt:lpstr>
      <vt:lpstr>Click on Create and Enter the details.</vt:lpstr>
      <vt:lpstr>Create another record.</vt:lpstr>
      <vt:lpstr>Create one more record and save data.</vt:lpstr>
      <vt:lpstr>Save the data and go to T-code“SE11”.</vt:lpstr>
      <vt:lpstr>Cont.</vt:lpstr>
      <vt:lpstr>Check the data in P- Table.</vt:lpstr>
      <vt:lpstr>Cont.</vt:lpstr>
      <vt:lpstr>Let’s say we want to see first 3 records.</vt:lpstr>
      <vt:lpstr>Content in P-Table.</vt:lpstr>
      <vt:lpstr>Similarly, we can check the data in S-Table.</vt:lpstr>
      <vt:lpstr>Content in S-Table.</vt:lpstr>
      <vt:lpstr>Similarly, we can check the data in M-View.</vt:lpstr>
      <vt:lpstr>Content in M-View.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142</cp:revision>
  <dcterms:created xsi:type="dcterms:W3CDTF">2017-06-30T23:38:39Z</dcterms:created>
  <dcterms:modified xsi:type="dcterms:W3CDTF">2017-08-01T19:35:04Z</dcterms:modified>
</cp:coreProperties>
</file>