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8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Resolve DSO to Info Cube Load Failure.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DSO to Info Cube Load Failure.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5021"/>
            <a:ext cx="8153400" cy="416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Tcode</a:t>
            </a:r>
            <a:r>
              <a:rPr lang="en-US" dirty="0" smtClean="0"/>
              <a:t>: /RSRV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183"/>
            <a:ext cx="8153400" cy="415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9136"/>
            <a:ext cx="8153400" cy="413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compare num. and drag it to right hand.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6292"/>
            <a:ext cx="8153400" cy="414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not resolved.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5839"/>
            <a:ext cx="8153400" cy="418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on correct error and execute again.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9136"/>
            <a:ext cx="8153400" cy="413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Cont.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4207"/>
            <a:ext cx="8153400" cy="4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1116</TotalTime>
  <Words>52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Resolve DSO to Info Cube Load Failure.</vt:lpstr>
      <vt:lpstr>DSO to Info Cube Load Failure.</vt:lpstr>
      <vt:lpstr>Go to Tcode: /RSRV</vt:lpstr>
      <vt:lpstr>Cont.</vt:lpstr>
      <vt:lpstr>Click compare num. and drag it to right hand.</vt:lpstr>
      <vt:lpstr>Cont.</vt:lpstr>
      <vt:lpstr>Still not resolved.</vt:lpstr>
      <vt:lpstr>Click on correct error and execute again.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157</cp:revision>
  <dcterms:created xsi:type="dcterms:W3CDTF">2017-06-30T23:38:39Z</dcterms:created>
  <dcterms:modified xsi:type="dcterms:W3CDTF">2017-08-01T20:00:44Z</dcterms:modified>
</cp:coreProperties>
</file>