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5" r:id="rId3"/>
    <p:sldId id="286" r:id="rId4"/>
    <p:sldId id="291" r:id="rId5"/>
    <p:sldId id="292" r:id="rId6"/>
    <p:sldId id="294" r:id="rId7"/>
    <p:sldId id="295" r:id="rId8"/>
    <p:sldId id="296" r:id="rId9"/>
    <p:sldId id="298" r:id="rId10"/>
    <p:sldId id="297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style.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Virtual </a:t>
            </a:r>
            <a:r>
              <a:rPr lang="en-US" sz="2800" dirty="0" smtClean="0"/>
              <a:t>Info Provider with DTP Direct Access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Milind</a:t>
            </a:r>
            <a:r>
              <a:rPr lang="en-US" b="1" dirty="0" smtClean="0"/>
              <a:t> </a:t>
            </a:r>
            <a:r>
              <a:rPr lang="en-US" b="1" smtClean="0"/>
              <a:t>Parab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1435"/>
            <a:ext cx="8153400" cy="415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7881"/>
            <a:ext cx="8153400" cy="41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Transformation.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67682"/>
            <a:ext cx="8153400" cy="416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 this is direct access. No need to create Info Package.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67682"/>
            <a:ext cx="8153400" cy="416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Activate DTP.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67577"/>
            <a:ext cx="8153400" cy="4161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Data in Virtual Provider.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84207"/>
            <a:ext cx="8153400" cy="4127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data is loaded in Virtual Info Provider Successfully.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2782"/>
            <a:ext cx="8153400" cy="415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update FF.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3989"/>
            <a:ext cx="8153400" cy="4148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…and Click on Display Data.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2782"/>
            <a:ext cx="8153400" cy="415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smtClean="0"/>
              <a:t>he </a:t>
            </a:r>
            <a:r>
              <a:rPr lang="en-US" dirty="0" smtClean="0"/>
              <a:t>value will be updated directly.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61218"/>
            <a:ext cx="8153400" cy="417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Pre-Requisites for the Demo.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Master Data.</a:t>
            </a:r>
          </a:p>
          <a:p>
            <a:r>
              <a:rPr lang="en-US" dirty="0" smtClean="0"/>
              <a:t>Create Flat File Transaction Data.</a:t>
            </a:r>
          </a:p>
          <a:p>
            <a:r>
              <a:rPr lang="en-US" dirty="0" smtClean="0"/>
              <a:t>Create Info Objects.</a:t>
            </a:r>
          </a:p>
          <a:p>
            <a:pPr>
              <a:buFontTx/>
              <a:buChar char="-"/>
            </a:pPr>
            <a:r>
              <a:rPr lang="en-US" dirty="0" smtClean="0"/>
              <a:t>SMID : </a:t>
            </a:r>
            <a:r>
              <a:rPr lang="en-US" dirty="0" err="1" smtClean="0"/>
              <a:t>SID</a:t>
            </a:r>
            <a:r>
              <a:rPr lang="en-US" dirty="0" err="1" smtClean="0">
                <a:solidFill>
                  <a:srgbClr val="FF0000"/>
                </a:solidFill>
              </a:rPr>
              <a:t>xx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dirty="0" smtClean="0"/>
              <a:t>PID: </a:t>
            </a:r>
            <a:r>
              <a:rPr lang="en-US" dirty="0" err="1" smtClean="0"/>
              <a:t>PID</a:t>
            </a:r>
            <a:r>
              <a:rPr lang="en-US" dirty="0" err="1" smtClean="0">
                <a:solidFill>
                  <a:srgbClr val="FF0000"/>
                </a:solidFill>
              </a:rPr>
              <a:t>xx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smtClean="0"/>
              <a:t>Quantity: </a:t>
            </a:r>
            <a:r>
              <a:rPr lang="en-US" dirty="0" err="1" smtClean="0"/>
              <a:t>QTY</a:t>
            </a:r>
            <a:r>
              <a:rPr lang="en-US" dirty="0" err="1" smtClean="0">
                <a:solidFill>
                  <a:srgbClr val="FF0000"/>
                </a:solidFill>
              </a:rPr>
              <a:t>xx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dirty="0" smtClean="0"/>
              <a:t>Sales: </a:t>
            </a:r>
            <a:r>
              <a:rPr lang="en-US" dirty="0" err="1" smtClean="0"/>
              <a:t>SREV</a:t>
            </a:r>
            <a:r>
              <a:rPr lang="en-US" dirty="0" err="1" smtClean="0">
                <a:solidFill>
                  <a:srgbClr val="FF0000"/>
                </a:solidFill>
              </a:rPr>
              <a:t>xx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dirty="0" smtClean="0"/>
              <a:t>Profit: </a:t>
            </a:r>
            <a:r>
              <a:rPr lang="en-US" dirty="0" err="1" smtClean="0"/>
              <a:t>PR_</a:t>
            </a:r>
            <a:r>
              <a:rPr lang="en-US" dirty="0" err="1" smtClean="0">
                <a:solidFill>
                  <a:srgbClr val="FF0000"/>
                </a:solidFill>
              </a:rPr>
              <a:t>xx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9 Pre-Requisites.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7881"/>
            <a:ext cx="8153400" cy="41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Virtual Info Provider.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67682"/>
            <a:ext cx="8153400" cy="416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82980"/>
            <a:ext cx="8153400" cy="413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 Source.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0232"/>
            <a:ext cx="8153400" cy="4155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80430"/>
            <a:ext cx="8153400" cy="4135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67364"/>
            <a:ext cx="8153400" cy="4161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 Direct Access: “Allowed”</a:t>
            </a:r>
            <a:br>
              <a:rPr lang="en-US" dirty="0" smtClean="0"/>
            </a:br>
            <a:r>
              <a:rPr lang="en-US" dirty="0" smtClean="0"/>
              <a:t>Update FF path.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57484"/>
            <a:ext cx="8153400" cy="4181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1140</TotalTime>
  <Words>128</Words>
  <Application>Microsoft Office PowerPoint</Application>
  <PresentationFormat>On-screen Show (4:3)</PresentationFormat>
  <Paragraphs>28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Median</vt:lpstr>
      <vt:lpstr>Virtual Info Provider with DTP Direct Access</vt:lpstr>
      <vt:lpstr>Pre-Requisites for the Demo.</vt:lpstr>
      <vt:lpstr>Demo 9 Pre-Requisites.</vt:lpstr>
      <vt:lpstr>Create Virtual Info Provider.</vt:lpstr>
      <vt:lpstr>Cont.</vt:lpstr>
      <vt:lpstr>Create Data Source.</vt:lpstr>
      <vt:lpstr>Cont.</vt:lpstr>
      <vt:lpstr>Cont.</vt:lpstr>
      <vt:lpstr>Change Direct Access: “Allowed” Update FF path.</vt:lpstr>
      <vt:lpstr>Cont.</vt:lpstr>
      <vt:lpstr>Cont.</vt:lpstr>
      <vt:lpstr>Check the Transformation.</vt:lpstr>
      <vt:lpstr>As this is direct access. No need to create Info Package.</vt:lpstr>
      <vt:lpstr>Activate DTP.</vt:lpstr>
      <vt:lpstr>Check the Data in Virtual Provider.</vt:lpstr>
      <vt:lpstr>The data is loaded in Virtual Info Provider Successfully.</vt:lpstr>
      <vt:lpstr>Let’s update FF.</vt:lpstr>
      <vt:lpstr>…and Click on Display Data.</vt:lpstr>
      <vt:lpstr>The value will be updated directly.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</cp:lastModifiedBy>
  <cp:revision>177</cp:revision>
  <dcterms:created xsi:type="dcterms:W3CDTF">2017-06-30T23:38:39Z</dcterms:created>
  <dcterms:modified xsi:type="dcterms:W3CDTF">2017-08-01T20:09:06Z</dcterms:modified>
</cp:coreProperties>
</file>