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Loading Transaction </a:t>
            </a:r>
            <a:r>
              <a:rPr lang="en-US" sz="2800" smtClean="0"/>
              <a:t>Data using </a:t>
            </a:r>
            <a:r>
              <a:rPr lang="en-US" sz="2800" dirty="0" smtClean="0"/>
              <a:t>DSO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2689"/>
            <a:ext cx="8153400" cy="415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DTP.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1687"/>
            <a:ext cx="8153400" cy="413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DTP.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Administrator Data Target.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2782"/>
            <a:ext cx="8153400" cy="415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available in New Data Table.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7881"/>
            <a:ext cx="8153400" cy="41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Job Name and Click Start.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the request is gone, data is ready for reporting.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6544"/>
            <a:ext cx="8153400" cy="41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data in </a:t>
            </a:r>
            <a:r>
              <a:rPr lang="en-US" dirty="0" smtClean="0"/>
              <a:t>new data table.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0034"/>
            <a:ext cx="8153400" cy="417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 for the Demo.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Master Data.</a:t>
            </a:r>
          </a:p>
          <a:p>
            <a:r>
              <a:rPr lang="en-US" dirty="0" smtClean="0"/>
              <a:t>Create Flat File Transaction Data.</a:t>
            </a:r>
          </a:p>
          <a:p>
            <a:r>
              <a:rPr lang="en-US" dirty="0" smtClean="0"/>
              <a:t>Create Info Objects.</a:t>
            </a:r>
          </a:p>
          <a:p>
            <a:pPr>
              <a:buFontTx/>
              <a:buChar char="-"/>
            </a:pPr>
            <a:r>
              <a:rPr lang="en-US" dirty="0" smtClean="0"/>
              <a:t>SMID : </a:t>
            </a:r>
            <a:r>
              <a:rPr lang="en-US" dirty="0" err="1" smtClean="0"/>
              <a:t>SID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PID: </a:t>
            </a:r>
            <a:r>
              <a:rPr lang="en-US" dirty="0" err="1" smtClean="0"/>
              <a:t>PID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mtClean="0"/>
              <a:t>Quantity: </a:t>
            </a:r>
            <a:r>
              <a:rPr lang="en-US" dirty="0" err="1" smtClean="0"/>
              <a:t>QTY_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Sales: </a:t>
            </a:r>
            <a:r>
              <a:rPr lang="en-US" dirty="0" err="1" smtClean="0"/>
              <a:t>SREV_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Profit: </a:t>
            </a:r>
            <a:r>
              <a:rPr lang="en-US" dirty="0" err="1" smtClean="0"/>
              <a:t>PR_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data in Active Data Table.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6790"/>
            <a:ext cx="8153400" cy="412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Also, same data moved to change log table.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1387"/>
            <a:ext cx="8153400" cy="415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4207"/>
            <a:ext cx="8153400" cy="412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 Source.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all fields and activate.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2980"/>
            <a:ext cx="8153400" cy="413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DSO.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331"/>
            <a:ext cx="8153400" cy="414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98277"/>
            <a:ext cx="8153400" cy="409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331"/>
            <a:ext cx="8153400" cy="414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DSO.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5529"/>
            <a:ext cx="8153400" cy="412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1149</TotalTime>
  <Words>133</Words>
  <Application>Microsoft Office PowerPoint</Application>
  <PresentationFormat>On-screen Show (4:3)</PresentationFormat>
  <Paragraphs>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Loading Transaction Data using DSO</vt:lpstr>
      <vt:lpstr>Pre-Requisites for the Demo.</vt:lpstr>
      <vt:lpstr>Pre-Requisites.</vt:lpstr>
      <vt:lpstr>Create Data Source.</vt:lpstr>
      <vt:lpstr>Map all fields and activate.</vt:lpstr>
      <vt:lpstr>Create DSO.</vt:lpstr>
      <vt:lpstr>Cont.</vt:lpstr>
      <vt:lpstr>Cont.</vt:lpstr>
      <vt:lpstr>Activate DSO.</vt:lpstr>
      <vt:lpstr>Cont. </vt:lpstr>
      <vt:lpstr>Cont.</vt:lpstr>
      <vt:lpstr>Create DTP.</vt:lpstr>
      <vt:lpstr>Cont.</vt:lpstr>
      <vt:lpstr>Activate DTP.</vt:lpstr>
      <vt:lpstr>Go to Administrator Data Target.</vt:lpstr>
      <vt:lpstr>Data is available in New Data Table.</vt:lpstr>
      <vt:lpstr>Enter Job Name and Click Start.</vt:lpstr>
      <vt:lpstr>Once the request is gone, data is ready for reporting.</vt:lpstr>
      <vt:lpstr>Check data in new data table.</vt:lpstr>
      <vt:lpstr>Check the data in Active Data Table.</vt:lpstr>
      <vt:lpstr>Also, same data moved to change log table.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177</cp:revision>
  <dcterms:created xsi:type="dcterms:W3CDTF">2017-06-30T23:38:39Z</dcterms:created>
  <dcterms:modified xsi:type="dcterms:W3CDTF">2017-08-01T20:10:09Z</dcterms:modified>
</cp:coreProperties>
</file>