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</a:t>
            </a:r>
            <a:r>
              <a:rPr kumimoji="0" lang="en-US" smtClean="0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attribute view.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dirty="0" err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and activate the view.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848461"/>
            <a:ext cx="8153400" cy="399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</a:t>
            </a:r>
            <a:r>
              <a:rPr lang="en-US" smtClean="0"/>
              <a:t>. 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986096"/>
            <a:ext cx="8153400" cy="3724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Package.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633" y="1600200"/>
            <a:ext cx="773968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9285" y="1600200"/>
            <a:ext cx="550037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Drag and drop customer details and customer car details tables.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306" y="1600200"/>
            <a:ext cx="769033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 join type and cardinality.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7062" y="1600200"/>
            <a:ext cx="668482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semantic and specify the key.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628563"/>
            <a:ext cx="8153400" cy="4439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resolve insufficient authorization error.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9658" y="1600200"/>
            <a:ext cx="585963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MILIND_SCHEMA.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1722" y="1600200"/>
            <a:ext cx="569550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all privileges.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877" y="1600200"/>
            <a:ext cx="798319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1138</TotalTime>
  <Words>58</Words>
  <Application>Microsoft Office PowerPoint</Application>
  <PresentationFormat>On-screen Show (4:3)</PresentationFormat>
  <Paragraphs>12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Create attribute view.</vt:lpstr>
      <vt:lpstr>Create a Package.</vt:lpstr>
      <vt:lpstr>Cont.</vt:lpstr>
      <vt:lpstr>Drag and drop customer details and customer car details tables.</vt:lpstr>
      <vt:lpstr>Specify join type and cardinality.</vt:lpstr>
      <vt:lpstr>Go to semantic and specify the key.</vt:lpstr>
      <vt:lpstr>Let’s resolve insufficient authorization error.</vt:lpstr>
      <vt:lpstr>Add MILIND_SCHEMA.</vt:lpstr>
      <vt:lpstr>Assign all privileges.</vt:lpstr>
      <vt:lpstr>Validate and activate the view.</vt:lpstr>
      <vt:lpstr>Cont.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</cp:lastModifiedBy>
  <cp:revision>164</cp:revision>
  <dcterms:created xsi:type="dcterms:W3CDTF">2017-06-30T23:38:39Z</dcterms:created>
  <dcterms:modified xsi:type="dcterms:W3CDTF">2017-08-20T06:04:03Z</dcterms:modified>
</cp:coreProperties>
</file>