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TIME ATTRIBUTE VIEW.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Time Attribute View.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998" y="1600200"/>
            <a:ext cx="584095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generate Time View.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79932"/>
            <a:ext cx="8153400" cy="373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finish.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074" y="1600200"/>
            <a:ext cx="71068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Include Company hiring and M_TIME_DIMENSION.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87155"/>
            <a:ext cx="8153400" cy="392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77153"/>
            <a:ext cx="8153400" cy="434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semantic, select key attribute and activate.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878803"/>
            <a:ext cx="8153400" cy="393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1099</TotalTime>
  <Words>40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CREATE TIME ATTRIBUTE VIEW.</vt:lpstr>
      <vt:lpstr>Create Time Attribute View.</vt:lpstr>
      <vt:lpstr>Click on generate Time View.</vt:lpstr>
      <vt:lpstr>Click on finish.</vt:lpstr>
      <vt:lpstr>Include Company hiring and M_TIME_DIMENSION.</vt:lpstr>
      <vt:lpstr>Cont.</vt:lpstr>
      <vt:lpstr>Go to semantic, select key attribute and activate.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155</cp:revision>
  <dcterms:created xsi:type="dcterms:W3CDTF">2017-06-30T23:38:39Z</dcterms:created>
  <dcterms:modified xsi:type="dcterms:W3CDTF">2017-08-20T07:03:44Z</dcterms:modified>
</cp:coreProperties>
</file>