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94" r:id="rId5"/>
    <p:sldId id="287" r:id="rId6"/>
    <p:sldId id="296" r:id="rId7"/>
    <p:sldId id="290" r:id="rId8"/>
    <p:sldId id="291" r:id="rId9"/>
    <p:sldId id="292" r:id="rId10"/>
    <p:sldId id="293" r:id="rId11"/>
    <p:sldId id="295" r:id="rId12"/>
    <p:sldId id="297" r:id="rId13"/>
    <p:sldId id="298" r:id="rId14"/>
    <p:sldId id="299" r:id="rId15"/>
    <p:sldId id="3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HIERARCHY ATTRIBUTE IN HANA.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6339-5FD8-4917-B471-CF855179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 connect to HANA.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E0551E-BEAE-4309-9E90-10A5D28638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20446" y="1600200"/>
            <a:ext cx="513805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3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6721-3158-4CDE-841F-42AD9A3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your analytical view.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1D709-FD12-4AFD-97C6-127470C591E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9828" y="1600200"/>
            <a:ext cx="745929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5CB2-E12F-4A7C-B7E9-4AC8FE00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Finish.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13B66-9584-40B8-B6B8-94E56BBACF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98400" y="1600200"/>
            <a:ext cx="638214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C3E9-CC53-42EB-BF52-F4FAA7A6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OK.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21F228-4AC0-48F2-970E-F7AB22B508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91518" y="1600200"/>
            <a:ext cx="659591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8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4AB0-088A-4306-859B-A3AC069D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enable pivot table parameters </a:t>
            </a:r>
            <a:r>
              <a:rPr lang="en-US"/>
              <a:t>to check the data.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AEBC5-3A9C-4B23-88E2-880359DB200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26633"/>
            <a:ext cx="8153400" cy="26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8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3386-9F35-4CD7-B4A4-B13776CB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BA5A2-ECC1-4B1F-A650-5F571F423E1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6149"/>
            <a:ext cx="8153400" cy="4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8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Analytical View.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4106B-95AF-499F-967E-1864A2971E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64910" y="1600200"/>
            <a:ext cx="5049129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the table.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0E9A30-04C8-4976-A0F1-ABBEB5B3991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37504"/>
            <a:ext cx="8153400" cy="40211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E7D4-750D-4689-A79D-00F06537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FE6D17-D844-429E-A795-2BD9CDFDFD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95652"/>
            <a:ext cx="8153400" cy="43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0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semantics.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56B88F-257C-41A2-B648-B71E75E1E38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71152"/>
            <a:ext cx="8153400" cy="3753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E072-D2E7-47C8-BF42-A28775C0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level Hierarchy.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A031E1-83A3-43A9-B429-CB38295F166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91805"/>
            <a:ext cx="8153400" cy="39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6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and activate.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42913A-FA1A-44B4-AC87-FEB27CC0195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15551"/>
            <a:ext cx="8153400" cy="36650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 Connection Wizard.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1256" y="1600200"/>
            <a:ext cx="52564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86774D-4813-4007-8315-085CF774708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98012" y="1600200"/>
            <a:ext cx="6382925" cy="4495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1227</TotalTime>
  <Words>72</Words>
  <Application>Microsoft Office PowerPoint</Application>
  <PresentationFormat>On-screen Show (4:3)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Wingdings</vt:lpstr>
      <vt:lpstr>Wingdings 2</vt:lpstr>
      <vt:lpstr>Median</vt:lpstr>
      <vt:lpstr>CREATE HIERARCHY ATTRIBUTE IN HANA.</vt:lpstr>
      <vt:lpstr>Create an Analytical View.</vt:lpstr>
      <vt:lpstr>Drag and drop the table.</vt:lpstr>
      <vt:lpstr>Cont.</vt:lpstr>
      <vt:lpstr>Click on semantics.</vt:lpstr>
      <vt:lpstr>Create level Hierarchy.</vt:lpstr>
      <vt:lpstr>Validate and activate.</vt:lpstr>
      <vt:lpstr>Open Data Connection Wizard.</vt:lpstr>
      <vt:lpstr>Cont.</vt:lpstr>
      <vt:lpstr>Make sure you connect to HANA.</vt:lpstr>
      <vt:lpstr>Select your analytical view.</vt:lpstr>
      <vt:lpstr>Click on Finish.</vt:lpstr>
      <vt:lpstr>Click OK.</vt:lpstr>
      <vt:lpstr>You can enable pivot table parameters to check the data.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179</cp:revision>
  <dcterms:created xsi:type="dcterms:W3CDTF">2017-06-30T23:38:39Z</dcterms:created>
  <dcterms:modified xsi:type="dcterms:W3CDTF">2017-08-21T02:38:59Z</dcterms:modified>
</cp:coreProperties>
</file>