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Load, Preload and unload.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PRELOAD TABLE.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23351D6-3C8E-4BE9-A892-3AF81F6AC1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240335"/>
            <a:ext cx="8153400" cy="32155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4375-BB3E-48B0-8890-71F7275B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LOAD ALL.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ECEF50-55FC-4E0A-9F4D-4965C42EFA7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28715"/>
            <a:ext cx="8153400" cy="42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3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DF87-39E3-4902-AD7B-BBB275C6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see table configuration.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EE3DC9-AFD0-40C9-ABA7-9C85BB6C563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117572"/>
            <a:ext cx="8153400" cy="34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0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C1A4-69FA-4B51-A0E9-0A9E5AAD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Partition.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81CF0A-8BC1-450A-9A02-5F83907D6FD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78400"/>
            <a:ext cx="8153400" cy="43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CDA9-86E2-44F1-AE14-A8AA76CE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Partition.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D3B268-DD63-40F9-A409-497A844CFF7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20582"/>
            <a:ext cx="8153400" cy="42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2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7742-6CC5-4B72-B176-191B2417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Merge.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5CF90B-BC6F-4737-926B-9D5625E757D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82572"/>
            <a:ext cx="8153400" cy="413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8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200A-90D9-4D61-B694-03899D34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Unload Priority.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5F8B21-8328-475D-92B2-835A9D80BD3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34947"/>
            <a:ext cx="8153400" cy="442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6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77CD-9064-41B8-8134-815751BE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F83C4A-F8BE-4B10-A6B8-B04498C4979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75251"/>
            <a:ext cx="8153400" cy="374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84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1132</TotalTime>
  <Words>35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Wingdings</vt:lpstr>
      <vt:lpstr>Wingdings 2</vt:lpstr>
      <vt:lpstr>Median</vt:lpstr>
      <vt:lpstr>Load, Preload and unload.</vt:lpstr>
      <vt:lpstr>PRELOAD TABLE.</vt:lpstr>
      <vt:lpstr>PRE LOAD ALL.</vt:lpstr>
      <vt:lpstr>To see table configuration.</vt:lpstr>
      <vt:lpstr>Add Partition.</vt:lpstr>
      <vt:lpstr>Drop Partition.</vt:lpstr>
      <vt:lpstr>Auto Merge.</vt:lpstr>
      <vt:lpstr>Set Unload Priority.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157</cp:revision>
  <dcterms:created xsi:type="dcterms:W3CDTF">2017-06-30T23:38:39Z</dcterms:created>
  <dcterms:modified xsi:type="dcterms:W3CDTF">2017-08-30T02:42:21Z</dcterms:modified>
</cp:coreProperties>
</file>