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CREATE TABLE IN HANA.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Table in HANA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339" y="1600200"/>
            <a:ext cx="767227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has been created.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208119"/>
            <a:ext cx="8153400" cy="327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1105</TotalTime>
  <Words>17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CREATE TABLE IN HANA.</vt:lpstr>
      <vt:lpstr>Create Table in HANA.</vt:lpstr>
      <vt:lpstr>Table has been created.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152</cp:revision>
  <dcterms:created xsi:type="dcterms:W3CDTF">2017-06-30T23:38:39Z</dcterms:created>
  <dcterms:modified xsi:type="dcterms:W3CDTF">2017-08-15T00:31:51Z</dcterms:modified>
</cp:coreProperties>
</file>