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EXPLAIN PLAN TABLE.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PLAN TABLE.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plan table doesn’t store any content. </a:t>
            </a:r>
          </a:p>
          <a:p>
            <a:r>
              <a:rPr lang="en-US" dirty="0"/>
              <a:t>It store the information about each every single time what SQL statement fetch </a:t>
            </a:r>
            <a:r>
              <a:rPr lang="en-US"/>
              <a:t>the data.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A88-5113-421D-BDC8-AEBB4F0C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EXPLAIN PLAN TABLE.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15C34-8687-4AF4-91A8-74C4CE2D78D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966040"/>
            <a:ext cx="8153400" cy="176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171D-F0DD-416D-AFB2-BE30AD61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E2B78-4902-4A99-B65E-E887332A5C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1970" y="1600200"/>
            <a:ext cx="653500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4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5BDD-668A-4C1E-917D-B5889CA9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Cont. 1. Column Search 2. No. of Records 3. Looking for </a:t>
            </a:r>
            <a:r>
              <a:rPr lang="en-US"/>
              <a:t>a schema.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5E6E1-FF87-49CF-92D2-1E50563582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92926"/>
            <a:ext cx="8153400" cy="41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33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1108</TotalTime>
  <Words>60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Wingdings</vt:lpstr>
      <vt:lpstr>Wingdings 2</vt:lpstr>
      <vt:lpstr>Median</vt:lpstr>
      <vt:lpstr>EXPLAIN PLAN TABLE.</vt:lpstr>
      <vt:lpstr>EXPLAIN PLAN TABLE.</vt:lpstr>
      <vt:lpstr>CREATE EXPLAIN PLAN TABLE.</vt:lpstr>
      <vt:lpstr>Cont.</vt:lpstr>
      <vt:lpstr>Cont. 1. Column Search 2. No. of Records 3. Looking for a schema.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156</cp:revision>
  <dcterms:created xsi:type="dcterms:W3CDTF">2017-06-30T23:38:39Z</dcterms:created>
  <dcterms:modified xsi:type="dcterms:W3CDTF">2017-09-05T01:34:57Z</dcterms:modified>
</cp:coreProperties>
</file>