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91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DECISION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B615-912A-4E99-80C9-96796D88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has been created.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7A4C6-C8A3-482A-907D-CF75871668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6919" y="1600200"/>
            <a:ext cx="49651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8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5410-2BE9-404C-B480-306CF247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_SYS_BIC schema.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E0392-8BB6-4531-BBE7-16D9405836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9379" y="1600200"/>
            <a:ext cx="748019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441B-F04D-49A3-AD0E-7911D48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E8EB3-3C00-4C49-A5B7-C3975719BF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74917"/>
            <a:ext cx="8153400" cy="2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8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579-6CDD-4C0F-A7EE-C215CD13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values where color is Black.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478DF-9755-4135-A219-B50A9FC45D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7458" y="1600200"/>
            <a:ext cx="71240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DECISION TABLE.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UPDATES VALUES (FIXED VALUES, VARIABLE VALUES)</a:t>
            </a:r>
          </a:p>
          <a:p>
            <a:r>
              <a:rPr lang="en-US" dirty="0"/>
              <a:t>RETURN VALUES (WHAT IF ANALYSIS)</a:t>
            </a:r>
          </a:p>
          <a:p>
            <a:r>
              <a:rPr lang="en-US" dirty="0"/>
              <a:t>EG.</a:t>
            </a:r>
          </a:p>
          <a:p>
            <a:r>
              <a:rPr lang="en-US" dirty="0"/>
              <a:t>1. Fixed Values : Last Name.</a:t>
            </a:r>
          </a:p>
          <a:p>
            <a:r>
              <a:rPr lang="en-US" dirty="0"/>
              <a:t>2. Variable Values : Change of Address.</a:t>
            </a:r>
          </a:p>
          <a:p>
            <a:r>
              <a:rPr lang="en-US" dirty="0"/>
              <a:t>3. Return Value: Bonus amount.</a:t>
            </a:r>
          </a:p>
          <a:p>
            <a:r>
              <a:rPr lang="en-US" dirty="0"/>
              <a:t>_SYS_REPO requires Select, Execute, and Update </a:t>
            </a:r>
            <a:r>
              <a:rPr lang="en-US" dirty="0" err="1"/>
              <a:t>Previleges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BCD9-A211-4187-8849-10D233E9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F8B3-F699-4446-9993-0587077624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Wherever there is a black color, change the sales to 99.</a:t>
            </a:r>
          </a:p>
        </p:txBody>
      </p:sp>
    </p:spTree>
    <p:extLst>
      <p:ext uri="{BB962C8B-B14F-4D97-AF65-F5344CB8AC3E}">
        <p14:creationId xmlns:p14="http://schemas.microsoft.com/office/powerpoint/2010/main" val="32532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C57-1216-40CE-9073-63983BAF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decision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4E2BB-7565-44CA-AB5F-B2782C8787E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9953" y="1600200"/>
            <a:ext cx="74790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4F34-7487-49BD-A629-5BBF6CE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0134A-986C-492F-AEBE-F148707EE38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53529"/>
            <a:ext cx="8153400" cy="41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BAA8-1D21-49FB-9CF1-F313A84D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the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00FEC-94C5-46C1-8CB1-BF4DABCDEE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38049"/>
            <a:ext cx="8153400" cy="42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8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7D74-32A5-4914-BD84-624D4282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Color as a Condition and Sales as an Action.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AF0B7-B8C0-404C-A07A-461F222281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66254"/>
            <a:ext cx="8153400" cy="27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5FD4-226B-4F3C-ACE1-E2140CF2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81F5B-24BF-4AB1-8856-20B6AECB67B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9250" y="1600200"/>
            <a:ext cx="55604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B225-F99B-4117-987C-36ED386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Execute.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1DFA7-15FD-48AE-9BB9-02AF188293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13201"/>
            <a:ext cx="8153400" cy="36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1298</TotalTime>
  <Words>134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</vt:lpstr>
      <vt:lpstr>DECISION TABLE</vt:lpstr>
      <vt:lpstr>TYPES of DECISION TABLE.</vt:lpstr>
      <vt:lpstr>Requirement.</vt:lpstr>
      <vt:lpstr>Create a decision table.</vt:lpstr>
      <vt:lpstr>Cont.</vt:lpstr>
      <vt:lpstr>Drag and Drop the table.</vt:lpstr>
      <vt:lpstr>Add Color as a Condition and Sales as an Action.</vt:lpstr>
      <vt:lpstr>Cont.</vt:lpstr>
      <vt:lpstr>Validate and Execute.</vt:lpstr>
      <vt:lpstr>Decision table has been created.</vt:lpstr>
      <vt:lpstr>Go to _SYS_BIC schema.</vt:lpstr>
      <vt:lpstr>Cont.</vt:lpstr>
      <vt:lpstr>Check the values where color is Black.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163</cp:revision>
  <dcterms:created xsi:type="dcterms:W3CDTF">2017-06-30T23:38:39Z</dcterms:created>
  <dcterms:modified xsi:type="dcterms:W3CDTF">2017-09-05T05:06:06Z</dcterms:modified>
</cp:coreProperties>
</file>