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9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sequence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Sequence.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75CCDD8-EEB4-4D70-ABF4-C3E5E4311FF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33521"/>
            <a:ext cx="8153400" cy="3629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C570-3983-4D2B-B3E7-AF995118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59E66-2BD8-40E6-9B94-573B6E4C85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8041"/>
            <a:ext cx="8153400" cy="42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082C-AC78-490C-AF29-6750580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407CA-DC35-4914-873D-8042937B8E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49939"/>
            <a:ext cx="8153400" cy="43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4E91-AB73-4A79-B9BD-052BCCF2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Sequence No.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C89944-3594-49F6-8A10-671F4C59BC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79862"/>
            <a:ext cx="8153400" cy="39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4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4CE3-C5C2-442C-B370-A65FB277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No.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58EFE6-2DE2-43BD-A154-94EFD0E934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5510" y="1600200"/>
            <a:ext cx="756793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1099</TotalTime>
  <Words>18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Wingdings</vt:lpstr>
      <vt:lpstr>Wingdings 2</vt:lpstr>
      <vt:lpstr>Median</vt:lpstr>
      <vt:lpstr>Create sequence</vt:lpstr>
      <vt:lpstr>Create Sequence.</vt:lpstr>
      <vt:lpstr>Cont.</vt:lpstr>
      <vt:lpstr>Cont.</vt:lpstr>
      <vt:lpstr>Create Sequence No.</vt:lpstr>
      <vt:lpstr>Sequence No.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155</cp:revision>
  <dcterms:created xsi:type="dcterms:W3CDTF">2017-06-30T23:38:39Z</dcterms:created>
  <dcterms:modified xsi:type="dcterms:W3CDTF">2017-08-30T05:20:57Z</dcterms:modified>
</cp:coreProperties>
</file>