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89" r:id="rId3"/>
    <p:sldId id="285" r:id="rId4"/>
    <p:sldId id="288" r:id="rId5"/>
    <p:sldId id="286" r:id="rId6"/>
    <p:sldId id="287" r:id="rId7"/>
    <p:sldId id="290" r:id="rId8"/>
    <p:sldId id="291" r:id="rId9"/>
    <p:sldId id="292" r:id="rId10"/>
    <p:sldId id="293" r:id="rId11"/>
    <p:sldId id="294" r:id="rId12"/>
    <p:sldId id="296" r:id="rId13"/>
    <p:sldId id="297" r:id="rId14"/>
    <p:sldId id="295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7" r:id="rId24"/>
    <p:sldId id="306" r:id="rId25"/>
    <p:sldId id="308" r:id="rId26"/>
    <p:sldId id="30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4617971-7FFF-4153-9B0A-A6A160B9216D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4617971-7FFF-4153-9B0A-A6A160B9216D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617971-7FFF-4153-9B0A-A6A160B9216D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617971-7FFF-4153-9B0A-A6A160B9216D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4617971-7FFF-4153-9B0A-A6A160B9216D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</a:t>
            </a:r>
            <a:r>
              <a:rPr kumimoji="0" lang="en-US" smtClean="0"/>
              <a:t>title style.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4617971-7FFF-4153-9B0A-A6A160B9216D}" type="datetimeFigureOut">
              <a:rPr lang="en-US" smtClean="0"/>
              <a:pPr/>
              <a:t>8/18/2017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javase/downloads/jre8-downloads-2133155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INSTALL SAP HANA, express edition ON LAPTOP.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Milind</a:t>
            </a:r>
            <a:r>
              <a:rPr lang="en-US" b="1" dirty="0" smtClean="0"/>
              <a:t> </a:t>
            </a:r>
            <a:r>
              <a:rPr lang="en-US" b="1" dirty="0" err="1" smtClean="0"/>
              <a:t>Parab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in and password for HANA.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908410"/>
            <a:ext cx="8153400" cy="3879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Once you change the password, you will see the below screen.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9610" y="1600200"/>
            <a:ext cx="551973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adapter setting to NAT.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1359" y="1600200"/>
            <a:ext cx="5916232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Download.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5487" y="1600200"/>
            <a:ext cx="640797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sure VM setting 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6381" y="1600200"/>
            <a:ext cx="5446187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0085" y="1600200"/>
            <a:ext cx="5418779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IDE for JAVA EE Developer.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990" y="1600200"/>
            <a:ext cx="434897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 to new install software and download below three </a:t>
            </a:r>
            <a:r>
              <a:rPr lang="en-US" dirty="0" err="1" smtClean="0"/>
              <a:t>softwares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0505" y="1600200"/>
            <a:ext cx="6317939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on next.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2762" y="1600200"/>
            <a:ext cx="5673426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restart with below screen.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655503"/>
            <a:ext cx="8153400" cy="4385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JAVA runtime environment.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802" y="1600200"/>
            <a:ext cx="7031346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9245" y="1600200"/>
            <a:ext cx="426046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7689" y="1600200"/>
            <a:ext cx="6323572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to SAP sneak preview.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2568112"/>
            <a:ext cx="8153400" cy="255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License key.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2008571"/>
            <a:ext cx="8153400" cy="3679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Right </a:t>
            </a:r>
            <a:r>
              <a:rPr lang="en-US" dirty="0" err="1" smtClean="0"/>
              <a:t>click</a:t>
            </a:r>
            <a:r>
              <a:rPr lang="en-US" dirty="0" err="1" smtClean="0">
                <a:sym typeface="Wingdings" pitchFamily="2" charset="2"/>
              </a:rPr>
              <a:t>PropertiesLicese</a:t>
            </a:r>
            <a:r>
              <a:rPr lang="en-US" dirty="0" smtClean="0">
                <a:sym typeface="Wingdings" pitchFamily="2" charset="2"/>
              </a:rPr>
              <a:t>. Copy Hardware Key.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8305" y="1600200"/>
            <a:ext cx="760234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License key.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8053" y="1600200"/>
            <a:ext cx="6782843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icon would turn </a:t>
            </a:r>
            <a:r>
              <a:rPr lang="en-US" smtClean="0"/>
              <a:t>into Green!</a:t>
            </a:r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7954" y="1600200"/>
            <a:ext cx="5823042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 and install JAVA Runtime Environment.</a:t>
            </a:r>
          </a:p>
          <a:p>
            <a:pPr>
              <a:buNone/>
            </a:pPr>
            <a:r>
              <a:rPr lang="en-US" sz="1600" dirty="0" smtClean="0">
                <a:hlinkClick r:id="rId2"/>
              </a:rPr>
              <a:t>http://www.oracle.com/technetwork/java/javase/downloads/jre8-downloads-2133155.html</a:t>
            </a: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SAP HANA express edition. 3</a:t>
            </a:r>
            <a:r>
              <a:rPr lang="en-US" baseline="30000" dirty="0" smtClean="0"/>
              <a:t>rd</a:t>
            </a:r>
            <a:r>
              <a:rPr lang="en-US" dirty="0" smtClean="0"/>
              <a:t> Link.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0428" y="1600200"/>
            <a:ext cx="6238093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SAP HANA express edition.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31696"/>
            <a:ext cx="8153400" cy="4232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Download VMWARE for your windows system.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2370448"/>
            <a:ext cx="8153400" cy="2955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on open virtual machine.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7511" y="1600200"/>
            <a:ext cx="6383928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8682" y="1600200"/>
            <a:ext cx="4921586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Start VM and click yes for download additional software.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4362" y="1600200"/>
            <a:ext cx="5470226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1242</TotalTime>
  <Words>166</Words>
  <Application>Microsoft Office PowerPoint</Application>
  <PresentationFormat>On-screen Show (4:3)</PresentationFormat>
  <Paragraphs>29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Median</vt:lpstr>
      <vt:lpstr>INSTALL SAP HANA, express edition ON LAPTOP.</vt:lpstr>
      <vt:lpstr>Download JAVA runtime environment.</vt:lpstr>
      <vt:lpstr>Cont.</vt:lpstr>
      <vt:lpstr>SAP HANA express edition. 3rd Link.</vt:lpstr>
      <vt:lpstr>Download SAP HANA express edition.</vt:lpstr>
      <vt:lpstr>Download VMWARE for your windows system.</vt:lpstr>
      <vt:lpstr>Click on open virtual machine.</vt:lpstr>
      <vt:lpstr>Cont.</vt:lpstr>
      <vt:lpstr>Start VM and click yes for download additional software.</vt:lpstr>
      <vt:lpstr>Log in and password for HANA.</vt:lpstr>
      <vt:lpstr>Once you change the password, you will see the below screen.</vt:lpstr>
      <vt:lpstr>Network adapter setting to NAT.</vt:lpstr>
      <vt:lpstr>Eclipse Download.</vt:lpstr>
      <vt:lpstr>Make sure VM setting </vt:lpstr>
      <vt:lpstr>Cont.</vt:lpstr>
      <vt:lpstr>Eclipse IDE for JAVA EE Developer.</vt:lpstr>
      <vt:lpstr>Go to new install software and download below three softwares.</vt:lpstr>
      <vt:lpstr>Click on next.</vt:lpstr>
      <vt:lpstr>Eclipse restart with below screen.</vt:lpstr>
      <vt:lpstr>Cont.</vt:lpstr>
      <vt:lpstr>Cont.</vt:lpstr>
      <vt:lpstr>Go to SAP sneak preview.</vt:lpstr>
      <vt:lpstr>Generate License key.</vt:lpstr>
      <vt:lpstr>Right clickPropertiesLicese. Copy Hardware Key.</vt:lpstr>
      <vt:lpstr>Install License key.</vt:lpstr>
      <vt:lpstr>System icon would turn into Green!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WhiteWildBee</dc:creator>
  <cp:lastModifiedBy>milind</cp:lastModifiedBy>
  <cp:revision>175</cp:revision>
  <dcterms:created xsi:type="dcterms:W3CDTF">2017-06-30T23:38:39Z</dcterms:created>
  <dcterms:modified xsi:type="dcterms:W3CDTF">2017-08-19T04:36:57Z</dcterms:modified>
</cp:coreProperties>
</file>