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</a:t>
            </a:r>
            <a:r>
              <a:rPr lang="en-US" sz="2800" dirty="0" err="1"/>
              <a:t>sql</a:t>
            </a:r>
            <a:r>
              <a:rPr lang="en-US" sz="2800" dirty="0"/>
              <a:t> database to </a:t>
            </a:r>
            <a:r>
              <a:rPr lang="en-US" sz="2800" dirty="0" err="1"/>
              <a:t>hana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project.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5777"/>
            <a:ext cx="8153400" cy="426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datasource</a:t>
            </a:r>
            <a:r>
              <a:rPr lang="en-US" dirty="0"/>
              <a:t>.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56252"/>
            <a:ext cx="8153400" cy="398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import by name.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52350"/>
            <a:ext cx="8153400" cy="39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84386"/>
            <a:ext cx="8153400" cy="392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schema.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2929"/>
            <a:ext cx="8153400" cy="425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89534"/>
            <a:ext cx="8153400" cy="391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source for </a:t>
            </a:r>
            <a:r>
              <a:rPr lang="en-US" dirty="0" err="1"/>
              <a:t>hana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32975"/>
            <a:ext cx="8153400" cy="38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91791"/>
            <a:ext cx="8153400" cy="371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8535"/>
            <a:ext cx="8153400" cy="41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job and execute.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9782"/>
            <a:ext cx="8153400" cy="415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7979"/>
            <a:ext cx="8153400" cy="426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Executed successfully.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8049"/>
            <a:ext cx="8153400" cy="422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table has been transferred to </a:t>
            </a:r>
            <a:r>
              <a:rPr lang="en-US"/>
              <a:t>HANA successfully.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201"/>
            <a:ext cx="8153400" cy="41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in HANA </a:t>
            </a:r>
            <a:r>
              <a:rPr lang="en-US" dirty="0" err="1"/>
              <a:t>moduler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4999"/>
            <a:ext cx="8153400" cy="42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6578"/>
            <a:ext cx="8153400" cy="424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database.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3397"/>
            <a:ext cx="8153400" cy="414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DB name.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384" y="1600200"/>
            <a:ext cx="42981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table and save it.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8727"/>
            <a:ext cx="8153400" cy="417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table.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5974"/>
            <a:ext cx="8153400" cy="41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data and save the table.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6578"/>
            <a:ext cx="8153400" cy="424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data in the table.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3254"/>
            <a:ext cx="8153400" cy="42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to SAP data service repository.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8750"/>
            <a:ext cx="8153400" cy="42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1701</TotalTime>
  <Words>104</Words>
  <Application>Microsoft Office PowerPoint</Application>
  <PresentationFormat>On-screen Show (4:3)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Tw Cen MT</vt:lpstr>
      <vt:lpstr>Wingdings</vt:lpstr>
      <vt:lpstr>Wingdings 2</vt:lpstr>
      <vt:lpstr>Median</vt:lpstr>
      <vt:lpstr>Connect sql database to hana</vt:lpstr>
      <vt:lpstr>PowerPoint Presentation</vt:lpstr>
      <vt:lpstr>Create a new database.</vt:lpstr>
      <vt:lpstr>Enter DB name.</vt:lpstr>
      <vt:lpstr>Create the table and save it.</vt:lpstr>
      <vt:lpstr>Edit table.</vt:lpstr>
      <vt:lpstr>Enter the data and save the table.</vt:lpstr>
      <vt:lpstr>Check the data in the table.</vt:lpstr>
      <vt:lpstr>Connect to SAP data service repository.</vt:lpstr>
      <vt:lpstr>Create a new project.</vt:lpstr>
      <vt:lpstr>Add datasource.</vt:lpstr>
      <vt:lpstr>Click on import by name.</vt:lpstr>
      <vt:lpstr>Cont.</vt:lpstr>
      <vt:lpstr>Create a schema.</vt:lpstr>
      <vt:lpstr>Cont.</vt:lpstr>
      <vt:lpstr>Create data source for hana.</vt:lpstr>
      <vt:lpstr>PowerPoint Presentation</vt:lpstr>
      <vt:lpstr>Cont.</vt:lpstr>
      <vt:lpstr>Right click on job and execute.</vt:lpstr>
      <vt:lpstr>Executed successfully.</vt:lpstr>
      <vt:lpstr>The table has been transferred to HANA successfully.</vt:lpstr>
      <vt:lpstr>Display in HANA moduler.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194</cp:revision>
  <dcterms:created xsi:type="dcterms:W3CDTF">2017-06-30T23:38:39Z</dcterms:created>
  <dcterms:modified xsi:type="dcterms:W3CDTF">2017-09-20T05:26:29Z</dcterms:modified>
</cp:coreProperties>
</file>