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Extract the data through ECC system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Save, go back and continue.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539" y="1600200"/>
            <a:ext cx="57778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back and activate.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33318"/>
            <a:ext cx="8153400" cy="442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enhancement category.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09750"/>
            <a:ext cx="8153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146" y="1600200"/>
            <a:ext cx="740065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the table.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9642" y="1600200"/>
            <a:ext cx="351966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table entries.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769" y="1600200"/>
            <a:ext cx="686341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some table entries, save and reset.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325" y="2085975"/>
            <a:ext cx="6210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content tab to see the entries.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150" y="1757362"/>
            <a:ext cx="7486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to see all entries.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22315"/>
            <a:ext cx="8153400" cy="445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650" y="1719262"/>
            <a:ext cx="63436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to SAP and enter T-code “SE11”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9044" y="1600200"/>
            <a:ext cx="586086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LTR, it will open up SAP </a:t>
            </a:r>
            <a:r>
              <a:rPr lang="en-US" dirty="0" err="1" smtClean="0"/>
              <a:t>NnetWeaver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48" y="1600200"/>
            <a:ext cx="804705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Hana</a:t>
            </a:r>
            <a:r>
              <a:rPr lang="en-US" dirty="0" smtClean="0"/>
              <a:t> DB.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18393"/>
            <a:ext cx="8153400" cy="385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database “ZSALES_DEMO1” 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944" y="1600200"/>
            <a:ext cx="550506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type A and Table View </a:t>
            </a:r>
            <a:r>
              <a:rPr lang="en-US" dirty="0" err="1" smtClean="0"/>
              <a:t>Maint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162405"/>
            <a:ext cx="8153400" cy="337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Switch to predefined to data element type.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7137" y="1952625"/>
            <a:ext cx="69246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03624"/>
            <a:ext cx="8153400" cy="4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and click on local object.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279" y="1600200"/>
            <a:ext cx="63643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APPL0.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7794" y="1600200"/>
            <a:ext cx="676336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0.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712" y="1600200"/>
            <a:ext cx="63135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1884</TotalTime>
  <Words>123</Words>
  <Application>Microsoft Office PowerPoint</Application>
  <PresentationFormat>On-screen Show (4:3)</PresentationFormat>
  <Paragraphs>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Extract the data through ECC system</vt:lpstr>
      <vt:lpstr>Logic to SAP and enter T-code “SE11”</vt:lpstr>
      <vt:lpstr>Create database “ZSALES_DEMO1”  </vt:lpstr>
      <vt:lpstr>Table type A and Table View Maint.</vt:lpstr>
      <vt:lpstr>Switch to predefined to data element type.</vt:lpstr>
      <vt:lpstr>Cont.</vt:lpstr>
      <vt:lpstr>Activate and click on local object.</vt:lpstr>
      <vt:lpstr>Select APPL0.</vt:lpstr>
      <vt:lpstr>Select 0.</vt:lpstr>
      <vt:lpstr>Save, go back and continue.</vt:lpstr>
      <vt:lpstr>Go back and activate.</vt:lpstr>
      <vt:lpstr>Go to enhancement category.</vt:lpstr>
      <vt:lpstr>Cont.</vt:lpstr>
      <vt:lpstr>Activate the table.</vt:lpstr>
      <vt:lpstr>Now click on table entries.</vt:lpstr>
      <vt:lpstr>Create some table entries, save and reset.</vt:lpstr>
      <vt:lpstr>Click on content tab to see the entries.</vt:lpstr>
      <vt:lpstr>Execute to see all entries.</vt:lpstr>
      <vt:lpstr>Cont.</vt:lpstr>
      <vt:lpstr>Click LTR, it will open up SAP NnetWeaver.</vt:lpstr>
      <vt:lpstr>Connect to Hana DB.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230</cp:revision>
  <dcterms:created xsi:type="dcterms:W3CDTF">2017-06-30T23:38:39Z</dcterms:created>
  <dcterms:modified xsi:type="dcterms:W3CDTF">2017-08-20T00:16:48Z</dcterms:modified>
</cp:coreProperties>
</file>