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86" r:id="rId4"/>
    <p:sldId id="295" r:id="rId5"/>
    <p:sldId id="296" r:id="rId6"/>
    <p:sldId id="288" r:id="rId7"/>
    <p:sldId id="287" r:id="rId8"/>
    <p:sldId id="290" r:id="rId9"/>
    <p:sldId id="289" r:id="rId10"/>
    <p:sldId id="291" r:id="rId11"/>
    <p:sldId id="292" r:id="rId12"/>
    <p:sldId id="294" r:id="rId13"/>
    <p:sldId id="293" r:id="rId14"/>
    <p:sldId id="297" r:id="rId15"/>
    <p:sldId id="298" r:id="rId16"/>
    <p:sldId id="300" r:id="rId17"/>
    <p:sldId id="299" r:id="rId18"/>
    <p:sldId id="302" r:id="rId19"/>
    <p:sldId id="301" r:id="rId20"/>
    <p:sldId id="304" r:id="rId21"/>
    <p:sldId id="303" r:id="rId22"/>
    <p:sldId id="306" r:id="rId23"/>
    <p:sldId id="305" r:id="rId24"/>
    <p:sldId id="308" r:id="rId25"/>
    <p:sldId id="307" r:id="rId26"/>
    <p:sldId id="30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</a:t>
            </a:r>
            <a:r>
              <a:rPr kumimoji="0" lang="en-US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CREATE TABLE IN HANA.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2109895"/>
            <a:ext cx="8153400" cy="3476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Content.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641934"/>
            <a:ext cx="8153400" cy="4412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COPY TABLE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957719"/>
            <a:ext cx="8153400" cy="378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</a:t>
            </a:r>
            <a:r>
              <a:rPr lang="en-US" sz="2800" dirty="0" err="1"/>
              <a:t>retrival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4959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5D7B-4F3F-4319-845C-3F131DBB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C4AC19-E93A-4404-9273-0E547200278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03807" y="1600200"/>
            <a:ext cx="697133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94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COPY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4717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721E-EAE3-4823-A009-AB77F021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931A0A-72C0-428B-88D7-18CD5943AD6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39085" y="1600200"/>
            <a:ext cx="710077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78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COPY SPECIFIC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3323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A467-1518-4214-A8CB-7AEF5A59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E5AD22-D72E-4F23-BA34-A87828215CA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73809" y="1600200"/>
            <a:ext cx="6231332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1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Table in HANA.</a:t>
            </a:r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339" y="1600200"/>
            <a:ext cx="767227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COPY TABLE WITH NO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6462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66CE-2DC4-4DA4-ADC4-85E332FDC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798E86-7E5F-4F45-923A-0D4062CB497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70746" y="1600200"/>
            <a:ext cx="7237458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17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MULTI COLUMN PRIMARY KEY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1042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5709-BB3D-4430-B9A1-D1E2A1A6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93198F-852E-4458-A563-0DC688AD984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22571" y="1600200"/>
            <a:ext cx="7733808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25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FOREIGN KEY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1350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7CB4-F47F-412C-8539-465D8A3B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Foreign Key.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C469C2-6D8C-4AC9-8F43-5C729B9B453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07976" y="1600200"/>
            <a:ext cx="716299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23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DB1F-1749-4403-9434-4ED33C5E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definition.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937A8D-7EEB-4EA8-910C-5AE55E93F0B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65832"/>
            <a:ext cx="8153400" cy="43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9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has been created.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2208119"/>
            <a:ext cx="8153400" cy="3279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2A4-6951-41A2-8A02-1AB811A7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Row Table.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9C7F74-BEF6-415A-92A3-479BCA65CFD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074269"/>
            <a:ext cx="8153400" cy="354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1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9FBC-6BEF-435A-A3ED-A9E724D9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is no unload priority or Auto Merge in Row Table.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53E916-8AEF-443B-AAA7-5925CEC728C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118801"/>
            <a:ext cx="8153400" cy="345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2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ALTER TABLE.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Table Type.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988398"/>
            <a:ext cx="8153400" cy="371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Insert values.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definition.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858670"/>
            <a:ext cx="8153400" cy="3978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1306</TotalTime>
  <Words>105</Words>
  <Application>Microsoft Office PowerPoint</Application>
  <PresentationFormat>On-screen Show (4:3)</PresentationFormat>
  <Paragraphs>34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Tw Cen MT</vt:lpstr>
      <vt:lpstr>Wingdings</vt:lpstr>
      <vt:lpstr>Wingdings 2</vt:lpstr>
      <vt:lpstr>Median</vt:lpstr>
      <vt:lpstr>CREATE TABLE IN HANA.</vt:lpstr>
      <vt:lpstr>Create Table in HANA.</vt:lpstr>
      <vt:lpstr>Table has been created.</vt:lpstr>
      <vt:lpstr>Create Row Table.</vt:lpstr>
      <vt:lpstr>There is no unload priority or Auto Merge in Row Table.</vt:lpstr>
      <vt:lpstr>ALTER TABLE.</vt:lpstr>
      <vt:lpstr>Alter Table Type.</vt:lpstr>
      <vt:lpstr>Insert values.</vt:lpstr>
      <vt:lpstr>Table definition.</vt:lpstr>
      <vt:lpstr>Cont.</vt:lpstr>
      <vt:lpstr>Table Content.</vt:lpstr>
      <vt:lpstr>COPY TABLE</vt:lpstr>
      <vt:lpstr>Cont.</vt:lpstr>
      <vt:lpstr>Data retrival</vt:lpstr>
      <vt:lpstr>Cont.</vt:lpstr>
      <vt:lpstr>COPY DATA</vt:lpstr>
      <vt:lpstr>Cont.</vt:lpstr>
      <vt:lpstr>COPY SPECIFIC DATA</vt:lpstr>
      <vt:lpstr>Cont.</vt:lpstr>
      <vt:lpstr>COPY TABLE WITH NO DATA</vt:lpstr>
      <vt:lpstr>PowerPoint Presentation</vt:lpstr>
      <vt:lpstr>MULTI COLUMN PRIMARY KEY</vt:lpstr>
      <vt:lpstr>PowerPoint Presentation</vt:lpstr>
      <vt:lpstr>CREATE FOREIGN KEY</vt:lpstr>
      <vt:lpstr>Create Foreign Key.</vt:lpstr>
      <vt:lpstr>Table definition.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 Parab</cp:lastModifiedBy>
  <cp:revision>170</cp:revision>
  <dcterms:created xsi:type="dcterms:W3CDTF">2017-06-30T23:38:39Z</dcterms:created>
  <dcterms:modified xsi:type="dcterms:W3CDTF">2017-08-23T05:32:20Z</dcterms:modified>
</cp:coreProperties>
</file>