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8" r:id="rId5"/>
    <p:sldId id="287" r:id="rId6"/>
    <p:sldId id="290" r:id="rId7"/>
    <p:sldId id="289" r:id="rId8"/>
    <p:sldId id="291" r:id="rId9"/>
    <p:sldId id="292" r:id="rId10"/>
    <p:sldId id="294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CREATE TABLE IN HANA.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TABLE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57719"/>
            <a:ext cx="8153400" cy="378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 in HANA.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339" y="1600200"/>
            <a:ext cx="76722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has been created.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208119"/>
            <a:ext cx="8153400" cy="32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ALTER TABLE.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Type.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88398"/>
            <a:ext cx="8153400" cy="371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values.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58670"/>
            <a:ext cx="8153400" cy="39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09895"/>
            <a:ext cx="8153400" cy="347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41934"/>
            <a:ext cx="8153400" cy="441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1164</TotalTime>
  <Words>45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CREATE TABLE IN HANA.</vt:lpstr>
      <vt:lpstr>Create Table in HANA.</vt:lpstr>
      <vt:lpstr>Table has been created.</vt:lpstr>
      <vt:lpstr>ALTER TABLE.</vt:lpstr>
      <vt:lpstr>Alter Table Type.</vt:lpstr>
      <vt:lpstr>Insert values.</vt:lpstr>
      <vt:lpstr>Table definition.</vt:lpstr>
      <vt:lpstr>Cont.</vt:lpstr>
      <vt:lpstr>Table Content.</vt:lpstr>
      <vt:lpstr>COPY TABLE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158</cp:revision>
  <dcterms:created xsi:type="dcterms:W3CDTF">2017-06-30T23:38:39Z</dcterms:created>
  <dcterms:modified xsi:type="dcterms:W3CDTF">2017-08-15T01:38:42Z</dcterms:modified>
</cp:coreProperties>
</file>