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Export and import schema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click on schema and hit export.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05885"/>
            <a:ext cx="8153400" cy="428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schema and hit next.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7979"/>
            <a:ext cx="8153400" cy="426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export directory and click on finish.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7799"/>
            <a:ext cx="8153400" cy="424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new schema “MILIND_EFASHION”. 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064194"/>
            <a:ext cx="8153400" cy="356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“KIRAN_EFASHION” schema.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13797"/>
            <a:ext cx="8153400" cy="426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85294"/>
            <a:ext cx="8153400" cy="372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add and hit finish.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041221"/>
            <a:ext cx="8153400" cy="361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1100</TotalTime>
  <Words>50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Export and import schema</vt:lpstr>
      <vt:lpstr>Right click on schema and hit export.</vt:lpstr>
      <vt:lpstr>Select schema and hit next.</vt:lpstr>
      <vt:lpstr>Select export directory and click on finish.</vt:lpstr>
      <vt:lpstr>Create a new schema “MILIND_EFASHION”. </vt:lpstr>
      <vt:lpstr>Import “KIRAN_EFASHION” schema.</vt:lpstr>
      <vt:lpstr>Cont. </vt:lpstr>
      <vt:lpstr>Click on add and hit finish.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162</cp:revision>
  <dcterms:created xsi:type="dcterms:W3CDTF">2017-06-30T23:38:39Z</dcterms:created>
  <dcterms:modified xsi:type="dcterms:W3CDTF">2017-08-18T01:31:43Z</dcterms:modified>
</cp:coreProperties>
</file>