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4617971-7FFF-4153-9B0A-A6A160B9216D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4617971-7FFF-4153-9B0A-A6A160B9216D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</a:t>
            </a:r>
            <a:r>
              <a:rPr kumimoji="0" lang="en-US" smtClean="0"/>
              <a:t>title style.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IMPORT FF TABLES IN HANA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Milind</a:t>
            </a:r>
            <a:r>
              <a:rPr lang="en-US" b="1" dirty="0" smtClean="0"/>
              <a:t> </a:t>
            </a:r>
            <a:r>
              <a:rPr lang="en-US" b="1" dirty="0" err="1" smtClean="0"/>
              <a:t>Parab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Similarly import all other tables.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277" y="1600200"/>
            <a:ext cx="814039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SQL console and create schema.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6924" y="1600200"/>
            <a:ext cx="6945101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Click on import</a:t>
            </a:r>
            <a:r>
              <a:rPr lang="en-US" dirty="0" smtClean="0">
                <a:sym typeface="Wingdings" pitchFamily="2" charset="2"/>
              </a:rPr>
              <a:t> SAP HANA content Data from Local File.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0205" y="1600200"/>
            <a:ext cx="6398539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HANA system.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6239" y="1600200"/>
            <a:ext cx="674647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the table in FF.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9537" y="1600200"/>
            <a:ext cx="60398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2716" y="1600200"/>
            <a:ext cx="761351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2600" y="1600200"/>
            <a:ext cx="7653749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data preview.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0070" y="1600200"/>
            <a:ext cx="6818809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can also check how data looks in the report.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663927"/>
            <a:ext cx="8153400" cy="4368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1195</TotalTime>
  <Words>63</Words>
  <Application>Microsoft Office PowerPoint</Application>
  <PresentationFormat>On-screen Show (4:3)</PresentationFormat>
  <Paragraphs>11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Median</vt:lpstr>
      <vt:lpstr>IMPORT FF TABLES IN HANA</vt:lpstr>
      <vt:lpstr>Open SQL console and create schema.</vt:lpstr>
      <vt:lpstr>Click on import SAP HANA content Data from Local File.</vt:lpstr>
      <vt:lpstr>Select HANA system.</vt:lpstr>
      <vt:lpstr>This is the table in FF.</vt:lpstr>
      <vt:lpstr>Cont.</vt:lpstr>
      <vt:lpstr>Cont.</vt:lpstr>
      <vt:lpstr>Check data preview.</vt:lpstr>
      <vt:lpstr>You can also check how data looks in the report.</vt:lpstr>
      <vt:lpstr>Similarly import all other tables.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WhiteWildBee</dc:creator>
  <cp:lastModifiedBy>milind</cp:lastModifiedBy>
  <cp:revision>164</cp:revision>
  <dcterms:created xsi:type="dcterms:W3CDTF">2017-06-30T23:38:39Z</dcterms:created>
  <dcterms:modified xsi:type="dcterms:W3CDTF">2017-08-20T02:07:02Z</dcterms:modified>
</cp:coreProperties>
</file>