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you want to check the table size and content. Schema “SYS”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err="1" smtClean="0">
                <a:sym typeface="Wingdings" pitchFamily="2" charset="2"/>
              </a:rPr>
              <a:t>ViewsM_CS_Table</a:t>
            </a:r>
            <a:r>
              <a:rPr lang="en-US" sz="3000" smtClean="0">
                <a:sym typeface="Wingdings" pitchFamily="2" charset="2"/>
              </a:rPr>
              <a:t>.</a:t>
            </a:r>
            <a:endParaRPr lang="en-US" sz="3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3" y="1600200"/>
            <a:ext cx="770012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1089</TotalTime>
  <Words>22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Slide 1</vt:lpstr>
      <vt:lpstr>If you want to check the table size and content. Schema “SYS” ViewsM_CS_Table.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150</cp:revision>
  <dcterms:created xsi:type="dcterms:W3CDTF">2017-06-30T23:38:39Z</dcterms:created>
  <dcterms:modified xsi:type="dcterms:W3CDTF">2017-08-20T03:55:43Z</dcterms:modified>
</cp:coreProperties>
</file>